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4" r:id="rId3"/>
    <p:sldId id="257" r:id="rId4"/>
    <p:sldId id="258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6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5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9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3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39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863E50A-FBDE-4E77-8EB0-6502C588E94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72B3344-D698-40F8-BC47-7CB2315E12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1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SPARK</a:t>
            </a:r>
            <a:br>
              <a:rPr lang="en-US" dirty="0" smtClean="0"/>
            </a:br>
            <a:r>
              <a:rPr lang="en-US" dirty="0" smtClean="0"/>
              <a:t>A Messaging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messaging application, in which I am demonstrating a </a:t>
            </a:r>
            <a:r>
              <a:rPr lang="en-US" dirty="0" smtClean="0"/>
              <a:t>facility where we can store the chat history of the conversation. </a:t>
            </a:r>
          </a:p>
          <a:p>
            <a:r>
              <a:rPr lang="en-US" dirty="0" smtClean="0"/>
              <a:t>Basic features are : Create user account, </a:t>
            </a:r>
            <a:r>
              <a:rPr lang="en-US" sz="2000" dirty="0" smtClean="0"/>
              <a:t>Send messages, View chat history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04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POJO Classes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165" y="2438400"/>
            <a:ext cx="8135469" cy="42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752" y="2611437"/>
            <a:ext cx="6494929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741" y="2592387"/>
            <a:ext cx="8350623" cy="38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1588</TotalTime>
  <Words>47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Schoolbook</vt:lpstr>
      <vt:lpstr>Corbel</vt:lpstr>
      <vt:lpstr>Times New Roman</vt:lpstr>
      <vt:lpstr>Feathered</vt:lpstr>
      <vt:lpstr>    SPARK A Messaging Application</vt:lpstr>
      <vt:lpstr>Problem Statement</vt:lpstr>
      <vt:lpstr>POJO Classes</vt:lpstr>
      <vt:lpstr>Service</vt:lpstr>
      <vt:lpstr>Dao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Rutuja</dc:creator>
  <cp:lastModifiedBy>Choudhary, Rutuja</cp:lastModifiedBy>
  <cp:revision>44</cp:revision>
  <dcterms:created xsi:type="dcterms:W3CDTF">2019-04-01T11:36:01Z</dcterms:created>
  <dcterms:modified xsi:type="dcterms:W3CDTF">2019-04-02T14:04:31Z</dcterms:modified>
</cp:coreProperties>
</file>