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 id="2147483804" r:id="rId5"/>
    <p:sldMasterId id="2147483816" r:id="rId6"/>
  </p:sldMasterIdLst>
  <p:sldIdLst>
    <p:sldId id="257"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1"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16AF0-8CFC-48BE-8A05-DF3B27898829}" v="1" dt="2023-08-26T09:20:18.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viewProps" Target="view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ujachimane125@gmail.com" userId="825fa7ced89e2a90" providerId="LiveId" clId="{08916AF0-8CFC-48BE-8A05-DF3B27898829}"/>
    <pc:docChg chg="undo custSel addSld modSld">
      <pc:chgData name="rutujachimane125@gmail.com" userId="825fa7ced89e2a90" providerId="LiveId" clId="{08916AF0-8CFC-48BE-8A05-DF3B27898829}" dt="2023-08-30T17:04:39.124" v="902" actId="1076"/>
      <pc:docMkLst>
        <pc:docMk/>
      </pc:docMkLst>
      <pc:sldChg chg="addSp delSp modSp mod">
        <pc:chgData name="rutujachimane125@gmail.com" userId="825fa7ced89e2a90" providerId="LiveId" clId="{08916AF0-8CFC-48BE-8A05-DF3B27898829}" dt="2023-08-26T10:19:36.925" v="895" actId="13822"/>
        <pc:sldMkLst>
          <pc:docMk/>
          <pc:sldMk cId="2532927073" sldId="263"/>
        </pc:sldMkLst>
        <pc:spChg chg="add del mod">
          <ac:chgData name="rutujachimane125@gmail.com" userId="825fa7ced89e2a90" providerId="LiveId" clId="{08916AF0-8CFC-48BE-8A05-DF3B27898829}" dt="2023-08-26T09:51:10.915" v="473" actId="21"/>
          <ac:spMkLst>
            <pc:docMk/>
            <pc:sldMk cId="2532927073" sldId="263"/>
            <ac:spMk id="3" creationId="{DBDBD3B7-2695-0237-C224-5D1BD9F8FF4F}"/>
          </ac:spMkLst>
        </pc:spChg>
        <pc:spChg chg="add mod">
          <ac:chgData name="rutujachimane125@gmail.com" userId="825fa7ced89e2a90" providerId="LiveId" clId="{08916AF0-8CFC-48BE-8A05-DF3B27898829}" dt="2023-08-26T09:55:22.226" v="539" actId="207"/>
          <ac:spMkLst>
            <pc:docMk/>
            <pc:sldMk cId="2532927073" sldId="263"/>
            <ac:spMk id="4" creationId="{A248E71A-D92C-6A9A-4907-D910A94AEE65}"/>
          </ac:spMkLst>
        </pc:spChg>
        <pc:spChg chg="add mod">
          <ac:chgData name="rutujachimane125@gmail.com" userId="825fa7ced89e2a90" providerId="LiveId" clId="{08916AF0-8CFC-48BE-8A05-DF3B27898829}" dt="2023-08-26T09:55:07.125" v="536" actId="207"/>
          <ac:spMkLst>
            <pc:docMk/>
            <pc:sldMk cId="2532927073" sldId="263"/>
            <ac:spMk id="5" creationId="{89A82C97-D756-0DBB-CE73-15A57641E2A4}"/>
          </ac:spMkLst>
        </pc:spChg>
        <pc:spChg chg="add mod">
          <ac:chgData name="rutujachimane125@gmail.com" userId="825fa7ced89e2a90" providerId="LiveId" clId="{08916AF0-8CFC-48BE-8A05-DF3B27898829}" dt="2023-08-26T09:55:10.044" v="537" actId="207"/>
          <ac:spMkLst>
            <pc:docMk/>
            <pc:sldMk cId="2532927073" sldId="263"/>
            <ac:spMk id="6" creationId="{B1EE8460-D43C-21E7-3252-E8B902A8BA61}"/>
          </ac:spMkLst>
        </pc:spChg>
        <pc:spChg chg="add mod">
          <ac:chgData name="rutujachimane125@gmail.com" userId="825fa7ced89e2a90" providerId="LiveId" clId="{08916AF0-8CFC-48BE-8A05-DF3B27898829}" dt="2023-08-26T09:55:02.044" v="534" actId="207"/>
          <ac:spMkLst>
            <pc:docMk/>
            <pc:sldMk cId="2532927073" sldId="263"/>
            <ac:spMk id="7" creationId="{D37E0E26-7214-33CF-DFDA-F06118AE1F31}"/>
          </ac:spMkLst>
        </pc:spChg>
        <pc:spChg chg="add mod">
          <ac:chgData name="rutujachimane125@gmail.com" userId="825fa7ced89e2a90" providerId="LiveId" clId="{08916AF0-8CFC-48BE-8A05-DF3B27898829}" dt="2023-08-26T10:13:22.624" v="704" actId="20577"/>
          <ac:spMkLst>
            <pc:docMk/>
            <pc:sldMk cId="2532927073" sldId="263"/>
            <ac:spMk id="8" creationId="{24634AAF-A515-4BF2-B7A2-0607B74230F1}"/>
          </ac:spMkLst>
        </pc:spChg>
        <pc:spChg chg="add mod">
          <ac:chgData name="rutujachimane125@gmail.com" userId="825fa7ced89e2a90" providerId="LiveId" clId="{08916AF0-8CFC-48BE-8A05-DF3B27898829}" dt="2023-08-26T10:12:58.791" v="690" actId="115"/>
          <ac:spMkLst>
            <pc:docMk/>
            <pc:sldMk cId="2532927073" sldId="263"/>
            <ac:spMk id="9" creationId="{84642546-24F6-7025-E2ED-E93B5AEF9BF8}"/>
          </ac:spMkLst>
        </pc:spChg>
        <pc:spChg chg="add mod">
          <ac:chgData name="rutujachimane125@gmail.com" userId="825fa7ced89e2a90" providerId="LiveId" clId="{08916AF0-8CFC-48BE-8A05-DF3B27898829}" dt="2023-08-26T10:14:00.149" v="713" actId="20577"/>
          <ac:spMkLst>
            <pc:docMk/>
            <pc:sldMk cId="2532927073" sldId="263"/>
            <ac:spMk id="10" creationId="{820EA8E4-E2B2-EF67-F6C4-6CBE5B8C4D6A}"/>
          </ac:spMkLst>
        </pc:spChg>
        <pc:spChg chg="add mod">
          <ac:chgData name="rutujachimane125@gmail.com" userId="825fa7ced89e2a90" providerId="LiveId" clId="{08916AF0-8CFC-48BE-8A05-DF3B27898829}" dt="2023-08-26T10:17:07.236" v="841" actId="20577"/>
          <ac:spMkLst>
            <pc:docMk/>
            <pc:sldMk cId="2532927073" sldId="263"/>
            <ac:spMk id="11" creationId="{1AB95DBA-066F-E9E6-03E4-E8E462F48128}"/>
          </ac:spMkLst>
        </pc:spChg>
        <pc:spChg chg="add mod">
          <ac:chgData name="rutujachimane125@gmail.com" userId="825fa7ced89e2a90" providerId="LiveId" clId="{08916AF0-8CFC-48BE-8A05-DF3B27898829}" dt="2023-08-26T10:17:00.554" v="834" actId="20577"/>
          <ac:spMkLst>
            <pc:docMk/>
            <pc:sldMk cId="2532927073" sldId="263"/>
            <ac:spMk id="12" creationId="{3D72D093-BD52-EC87-B0ED-D26F9839D118}"/>
          </ac:spMkLst>
        </pc:spChg>
        <pc:spChg chg="add mod">
          <ac:chgData name="rutujachimane125@gmail.com" userId="825fa7ced89e2a90" providerId="LiveId" clId="{08916AF0-8CFC-48BE-8A05-DF3B27898829}" dt="2023-08-26T10:16:05.874" v="811" actId="20577"/>
          <ac:spMkLst>
            <pc:docMk/>
            <pc:sldMk cId="2532927073" sldId="263"/>
            <ac:spMk id="13" creationId="{B7C27736-5B87-9EDE-82F8-25AE7CDF0139}"/>
          </ac:spMkLst>
        </pc:spChg>
        <pc:spChg chg="add mod">
          <ac:chgData name="rutujachimane125@gmail.com" userId="825fa7ced89e2a90" providerId="LiveId" clId="{08916AF0-8CFC-48BE-8A05-DF3B27898829}" dt="2023-08-26T10:15:49.653" v="795" actId="20577"/>
          <ac:spMkLst>
            <pc:docMk/>
            <pc:sldMk cId="2532927073" sldId="263"/>
            <ac:spMk id="14" creationId="{889BAC4F-A8A1-31CB-061C-D475CBCCCA65}"/>
          </ac:spMkLst>
        </pc:spChg>
        <pc:spChg chg="add mod">
          <ac:chgData name="rutujachimane125@gmail.com" userId="825fa7ced89e2a90" providerId="LiveId" clId="{08916AF0-8CFC-48BE-8A05-DF3B27898829}" dt="2023-08-26T10:15:24.098" v="778" actId="20577"/>
          <ac:spMkLst>
            <pc:docMk/>
            <pc:sldMk cId="2532927073" sldId="263"/>
            <ac:spMk id="15" creationId="{BCE8CB66-D658-C97E-23D8-0DFA44C0BE64}"/>
          </ac:spMkLst>
        </pc:spChg>
        <pc:spChg chg="add mod">
          <ac:chgData name="rutujachimane125@gmail.com" userId="825fa7ced89e2a90" providerId="LiveId" clId="{08916AF0-8CFC-48BE-8A05-DF3B27898829}" dt="2023-08-26T10:16:52.811" v="830" actId="20577"/>
          <ac:spMkLst>
            <pc:docMk/>
            <pc:sldMk cId="2532927073" sldId="263"/>
            <ac:spMk id="16" creationId="{862D499A-43A3-5164-C51E-3FB3257D4837}"/>
          </ac:spMkLst>
        </pc:spChg>
        <pc:spChg chg="add mod">
          <ac:chgData name="rutujachimane125@gmail.com" userId="825fa7ced89e2a90" providerId="LiveId" clId="{08916AF0-8CFC-48BE-8A05-DF3B27898829}" dt="2023-08-26T10:14:16.966" v="723" actId="20577"/>
          <ac:spMkLst>
            <pc:docMk/>
            <pc:sldMk cId="2532927073" sldId="263"/>
            <ac:spMk id="17" creationId="{8611CB6B-E0CD-BAAD-E934-2B0C539FE2A2}"/>
          </ac:spMkLst>
        </pc:spChg>
        <pc:spChg chg="add mod">
          <ac:chgData name="rutujachimane125@gmail.com" userId="825fa7ced89e2a90" providerId="LiveId" clId="{08916AF0-8CFC-48BE-8A05-DF3B27898829}" dt="2023-08-26T10:14:33.996" v="740" actId="20577"/>
          <ac:spMkLst>
            <pc:docMk/>
            <pc:sldMk cId="2532927073" sldId="263"/>
            <ac:spMk id="18" creationId="{0963CC6B-84D1-F0AE-A632-A3320A0E817B}"/>
          </ac:spMkLst>
        </pc:spChg>
        <pc:spChg chg="add mod">
          <ac:chgData name="rutujachimane125@gmail.com" userId="825fa7ced89e2a90" providerId="LiveId" clId="{08916AF0-8CFC-48BE-8A05-DF3B27898829}" dt="2023-08-26T10:17:22.177" v="854" actId="20577"/>
          <ac:spMkLst>
            <pc:docMk/>
            <pc:sldMk cId="2532927073" sldId="263"/>
            <ac:spMk id="19" creationId="{FE1CDEF6-16FE-5736-6D98-340AF52F2B61}"/>
          </ac:spMkLst>
        </pc:spChg>
        <pc:spChg chg="add mod">
          <ac:chgData name="rutujachimane125@gmail.com" userId="825fa7ced89e2a90" providerId="LiveId" clId="{08916AF0-8CFC-48BE-8A05-DF3B27898829}" dt="2023-08-26T10:17:59.567" v="862" actId="20577"/>
          <ac:spMkLst>
            <pc:docMk/>
            <pc:sldMk cId="2532927073" sldId="263"/>
            <ac:spMk id="20" creationId="{287AAFC4-5E44-3017-94F0-2439CA7A9C22}"/>
          </ac:spMkLst>
        </pc:spChg>
        <pc:spChg chg="add del mod">
          <ac:chgData name="rutujachimane125@gmail.com" userId="825fa7ced89e2a90" providerId="LiveId" clId="{08916AF0-8CFC-48BE-8A05-DF3B27898829}" dt="2023-08-26T09:58:52.737" v="557" actId="11529"/>
          <ac:spMkLst>
            <pc:docMk/>
            <pc:sldMk cId="2532927073" sldId="263"/>
            <ac:spMk id="21" creationId="{AE26D4F7-219D-85EE-34A2-5107BED94498}"/>
          </ac:spMkLst>
        </pc:spChg>
        <pc:spChg chg="add mod">
          <ac:chgData name="rutujachimane125@gmail.com" userId="825fa7ced89e2a90" providerId="LiveId" clId="{08916AF0-8CFC-48BE-8A05-DF3B27898829}" dt="2023-08-26T10:18:18.780" v="887" actId="20577"/>
          <ac:spMkLst>
            <pc:docMk/>
            <pc:sldMk cId="2532927073" sldId="263"/>
            <ac:spMk id="22" creationId="{5454C6C5-9EF2-5E09-7ABB-93539CB642C0}"/>
          </ac:spMkLst>
        </pc:spChg>
        <pc:spChg chg="add mod">
          <ac:chgData name="rutujachimane125@gmail.com" userId="825fa7ced89e2a90" providerId="LiveId" clId="{08916AF0-8CFC-48BE-8A05-DF3B27898829}" dt="2023-08-26T10:18:07.909" v="872" actId="20577"/>
          <ac:spMkLst>
            <pc:docMk/>
            <pc:sldMk cId="2532927073" sldId="263"/>
            <ac:spMk id="23" creationId="{463525A3-8123-3411-4E78-BC4350F67F06}"/>
          </ac:spMkLst>
        </pc:spChg>
        <pc:spChg chg="add mod">
          <ac:chgData name="rutujachimane125@gmail.com" userId="825fa7ced89e2a90" providerId="LiveId" clId="{08916AF0-8CFC-48BE-8A05-DF3B27898829}" dt="2023-08-26T10:16:13.492" v="820" actId="20577"/>
          <ac:spMkLst>
            <pc:docMk/>
            <pc:sldMk cId="2532927073" sldId="263"/>
            <ac:spMk id="24" creationId="{90B2F149-25E4-87C5-67D8-5139D898EB15}"/>
          </ac:spMkLst>
        </pc:spChg>
        <pc:spChg chg="add mod">
          <ac:chgData name="rutujachimane125@gmail.com" userId="825fa7ced89e2a90" providerId="LiveId" clId="{08916AF0-8CFC-48BE-8A05-DF3B27898829}" dt="2023-08-26T10:14:50.390" v="749" actId="20577"/>
          <ac:spMkLst>
            <pc:docMk/>
            <pc:sldMk cId="2532927073" sldId="263"/>
            <ac:spMk id="25" creationId="{BC568A64-8692-4C2D-15A4-F30E8A0BA309}"/>
          </ac:spMkLst>
        </pc:spChg>
        <pc:spChg chg="add del">
          <ac:chgData name="rutujachimane125@gmail.com" userId="825fa7ced89e2a90" providerId="LiveId" clId="{08916AF0-8CFC-48BE-8A05-DF3B27898829}" dt="2023-08-26T09:59:59.184" v="563" actId="11529"/>
          <ac:spMkLst>
            <pc:docMk/>
            <pc:sldMk cId="2532927073" sldId="263"/>
            <ac:spMk id="26" creationId="{8DB127B8-BEAF-9447-E315-465D105C0AA7}"/>
          </ac:spMkLst>
        </pc:spChg>
        <pc:spChg chg="add mod">
          <ac:chgData name="rutujachimane125@gmail.com" userId="825fa7ced89e2a90" providerId="LiveId" clId="{08916AF0-8CFC-48BE-8A05-DF3B27898829}" dt="2023-08-26T10:15:05.872" v="762" actId="20577"/>
          <ac:spMkLst>
            <pc:docMk/>
            <pc:sldMk cId="2532927073" sldId="263"/>
            <ac:spMk id="27" creationId="{558A3137-3CC8-38A8-1E1F-5CFF44386BFD}"/>
          </ac:spMkLst>
        </pc:spChg>
        <pc:spChg chg="add mod">
          <ac:chgData name="rutujachimane125@gmail.com" userId="825fa7ced89e2a90" providerId="LiveId" clId="{08916AF0-8CFC-48BE-8A05-DF3B27898829}" dt="2023-08-26T10:15:14.783" v="770" actId="20577"/>
          <ac:spMkLst>
            <pc:docMk/>
            <pc:sldMk cId="2532927073" sldId="263"/>
            <ac:spMk id="28" creationId="{83DF6AD6-1473-AC7C-90DA-17529B316957}"/>
          </ac:spMkLst>
        </pc:spChg>
        <pc:spChg chg="add mod">
          <ac:chgData name="rutujachimane125@gmail.com" userId="825fa7ced89e2a90" providerId="LiveId" clId="{08916AF0-8CFC-48BE-8A05-DF3B27898829}" dt="2023-08-26T10:15:33.466" v="787" actId="20577"/>
          <ac:spMkLst>
            <pc:docMk/>
            <pc:sldMk cId="2532927073" sldId="263"/>
            <ac:spMk id="29" creationId="{31960CA1-9536-5AB2-1236-86B6C91BC67C}"/>
          </ac:spMkLst>
        </pc:spChg>
        <pc:spChg chg="add mod">
          <ac:chgData name="rutujachimane125@gmail.com" userId="825fa7ced89e2a90" providerId="LiveId" clId="{08916AF0-8CFC-48BE-8A05-DF3B27898829}" dt="2023-08-26T10:12:07.126" v="666" actId="20577"/>
          <ac:spMkLst>
            <pc:docMk/>
            <pc:sldMk cId="2532927073" sldId="263"/>
            <ac:spMk id="77" creationId="{68DC9222-2B32-B72A-D354-B0288B985796}"/>
          </ac:spMkLst>
        </pc:spChg>
        <pc:cxnChg chg="add mod">
          <ac:chgData name="rutujachimane125@gmail.com" userId="825fa7ced89e2a90" providerId="LiveId" clId="{08916AF0-8CFC-48BE-8A05-DF3B27898829}" dt="2023-08-26T10:02:49.239" v="596" actId="13822"/>
          <ac:cxnSpMkLst>
            <pc:docMk/>
            <pc:sldMk cId="2532927073" sldId="263"/>
            <ac:cxnSpMk id="31" creationId="{5DEE7603-FCC2-9E33-DF58-07D4C37FED9D}"/>
          </ac:cxnSpMkLst>
        </pc:cxnChg>
        <pc:cxnChg chg="add mod">
          <ac:chgData name="rutujachimane125@gmail.com" userId="825fa7ced89e2a90" providerId="LiveId" clId="{08916AF0-8CFC-48BE-8A05-DF3B27898829}" dt="2023-08-26T10:03:35.310" v="600" actId="13822"/>
          <ac:cxnSpMkLst>
            <pc:docMk/>
            <pc:sldMk cId="2532927073" sldId="263"/>
            <ac:cxnSpMk id="33" creationId="{955244DA-AEC9-13E0-486F-DA4D5507FA40}"/>
          </ac:cxnSpMkLst>
        </pc:cxnChg>
        <pc:cxnChg chg="add mod">
          <ac:chgData name="rutujachimane125@gmail.com" userId="825fa7ced89e2a90" providerId="LiveId" clId="{08916AF0-8CFC-48BE-8A05-DF3B27898829}" dt="2023-08-26T10:03:45.832" v="601" actId="14100"/>
          <ac:cxnSpMkLst>
            <pc:docMk/>
            <pc:sldMk cId="2532927073" sldId="263"/>
            <ac:cxnSpMk id="35" creationId="{E43F3EF0-084C-56D5-1598-35D2B80909B1}"/>
          </ac:cxnSpMkLst>
        </pc:cxnChg>
        <pc:cxnChg chg="add mod">
          <ac:chgData name="rutujachimane125@gmail.com" userId="825fa7ced89e2a90" providerId="LiveId" clId="{08916AF0-8CFC-48BE-8A05-DF3B27898829}" dt="2023-08-26T10:04:01.268" v="603" actId="13822"/>
          <ac:cxnSpMkLst>
            <pc:docMk/>
            <pc:sldMk cId="2532927073" sldId="263"/>
            <ac:cxnSpMk id="38" creationId="{A11C1BB6-3256-C941-B814-6EBD83F20714}"/>
          </ac:cxnSpMkLst>
        </pc:cxnChg>
        <pc:cxnChg chg="add mod">
          <ac:chgData name="rutujachimane125@gmail.com" userId="825fa7ced89e2a90" providerId="LiveId" clId="{08916AF0-8CFC-48BE-8A05-DF3B27898829}" dt="2023-08-26T10:04:19.390" v="605" actId="13822"/>
          <ac:cxnSpMkLst>
            <pc:docMk/>
            <pc:sldMk cId="2532927073" sldId="263"/>
            <ac:cxnSpMk id="40" creationId="{234C920E-889F-2621-379C-2E6721F73547}"/>
          </ac:cxnSpMkLst>
        </pc:cxnChg>
        <pc:cxnChg chg="add mod">
          <ac:chgData name="rutujachimane125@gmail.com" userId="825fa7ced89e2a90" providerId="LiveId" clId="{08916AF0-8CFC-48BE-8A05-DF3B27898829}" dt="2023-08-26T10:04:54.172" v="607" actId="13822"/>
          <ac:cxnSpMkLst>
            <pc:docMk/>
            <pc:sldMk cId="2532927073" sldId="263"/>
            <ac:cxnSpMk id="42" creationId="{A795C984-C841-8E11-E543-D2EEF01BC5B9}"/>
          </ac:cxnSpMkLst>
        </pc:cxnChg>
        <pc:cxnChg chg="add mod">
          <ac:chgData name="rutujachimane125@gmail.com" userId="825fa7ced89e2a90" providerId="LiveId" clId="{08916AF0-8CFC-48BE-8A05-DF3B27898829}" dt="2023-08-26T10:05:22.190" v="609" actId="13822"/>
          <ac:cxnSpMkLst>
            <pc:docMk/>
            <pc:sldMk cId="2532927073" sldId="263"/>
            <ac:cxnSpMk id="44" creationId="{D22C337B-F48F-A557-307A-9663AE005069}"/>
          </ac:cxnSpMkLst>
        </pc:cxnChg>
        <pc:cxnChg chg="add mod">
          <ac:chgData name="rutujachimane125@gmail.com" userId="825fa7ced89e2a90" providerId="LiveId" clId="{08916AF0-8CFC-48BE-8A05-DF3B27898829}" dt="2023-08-26T10:05:45.364" v="612" actId="13822"/>
          <ac:cxnSpMkLst>
            <pc:docMk/>
            <pc:sldMk cId="2532927073" sldId="263"/>
            <ac:cxnSpMk id="46" creationId="{07435019-4DD7-FCBB-3750-D3E7F3B3DC37}"/>
          </ac:cxnSpMkLst>
        </pc:cxnChg>
        <pc:cxnChg chg="add mod">
          <ac:chgData name="rutujachimane125@gmail.com" userId="825fa7ced89e2a90" providerId="LiveId" clId="{08916AF0-8CFC-48BE-8A05-DF3B27898829}" dt="2023-08-26T10:06:20.798" v="616" actId="13822"/>
          <ac:cxnSpMkLst>
            <pc:docMk/>
            <pc:sldMk cId="2532927073" sldId="263"/>
            <ac:cxnSpMk id="48" creationId="{52211D7E-FC48-3702-7B43-FBF2F064CAA3}"/>
          </ac:cxnSpMkLst>
        </pc:cxnChg>
        <pc:cxnChg chg="add mod">
          <ac:chgData name="rutujachimane125@gmail.com" userId="825fa7ced89e2a90" providerId="LiveId" clId="{08916AF0-8CFC-48BE-8A05-DF3B27898829}" dt="2023-08-26T10:06:59.387" v="618" actId="13822"/>
          <ac:cxnSpMkLst>
            <pc:docMk/>
            <pc:sldMk cId="2532927073" sldId="263"/>
            <ac:cxnSpMk id="50" creationId="{63E6E5E5-C92A-CBF0-1944-73FBB481E35B}"/>
          </ac:cxnSpMkLst>
        </pc:cxnChg>
        <pc:cxnChg chg="add mod">
          <ac:chgData name="rutujachimane125@gmail.com" userId="825fa7ced89e2a90" providerId="LiveId" clId="{08916AF0-8CFC-48BE-8A05-DF3B27898829}" dt="2023-08-26T10:07:13" v="620" actId="13822"/>
          <ac:cxnSpMkLst>
            <pc:docMk/>
            <pc:sldMk cId="2532927073" sldId="263"/>
            <ac:cxnSpMk id="52" creationId="{89370F2C-485A-646E-34CC-EE95DAA5C85A}"/>
          </ac:cxnSpMkLst>
        </pc:cxnChg>
        <pc:cxnChg chg="add mod">
          <ac:chgData name="rutujachimane125@gmail.com" userId="825fa7ced89e2a90" providerId="LiveId" clId="{08916AF0-8CFC-48BE-8A05-DF3B27898829}" dt="2023-08-26T10:07:34.008" v="622" actId="13822"/>
          <ac:cxnSpMkLst>
            <pc:docMk/>
            <pc:sldMk cId="2532927073" sldId="263"/>
            <ac:cxnSpMk id="54" creationId="{086FD229-E4F0-889A-A047-77880646E2BD}"/>
          </ac:cxnSpMkLst>
        </pc:cxnChg>
        <pc:cxnChg chg="add mod">
          <ac:chgData name="rutujachimane125@gmail.com" userId="825fa7ced89e2a90" providerId="LiveId" clId="{08916AF0-8CFC-48BE-8A05-DF3B27898829}" dt="2023-08-26T10:07:47.996" v="624" actId="13822"/>
          <ac:cxnSpMkLst>
            <pc:docMk/>
            <pc:sldMk cId="2532927073" sldId="263"/>
            <ac:cxnSpMk id="56" creationId="{A106DB55-0E17-DC1B-6370-1A7535C3B057}"/>
          </ac:cxnSpMkLst>
        </pc:cxnChg>
        <pc:cxnChg chg="add mod">
          <ac:chgData name="rutujachimane125@gmail.com" userId="825fa7ced89e2a90" providerId="LiveId" clId="{08916AF0-8CFC-48BE-8A05-DF3B27898829}" dt="2023-08-26T10:08:40.455" v="631" actId="14100"/>
          <ac:cxnSpMkLst>
            <pc:docMk/>
            <pc:sldMk cId="2532927073" sldId="263"/>
            <ac:cxnSpMk id="58" creationId="{5C41D338-98D7-D0F5-F816-BCFAA47F691A}"/>
          </ac:cxnSpMkLst>
        </pc:cxnChg>
        <pc:cxnChg chg="add mod">
          <ac:chgData name="rutujachimane125@gmail.com" userId="825fa7ced89e2a90" providerId="LiveId" clId="{08916AF0-8CFC-48BE-8A05-DF3B27898829}" dt="2023-08-26T10:08:24.398" v="629" actId="14100"/>
          <ac:cxnSpMkLst>
            <pc:docMk/>
            <pc:sldMk cId="2532927073" sldId="263"/>
            <ac:cxnSpMk id="60" creationId="{D408A505-5AD8-A9A8-57B5-B2B2D53CDE92}"/>
          </ac:cxnSpMkLst>
        </pc:cxnChg>
        <pc:cxnChg chg="add mod">
          <ac:chgData name="rutujachimane125@gmail.com" userId="825fa7ced89e2a90" providerId="LiveId" clId="{08916AF0-8CFC-48BE-8A05-DF3B27898829}" dt="2023-08-26T10:08:56.095" v="633" actId="13822"/>
          <ac:cxnSpMkLst>
            <pc:docMk/>
            <pc:sldMk cId="2532927073" sldId="263"/>
            <ac:cxnSpMk id="64" creationId="{115CDD2B-4F11-DBE6-BA59-091B066AA731}"/>
          </ac:cxnSpMkLst>
        </pc:cxnChg>
        <pc:cxnChg chg="add mod">
          <ac:chgData name="rutujachimane125@gmail.com" userId="825fa7ced89e2a90" providerId="LiveId" clId="{08916AF0-8CFC-48BE-8A05-DF3B27898829}" dt="2023-08-26T10:09:04.989" v="635" actId="13822"/>
          <ac:cxnSpMkLst>
            <pc:docMk/>
            <pc:sldMk cId="2532927073" sldId="263"/>
            <ac:cxnSpMk id="66" creationId="{17DA0D82-223A-F604-4B80-DDFC74A1712D}"/>
          </ac:cxnSpMkLst>
        </pc:cxnChg>
        <pc:cxnChg chg="add mod">
          <ac:chgData name="rutujachimane125@gmail.com" userId="825fa7ced89e2a90" providerId="LiveId" clId="{08916AF0-8CFC-48BE-8A05-DF3B27898829}" dt="2023-08-26T10:09:32.197" v="637" actId="13822"/>
          <ac:cxnSpMkLst>
            <pc:docMk/>
            <pc:sldMk cId="2532927073" sldId="263"/>
            <ac:cxnSpMk id="68" creationId="{D947D36F-B951-22C9-2417-8C37A8FD2AB4}"/>
          </ac:cxnSpMkLst>
        </pc:cxnChg>
        <pc:cxnChg chg="add mod">
          <ac:chgData name="rutujachimane125@gmail.com" userId="825fa7ced89e2a90" providerId="LiveId" clId="{08916AF0-8CFC-48BE-8A05-DF3B27898829}" dt="2023-08-26T10:09:43.419" v="639" actId="13822"/>
          <ac:cxnSpMkLst>
            <pc:docMk/>
            <pc:sldMk cId="2532927073" sldId="263"/>
            <ac:cxnSpMk id="70" creationId="{ADFBD79B-D599-D7CB-54D3-027CC9A37103}"/>
          </ac:cxnSpMkLst>
        </pc:cxnChg>
        <pc:cxnChg chg="add mod">
          <ac:chgData name="rutujachimane125@gmail.com" userId="825fa7ced89e2a90" providerId="LiveId" clId="{08916AF0-8CFC-48BE-8A05-DF3B27898829}" dt="2023-08-26T10:10:00.480" v="641" actId="13822"/>
          <ac:cxnSpMkLst>
            <pc:docMk/>
            <pc:sldMk cId="2532927073" sldId="263"/>
            <ac:cxnSpMk id="72" creationId="{4324AE68-8306-B72D-317B-58C46D804E9D}"/>
          </ac:cxnSpMkLst>
        </pc:cxnChg>
        <pc:cxnChg chg="add del mod">
          <ac:chgData name="rutujachimane125@gmail.com" userId="825fa7ced89e2a90" providerId="LiveId" clId="{08916AF0-8CFC-48BE-8A05-DF3B27898829}" dt="2023-08-26T10:10:13.382" v="643" actId="11529"/>
          <ac:cxnSpMkLst>
            <pc:docMk/>
            <pc:sldMk cId="2532927073" sldId="263"/>
            <ac:cxnSpMk id="74" creationId="{5AF86FA4-3BA5-E1B0-8656-AFC50DBE2089}"/>
          </ac:cxnSpMkLst>
        </pc:cxnChg>
        <pc:cxnChg chg="add mod">
          <ac:chgData name="rutujachimane125@gmail.com" userId="825fa7ced89e2a90" providerId="LiveId" clId="{08916AF0-8CFC-48BE-8A05-DF3B27898829}" dt="2023-08-26T10:10:25.204" v="645" actId="13822"/>
          <ac:cxnSpMkLst>
            <pc:docMk/>
            <pc:sldMk cId="2532927073" sldId="263"/>
            <ac:cxnSpMk id="76" creationId="{DC8C08A4-1DA9-A669-215D-3978FC4047A1}"/>
          </ac:cxnSpMkLst>
        </pc:cxnChg>
        <pc:cxnChg chg="add mod">
          <ac:chgData name="rutujachimane125@gmail.com" userId="825fa7ced89e2a90" providerId="LiveId" clId="{08916AF0-8CFC-48BE-8A05-DF3B27898829}" dt="2023-08-26T10:18:58.047" v="889" actId="13822"/>
          <ac:cxnSpMkLst>
            <pc:docMk/>
            <pc:sldMk cId="2532927073" sldId="263"/>
            <ac:cxnSpMk id="86" creationId="{C884B57E-9B3B-343D-78F0-3BA3AD0407D9}"/>
          </ac:cxnSpMkLst>
        </pc:cxnChg>
        <pc:cxnChg chg="add mod">
          <ac:chgData name="rutujachimane125@gmail.com" userId="825fa7ced89e2a90" providerId="LiveId" clId="{08916AF0-8CFC-48BE-8A05-DF3B27898829}" dt="2023-08-26T10:19:12.092" v="891" actId="13822"/>
          <ac:cxnSpMkLst>
            <pc:docMk/>
            <pc:sldMk cId="2532927073" sldId="263"/>
            <ac:cxnSpMk id="88" creationId="{4715356F-EA5F-211C-BF60-2F3CB3FFB8BE}"/>
          </ac:cxnSpMkLst>
        </pc:cxnChg>
        <pc:cxnChg chg="add mod">
          <ac:chgData name="rutujachimane125@gmail.com" userId="825fa7ced89e2a90" providerId="LiveId" clId="{08916AF0-8CFC-48BE-8A05-DF3B27898829}" dt="2023-08-26T10:19:24.011" v="893" actId="13822"/>
          <ac:cxnSpMkLst>
            <pc:docMk/>
            <pc:sldMk cId="2532927073" sldId="263"/>
            <ac:cxnSpMk id="90" creationId="{81E98053-C2D7-F423-9A6D-D05C31B91E31}"/>
          </ac:cxnSpMkLst>
        </pc:cxnChg>
        <pc:cxnChg chg="add mod">
          <ac:chgData name="rutujachimane125@gmail.com" userId="825fa7ced89e2a90" providerId="LiveId" clId="{08916AF0-8CFC-48BE-8A05-DF3B27898829}" dt="2023-08-26T10:19:36.925" v="895" actId="13822"/>
          <ac:cxnSpMkLst>
            <pc:docMk/>
            <pc:sldMk cId="2532927073" sldId="263"/>
            <ac:cxnSpMk id="92" creationId="{367824BD-CE24-8548-3A5F-5861399E0EDC}"/>
          </ac:cxnSpMkLst>
        </pc:cxnChg>
      </pc:sldChg>
      <pc:sldChg chg="addSp delSp modSp mod">
        <pc:chgData name="rutujachimane125@gmail.com" userId="825fa7ced89e2a90" providerId="LiveId" clId="{08916AF0-8CFC-48BE-8A05-DF3B27898829}" dt="2023-08-30T17:04:39.124" v="902" actId="1076"/>
        <pc:sldMkLst>
          <pc:docMk/>
          <pc:sldMk cId="855835464" sldId="264"/>
        </pc:sldMkLst>
        <pc:picChg chg="del">
          <ac:chgData name="rutujachimane125@gmail.com" userId="825fa7ced89e2a90" providerId="LiveId" clId="{08916AF0-8CFC-48BE-8A05-DF3B27898829}" dt="2023-08-30T17:04:16.286" v="900" actId="21"/>
          <ac:picMkLst>
            <pc:docMk/>
            <pc:sldMk cId="855835464" sldId="264"/>
            <ac:picMk id="4" creationId="{7B29E7DA-8EFD-D40A-394B-9ECB01C89E7F}"/>
          </ac:picMkLst>
        </pc:picChg>
        <pc:picChg chg="add mod">
          <ac:chgData name="rutujachimane125@gmail.com" userId="825fa7ced89e2a90" providerId="LiveId" clId="{08916AF0-8CFC-48BE-8A05-DF3B27898829}" dt="2023-08-30T17:04:39.124" v="902" actId="1076"/>
          <ac:picMkLst>
            <pc:docMk/>
            <pc:sldMk cId="855835464" sldId="264"/>
            <ac:picMk id="8" creationId="{73A351A7-51C3-3411-C70A-096FEEE8D600}"/>
          </ac:picMkLst>
        </pc:picChg>
      </pc:sldChg>
      <pc:sldChg chg="addSp delSp modSp mod">
        <pc:chgData name="rutujachimane125@gmail.com" userId="825fa7ced89e2a90" providerId="LiveId" clId="{08916AF0-8CFC-48BE-8A05-DF3B27898829}" dt="2023-08-30T17:03:43.406" v="899" actId="1076"/>
        <pc:sldMkLst>
          <pc:docMk/>
          <pc:sldMk cId="1029373182" sldId="265"/>
        </pc:sldMkLst>
        <pc:picChg chg="del mod">
          <ac:chgData name="rutujachimane125@gmail.com" userId="825fa7ced89e2a90" providerId="LiveId" clId="{08916AF0-8CFC-48BE-8A05-DF3B27898829}" dt="2023-08-30T17:03:19.371" v="897" actId="21"/>
          <ac:picMkLst>
            <pc:docMk/>
            <pc:sldMk cId="1029373182" sldId="265"/>
            <ac:picMk id="3" creationId="{B2526886-2E09-45D1-7F94-B675174F9142}"/>
          </ac:picMkLst>
        </pc:picChg>
        <pc:picChg chg="add mod">
          <ac:chgData name="rutujachimane125@gmail.com" userId="825fa7ced89e2a90" providerId="LiveId" clId="{08916AF0-8CFC-48BE-8A05-DF3B27898829}" dt="2023-08-30T17:03:43.406" v="899" actId="1076"/>
          <ac:picMkLst>
            <pc:docMk/>
            <pc:sldMk cId="1029373182" sldId="265"/>
            <ac:picMk id="7" creationId="{2C9B86E6-D1F2-F7B1-061C-12634ACEFD28}"/>
          </ac:picMkLst>
        </pc:picChg>
      </pc:sldChg>
      <pc:sldChg chg="addSp modSp mod">
        <pc:chgData name="rutujachimane125@gmail.com" userId="825fa7ced89e2a90" providerId="LiveId" clId="{08916AF0-8CFC-48BE-8A05-DF3B27898829}" dt="2023-08-26T09:41:08.378" v="470" actId="14100"/>
        <pc:sldMkLst>
          <pc:docMk/>
          <pc:sldMk cId="1459249556" sldId="279"/>
        </pc:sldMkLst>
        <pc:spChg chg="add mod">
          <ac:chgData name="rutujachimane125@gmail.com" userId="825fa7ced89e2a90" providerId="LiveId" clId="{08916AF0-8CFC-48BE-8A05-DF3B27898829}" dt="2023-08-26T09:40:22.005" v="466" actId="20577"/>
          <ac:spMkLst>
            <pc:docMk/>
            <pc:sldMk cId="1459249556" sldId="279"/>
            <ac:spMk id="4" creationId="{2C8B6AEF-44CF-C5F7-ED0E-9AF1D9EB28F7}"/>
          </ac:spMkLst>
        </pc:spChg>
        <pc:spChg chg="add mod">
          <ac:chgData name="rutujachimane125@gmail.com" userId="825fa7ced89e2a90" providerId="LiveId" clId="{08916AF0-8CFC-48BE-8A05-DF3B27898829}" dt="2023-08-26T09:34:37.525" v="208" actId="1076"/>
          <ac:spMkLst>
            <pc:docMk/>
            <pc:sldMk cId="1459249556" sldId="279"/>
            <ac:spMk id="6" creationId="{E582C948-0691-B0A9-F906-9E50D3076D3B}"/>
          </ac:spMkLst>
        </pc:spChg>
        <pc:picChg chg="add mod">
          <ac:chgData name="rutujachimane125@gmail.com" userId="825fa7ced89e2a90" providerId="LiveId" clId="{08916AF0-8CFC-48BE-8A05-DF3B27898829}" dt="2023-08-26T09:33:55.622" v="200" actId="14100"/>
          <ac:picMkLst>
            <pc:docMk/>
            <pc:sldMk cId="1459249556" sldId="279"/>
            <ac:picMk id="8" creationId="{66FCE49F-20F7-0CCC-FA3A-808B68EB6025}"/>
          </ac:picMkLst>
        </pc:picChg>
        <pc:picChg chg="add mod">
          <ac:chgData name="rutujachimane125@gmail.com" userId="825fa7ced89e2a90" providerId="LiveId" clId="{08916AF0-8CFC-48BE-8A05-DF3B27898829}" dt="2023-08-26T09:41:08.378" v="470" actId="14100"/>
          <ac:picMkLst>
            <pc:docMk/>
            <pc:sldMk cId="1459249556" sldId="279"/>
            <ac:picMk id="10" creationId="{F446C095-39FC-C186-FBAB-E10F541B6E90}"/>
          </ac:picMkLst>
        </pc:picChg>
      </pc:sldChg>
      <pc:sldChg chg="addSp modSp new mod">
        <pc:chgData name="rutujachimane125@gmail.com" userId="825fa7ced89e2a90" providerId="LiveId" clId="{08916AF0-8CFC-48BE-8A05-DF3B27898829}" dt="2023-08-26T09:20:59.262" v="16" actId="2711"/>
        <pc:sldMkLst>
          <pc:docMk/>
          <pc:sldMk cId="2076734049" sldId="280"/>
        </pc:sldMkLst>
        <pc:spChg chg="add mod">
          <ac:chgData name="rutujachimane125@gmail.com" userId="825fa7ced89e2a90" providerId="LiveId" clId="{08916AF0-8CFC-48BE-8A05-DF3B27898829}" dt="2023-08-26T09:20:59.262" v="16" actId="2711"/>
          <ac:spMkLst>
            <pc:docMk/>
            <pc:sldMk cId="2076734049" sldId="280"/>
            <ac:spMk id="2" creationId="{B30E9484-F4A3-1C38-693D-C74F1F04E6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184DA70-C731-4C70-880D-CCD4705E623C}" type="datetime1">
              <a:rPr lang="en-US" smtClean="0"/>
              <a:t>8/30/2023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3722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064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849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184DA70-C731-4C70-880D-CCD4705E623C}"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738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4946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474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4966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6343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3619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7609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911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706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408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091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169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8CDA-7E02-CB1B-4FA7-F62ECF3828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8EA6C5-EFCB-586D-C1D1-5E9B510E4D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F36917-24B4-0AC4-9A69-3C1CA3848F03}"/>
              </a:ext>
            </a:extLst>
          </p:cNvPr>
          <p:cNvSpPr>
            <a:spLocks noGrp="1"/>
          </p:cNvSpPr>
          <p:nvPr>
            <p:ph type="dt" sz="half" idx="10"/>
          </p:nvPr>
        </p:nvSpPr>
        <p:spPr/>
        <p:txBody>
          <a:bodyPr/>
          <a:lstStyle/>
          <a:p>
            <a:fld id="{9184DA70-C731-4C70-880D-CCD4705E623C}" type="datetime1">
              <a:rPr lang="en-US" smtClean="0"/>
              <a:t>8/30/2023</a:t>
            </a:fld>
            <a:endParaRPr lang="en-US" dirty="0"/>
          </a:p>
        </p:txBody>
      </p:sp>
      <p:sp>
        <p:nvSpPr>
          <p:cNvPr id="5" name="Footer Placeholder 4">
            <a:extLst>
              <a:ext uri="{FF2B5EF4-FFF2-40B4-BE49-F238E27FC236}">
                <a16:creationId xmlns:a16="http://schemas.microsoft.com/office/drawing/2014/main" id="{82C246E1-8844-2A04-A70B-BD0CC02104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801FDA-8BF6-0F13-7AFF-C404C5DEE67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3521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F3A4-1818-D36F-3243-4A994FF29F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15E6D-9FDA-A1CF-E51A-78E1D5367A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0F149-CD52-A033-59DF-7401AA4261FE}"/>
              </a:ext>
            </a:extLst>
          </p:cNvPr>
          <p:cNvSpPr>
            <a:spLocks noGrp="1"/>
          </p:cNvSpPr>
          <p:nvPr>
            <p:ph type="dt" sz="half" idx="10"/>
          </p:nvPr>
        </p:nvSpPr>
        <p:spPr/>
        <p:txBody>
          <a:bodyPr/>
          <a:lstStyle/>
          <a:p>
            <a:fld id="{4BE1D723-8F53-4F53-90B0-1982A396982E}" type="datetime1">
              <a:rPr lang="en-US" smtClean="0"/>
              <a:t>8/30/2023</a:t>
            </a:fld>
            <a:endParaRPr lang="en-US" dirty="0"/>
          </a:p>
        </p:txBody>
      </p:sp>
      <p:sp>
        <p:nvSpPr>
          <p:cNvPr id="5" name="Footer Placeholder 4">
            <a:extLst>
              <a:ext uri="{FF2B5EF4-FFF2-40B4-BE49-F238E27FC236}">
                <a16:creationId xmlns:a16="http://schemas.microsoft.com/office/drawing/2014/main" id="{1B1F9773-5AB4-0B4E-0939-D4E7FBE4D3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1A624-224F-9512-7888-2FAAB581394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0040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A347-06D1-8E16-CA00-AC97FF97E0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1AFA30-A569-2648-4A10-FE6CCDA05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FC928-FA88-35A4-E74A-2E0323C2ECA4}"/>
              </a:ext>
            </a:extLst>
          </p:cNvPr>
          <p:cNvSpPr>
            <a:spLocks noGrp="1"/>
          </p:cNvSpPr>
          <p:nvPr>
            <p:ph type="dt" sz="half" idx="10"/>
          </p:nvPr>
        </p:nvSpPr>
        <p:spPr/>
        <p:txBody>
          <a:bodyPr/>
          <a:lstStyle/>
          <a:p>
            <a:fld id="{97669AF7-7BEB-44E4-9852-375E34362B5B}" type="datetime1">
              <a:rPr lang="en-US" smtClean="0"/>
              <a:t>8/30/2023</a:t>
            </a:fld>
            <a:endParaRPr lang="en-US" dirty="0"/>
          </a:p>
        </p:txBody>
      </p:sp>
      <p:sp>
        <p:nvSpPr>
          <p:cNvPr id="5" name="Footer Placeholder 4">
            <a:extLst>
              <a:ext uri="{FF2B5EF4-FFF2-40B4-BE49-F238E27FC236}">
                <a16:creationId xmlns:a16="http://schemas.microsoft.com/office/drawing/2014/main" id="{FD9A0AE5-DD4F-2D52-A4ED-989A568B83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0DEE4-875B-88E1-20E2-B87567BA5B3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9898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7CE1-0BCC-5ADF-5B6E-10FA01D858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369B3C-6AE2-0091-C702-9C46DF771C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2FEED3-BE44-E74B-93EC-1F4E3AE41D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9D1583-F84D-FC64-75BD-4C4691D5FE1B}"/>
              </a:ext>
            </a:extLst>
          </p:cNvPr>
          <p:cNvSpPr>
            <a:spLocks noGrp="1"/>
          </p:cNvSpPr>
          <p:nvPr>
            <p:ph type="dt" sz="half" idx="10"/>
          </p:nvPr>
        </p:nvSpPr>
        <p:spPr/>
        <p:txBody>
          <a:bodyPr/>
          <a:lstStyle/>
          <a:p>
            <a:fld id="{BAAAC38D-0552-4C82-B593-E6124DFADBE2}" type="datetime1">
              <a:rPr lang="en-US" smtClean="0"/>
              <a:t>8/30/2023</a:t>
            </a:fld>
            <a:endParaRPr lang="en-US" dirty="0"/>
          </a:p>
        </p:txBody>
      </p:sp>
      <p:sp>
        <p:nvSpPr>
          <p:cNvPr id="6" name="Footer Placeholder 5">
            <a:extLst>
              <a:ext uri="{FF2B5EF4-FFF2-40B4-BE49-F238E27FC236}">
                <a16:creationId xmlns:a16="http://schemas.microsoft.com/office/drawing/2014/main" id="{B1F6FA63-D914-8C3B-E56C-F694A36C43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1B41B6-CD59-34FC-5DFF-21D79CDEC9C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970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5FF0-61D1-30CC-F8EA-C4B7B50901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ADB2C7-0173-7539-AF3A-F00A5FB3BB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998FB-6233-E002-B317-709CA6EA6D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2F6EEE-0FAD-675E-F884-0A1193DB6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293584-E2A9-1D0D-DE2F-314761516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44E842-452D-01AC-274C-681AE59EE779}"/>
              </a:ext>
            </a:extLst>
          </p:cNvPr>
          <p:cNvSpPr>
            <a:spLocks noGrp="1"/>
          </p:cNvSpPr>
          <p:nvPr>
            <p:ph type="dt" sz="half" idx="10"/>
          </p:nvPr>
        </p:nvSpPr>
        <p:spPr/>
        <p:txBody>
          <a:bodyPr/>
          <a:lstStyle/>
          <a:p>
            <a:fld id="{D9DF0F1C-5577-4ACB-BB62-DF8F3C494C7E}" type="datetime1">
              <a:rPr lang="en-US" smtClean="0"/>
              <a:t>8/30/2023</a:t>
            </a:fld>
            <a:endParaRPr lang="en-US" dirty="0"/>
          </a:p>
        </p:txBody>
      </p:sp>
      <p:sp>
        <p:nvSpPr>
          <p:cNvPr id="8" name="Footer Placeholder 7">
            <a:extLst>
              <a:ext uri="{FF2B5EF4-FFF2-40B4-BE49-F238E27FC236}">
                <a16:creationId xmlns:a16="http://schemas.microsoft.com/office/drawing/2014/main" id="{2F3EC6AC-82AB-CB59-F6FC-B6E13FFA321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1439262-39E4-5ED5-952A-12EFE15F96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2646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D672-52E9-2706-FD3F-5E6869CC57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05A571-B6D7-EF93-C0FB-106DCA68B3D2}"/>
              </a:ext>
            </a:extLst>
          </p:cNvPr>
          <p:cNvSpPr>
            <a:spLocks noGrp="1"/>
          </p:cNvSpPr>
          <p:nvPr>
            <p:ph type="dt" sz="half" idx="10"/>
          </p:nvPr>
        </p:nvSpPr>
        <p:spPr/>
        <p:txBody>
          <a:bodyPr/>
          <a:lstStyle/>
          <a:p>
            <a:fld id="{1775B394-D9F9-4F0C-B15D-605F45CB9E9F}" type="datetime1">
              <a:rPr lang="en-US" smtClean="0"/>
              <a:t>8/30/2023</a:t>
            </a:fld>
            <a:endParaRPr lang="en-US" dirty="0"/>
          </a:p>
        </p:txBody>
      </p:sp>
      <p:sp>
        <p:nvSpPr>
          <p:cNvPr id="4" name="Footer Placeholder 3">
            <a:extLst>
              <a:ext uri="{FF2B5EF4-FFF2-40B4-BE49-F238E27FC236}">
                <a16:creationId xmlns:a16="http://schemas.microsoft.com/office/drawing/2014/main" id="{AE01EFBD-DF20-01AE-4EB7-431BBABF1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FF14B3F-125D-496B-9CE0-85906924BEE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29555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E02D95-C47C-21AF-8DAF-9FC548FFAFFD}"/>
              </a:ext>
            </a:extLst>
          </p:cNvPr>
          <p:cNvSpPr>
            <a:spLocks noGrp="1"/>
          </p:cNvSpPr>
          <p:nvPr>
            <p:ph type="dt" sz="half" idx="10"/>
          </p:nvPr>
        </p:nvSpPr>
        <p:spPr/>
        <p:txBody>
          <a:bodyPr/>
          <a:lstStyle/>
          <a:p>
            <a:fld id="{39667345-2558-425A-8533-9BFDBCE15005}" type="datetime1">
              <a:rPr lang="en-US" smtClean="0"/>
              <a:t>8/30/2023</a:t>
            </a:fld>
            <a:endParaRPr lang="en-US" dirty="0"/>
          </a:p>
        </p:txBody>
      </p:sp>
      <p:sp>
        <p:nvSpPr>
          <p:cNvPr id="3" name="Footer Placeholder 2">
            <a:extLst>
              <a:ext uri="{FF2B5EF4-FFF2-40B4-BE49-F238E27FC236}">
                <a16:creationId xmlns:a16="http://schemas.microsoft.com/office/drawing/2014/main" id="{7A5B27F4-B507-CB42-A9BA-D513F0EA00A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428E5B7-A466-88F5-3610-768F01AB800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20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48490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43B8-B55A-4ACA-1D81-7DD42BDEC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24F7C3-9F38-DD64-E249-E31292457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3823F9-9138-5E7F-A347-316ABBB22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83970-3F61-E6E9-E77B-929864EFC31C}"/>
              </a:ext>
            </a:extLst>
          </p:cNvPr>
          <p:cNvSpPr>
            <a:spLocks noGrp="1"/>
          </p:cNvSpPr>
          <p:nvPr>
            <p:ph type="dt" sz="half" idx="10"/>
          </p:nvPr>
        </p:nvSpPr>
        <p:spPr/>
        <p:txBody>
          <a:bodyPr/>
          <a:lstStyle/>
          <a:p>
            <a:fld id="{92BEA474-078D-4E9B-9B14-09A87B19DC46}" type="datetime1">
              <a:rPr lang="en-US" smtClean="0"/>
              <a:t>8/30/2023</a:t>
            </a:fld>
            <a:endParaRPr lang="en-US" dirty="0"/>
          </a:p>
        </p:txBody>
      </p:sp>
      <p:sp>
        <p:nvSpPr>
          <p:cNvPr id="6" name="Footer Placeholder 5">
            <a:extLst>
              <a:ext uri="{FF2B5EF4-FFF2-40B4-BE49-F238E27FC236}">
                <a16:creationId xmlns:a16="http://schemas.microsoft.com/office/drawing/2014/main" id="{A461DD25-EF12-67BA-4AC1-3F36116A0E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3BFD03-99F7-46B7-B0A8-DE3775BBC6E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931860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51F8-3FD0-051A-567A-FE1D3F16D6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DC19C7-70E0-E573-245A-1F0DB82A3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6161C4-FE7E-8E9D-B78E-96F3C57D6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A326F-814E-FD5B-74CA-A13E00B5B96D}"/>
              </a:ext>
            </a:extLst>
          </p:cNvPr>
          <p:cNvSpPr>
            <a:spLocks noGrp="1"/>
          </p:cNvSpPr>
          <p:nvPr>
            <p:ph type="dt" sz="half" idx="10"/>
          </p:nvPr>
        </p:nvSpPr>
        <p:spPr/>
        <p:txBody>
          <a:bodyPr/>
          <a:lstStyle/>
          <a:p>
            <a:fld id="{4907D986-8816-4272-A432-0437A28A9828}" type="datetime1">
              <a:rPr lang="en-US" smtClean="0"/>
              <a:t>8/30/2023</a:t>
            </a:fld>
            <a:endParaRPr lang="en-US" dirty="0"/>
          </a:p>
        </p:txBody>
      </p:sp>
      <p:sp>
        <p:nvSpPr>
          <p:cNvPr id="6" name="Footer Placeholder 5">
            <a:extLst>
              <a:ext uri="{FF2B5EF4-FFF2-40B4-BE49-F238E27FC236}">
                <a16:creationId xmlns:a16="http://schemas.microsoft.com/office/drawing/2014/main" id="{FCEDA0A5-65C1-F95E-F0B9-C736F6A94BB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D48468A1-B291-4F01-E7D1-B962E3AE716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186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2AB0-A6E7-AE66-7218-8587B01056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46154-1DA8-9C01-6C91-B88F95382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923F89-06FF-FA3B-F6E5-13F2EDC6B8C3}"/>
              </a:ext>
            </a:extLst>
          </p:cNvPr>
          <p:cNvSpPr>
            <a:spLocks noGrp="1"/>
          </p:cNvSpPr>
          <p:nvPr>
            <p:ph type="dt" sz="half" idx="10"/>
          </p:nvPr>
        </p:nvSpPr>
        <p:spPr/>
        <p:txBody>
          <a:bodyPr/>
          <a:lstStyle/>
          <a:p>
            <a:fld id="{B612A279-0833-481D-8C56-F67FD0AC6C50}" type="datetime1">
              <a:rPr lang="en-US" smtClean="0"/>
              <a:t>8/30/2023</a:t>
            </a:fld>
            <a:endParaRPr lang="en-US" dirty="0"/>
          </a:p>
        </p:txBody>
      </p:sp>
      <p:sp>
        <p:nvSpPr>
          <p:cNvPr id="5" name="Footer Placeholder 4">
            <a:extLst>
              <a:ext uri="{FF2B5EF4-FFF2-40B4-BE49-F238E27FC236}">
                <a16:creationId xmlns:a16="http://schemas.microsoft.com/office/drawing/2014/main" id="{13AE9F94-B8CD-DB03-1F47-5E114E07DA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CB62EA-FC28-0EE6-9628-C6CC570691C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07249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B26CE-551E-4B4E-A504-1C904F3A92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97059B-FCBD-D82A-9C5D-ADB27DDDA5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01E077-017D-8A85-E390-26026F4DDEDD}"/>
              </a:ext>
            </a:extLst>
          </p:cNvPr>
          <p:cNvSpPr>
            <a:spLocks noGrp="1"/>
          </p:cNvSpPr>
          <p:nvPr>
            <p:ph type="dt" sz="half" idx="10"/>
          </p:nvPr>
        </p:nvSpPr>
        <p:spPr/>
        <p:txBody>
          <a:bodyPr/>
          <a:lstStyle/>
          <a:p>
            <a:fld id="{6587DA83-5663-4C9C-B9AA-0B40A3DAFF81}" type="datetime1">
              <a:rPr lang="en-US" smtClean="0"/>
              <a:t>8/30/2023</a:t>
            </a:fld>
            <a:endParaRPr lang="en-US" dirty="0"/>
          </a:p>
        </p:txBody>
      </p:sp>
      <p:sp>
        <p:nvSpPr>
          <p:cNvPr id="5" name="Footer Placeholder 4">
            <a:extLst>
              <a:ext uri="{FF2B5EF4-FFF2-40B4-BE49-F238E27FC236}">
                <a16:creationId xmlns:a16="http://schemas.microsoft.com/office/drawing/2014/main" id="{8E6A77B4-2FD4-FBC9-043D-DB5F74C663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C95A3B-63DA-23BD-AE4D-B144D00E8F5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097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639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1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544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377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2406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907D986-8816-4272-A432-0437A28A9828}" type="datetime1">
              <a:rPr lang="en-US" smtClean="0"/>
              <a:t>8/30/2023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pPr algn="l"/>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7249944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2D6E202-B606-4609-B914-27C9371A1F6D}" type="datetime1">
              <a:rPr lang="en-US" smtClean="0"/>
              <a:t>8/30/2023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9340551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D6E202-B606-4609-B914-27C9371A1F6D}" type="datetime1">
              <a:rPr lang="en-US" smtClean="0"/>
              <a:t>8/30/2023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8EE3D-8CD1-4C3F-BD1C-C98C9596463C}"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21669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4C5E1B-06C7-BA87-7B4E-82C63B83E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3BE381-A7D4-277B-534E-5B1CDDC5E0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DD69B-1FD5-A842-64C8-1596CD4FDA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8/30/2023</a:t>
            </a:fld>
            <a:endParaRPr lang="en-US" dirty="0"/>
          </a:p>
        </p:txBody>
      </p:sp>
      <p:sp>
        <p:nvSpPr>
          <p:cNvPr id="5" name="Footer Placeholder 4">
            <a:extLst>
              <a:ext uri="{FF2B5EF4-FFF2-40B4-BE49-F238E27FC236}">
                <a16:creationId xmlns:a16="http://schemas.microsoft.com/office/drawing/2014/main" id="{5D8D4AE7-898E-C534-7326-32DF9F2DE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26890C7-74DB-DE38-7F45-E0AB57A262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363275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400" dirty="0">
                <a:solidFill>
                  <a:srgbClr val="002060"/>
                </a:solidFill>
              </a:rPr>
              <a:t>BANK DATABASE MANAGEMENT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algn="r"/>
            <a:r>
              <a:rPr lang="en-US" sz="1600" dirty="0">
                <a:solidFill>
                  <a:srgbClr val="0070C0"/>
                </a:solidFill>
              </a:rPr>
              <a:t>Rutuja </a:t>
            </a:r>
            <a:r>
              <a:rPr lang="en-US" sz="1600" dirty="0" err="1">
                <a:solidFill>
                  <a:srgbClr val="0070C0"/>
                </a:solidFill>
              </a:rPr>
              <a:t>Santram</a:t>
            </a:r>
            <a:r>
              <a:rPr lang="en-US" sz="1600" dirty="0">
                <a:solidFill>
                  <a:srgbClr val="0070C0"/>
                </a:solidFill>
              </a:rPr>
              <a:t> </a:t>
            </a:r>
            <a:r>
              <a:rPr lang="en-US" sz="1600" dirty="0" err="1">
                <a:solidFill>
                  <a:srgbClr val="0070C0"/>
                </a:solidFill>
              </a:rPr>
              <a:t>chimane</a:t>
            </a:r>
            <a:endParaRPr lang="en-US" sz="1600" dirty="0">
              <a:solidFill>
                <a:srgbClr val="0070C0"/>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4FC98-913A-4677-25A7-4840F0A1A69F}"/>
              </a:ext>
            </a:extLst>
          </p:cNvPr>
          <p:cNvSpPr txBox="1"/>
          <p:nvPr/>
        </p:nvSpPr>
        <p:spPr>
          <a:xfrm>
            <a:off x="-269966" y="113211"/>
            <a:ext cx="11904618" cy="523220"/>
          </a:xfrm>
          <a:prstGeom prst="rect">
            <a:avLst/>
          </a:prstGeom>
          <a:noFill/>
        </p:spPr>
        <p:txBody>
          <a:bodyPr wrap="square" rtlCol="0">
            <a:spAutoFit/>
          </a:bodyPr>
          <a:lstStyle/>
          <a:p>
            <a:pPr algn="ctr"/>
            <a:r>
              <a:rPr lang="en-US" sz="2800" b="1" u="sng" dirty="0">
                <a:solidFill>
                  <a:srgbClr val="002060"/>
                </a:solidFill>
                <a:latin typeface="Algerian" panose="04020705040A02060702" pitchFamily="82" charset="0"/>
              </a:rPr>
              <a:t>VIEWS :</a:t>
            </a:r>
            <a:endParaRPr lang="en-IN" sz="2800" b="1" u="sng" dirty="0">
              <a:solidFill>
                <a:srgbClr val="002060"/>
              </a:solidFill>
              <a:latin typeface="Algerian" panose="04020705040A02060702" pitchFamily="82" charset="0"/>
            </a:endParaRPr>
          </a:p>
        </p:txBody>
      </p:sp>
      <p:sp>
        <p:nvSpPr>
          <p:cNvPr id="4" name="TextBox 3">
            <a:extLst>
              <a:ext uri="{FF2B5EF4-FFF2-40B4-BE49-F238E27FC236}">
                <a16:creationId xmlns:a16="http://schemas.microsoft.com/office/drawing/2014/main" id="{B50D216B-B169-B131-CD03-BC41E4C3CAA2}"/>
              </a:ext>
            </a:extLst>
          </p:cNvPr>
          <p:cNvSpPr txBox="1"/>
          <p:nvPr/>
        </p:nvSpPr>
        <p:spPr>
          <a:xfrm>
            <a:off x="365760" y="783771"/>
            <a:ext cx="11573691" cy="646331"/>
          </a:xfrm>
          <a:prstGeom prst="rect">
            <a:avLst/>
          </a:prstGeom>
          <a:noFill/>
        </p:spPr>
        <p:txBody>
          <a:bodyPr wrap="square" rtlCol="0">
            <a:spAutoFit/>
          </a:bodyPr>
          <a:lstStyle/>
          <a:p>
            <a:pPr marL="342900" indent="-342900">
              <a:buAutoNum type="arabicPeriod"/>
            </a:pPr>
            <a:r>
              <a:rPr lang="en-US" u="sng" dirty="0">
                <a:solidFill>
                  <a:srgbClr val="FF0000"/>
                </a:solidFill>
              </a:rPr>
              <a:t>Update the details of Customer :</a:t>
            </a:r>
          </a:p>
          <a:p>
            <a:r>
              <a:rPr lang="en-US" u="sng" dirty="0">
                <a:solidFill>
                  <a:srgbClr val="FF0000"/>
                </a:solidFill>
              </a:rPr>
              <a:t>      </a:t>
            </a:r>
            <a:endParaRPr lang="en-IN" u="sng" dirty="0">
              <a:solidFill>
                <a:srgbClr val="FF0000"/>
              </a:solidFill>
            </a:endParaRPr>
          </a:p>
        </p:txBody>
      </p:sp>
      <p:pic>
        <p:nvPicPr>
          <p:cNvPr id="6" name="Picture 5">
            <a:extLst>
              <a:ext uri="{FF2B5EF4-FFF2-40B4-BE49-F238E27FC236}">
                <a16:creationId xmlns:a16="http://schemas.microsoft.com/office/drawing/2014/main" id="{0D2F0737-35D8-C9BB-8138-8774FEE4E6A6}"/>
              </a:ext>
            </a:extLst>
          </p:cNvPr>
          <p:cNvPicPr>
            <a:picLocks noChangeAspect="1"/>
          </p:cNvPicPr>
          <p:nvPr/>
        </p:nvPicPr>
        <p:blipFill>
          <a:blip r:embed="rId2"/>
          <a:stretch>
            <a:fillRect/>
          </a:stretch>
        </p:blipFill>
        <p:spPr>
          <a:xfrm>
            <a:off x="878545" y="1187257"/>
            <a:ext cx="8578964" cy="3689543"/>
          </a:xfrm>
          <a:prstGeom prst="rect">
            <a:avLst/>
          </a:prstGeom>
        </p:spPr>
      </p:pic>
    </p:spTree>
    <p:extLst>
      <p:ext uri="{BB962C8B-B14F-4D97-AF65-F5344CB8AC3E}">
        <p14:creationId xmlns:p14="http://schemas.microsoft.com/office/powerpoint/2010/main" val="82932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AA0EE-F673-54A9-8520-36282B0D23F2}"/>
              </a:ext>
            </a:extLst>
          </p:cNvPr>
          <p:cNvSpPr txBox="1"/>
          <p:nvPr/>
        </p:nvSpPr>
        <p:spPr>
          <a:xfrm>
            <a:off x="365760" y="69669"/>
            <a:ext cx="9309463" cy="369332"/>
          </a:xfrm>
          <a:prstGeom prst="rect">
            <a:avLst/>
          </a:prstGeom>
          <a:noFill/>
        </p:spPr>
        <p:txBody>
          <a:bodyPr wrap="square" rtlCol="0">
            <a:spAutoFit/>
          </a:bodyPr>
          <a:lstStyle/>
          <a:p>
            <a:r>
              <a:rPr lang="en-US" u="sng" dirty="0">
                <a:solidFill>
                  <a:srgbClr val="FF0000"/>
                </a:solidFill>
              </a:rPr>
              <a:t>2. Delete column Feedback :</a:t>
            </a:r>
            <a:endParaRPr lang="en-IN" u="sng" dirty="0">
              <a:solidFill>
                <a:srgbClr val="FF0000"/>
              </a:solidFill>
            </a:endParaRPr>
          </a:p>
        </p:txBody>
      </p:sp>
      <p:pic>
        <p:nvPicPr>
          <p:cNvPr id="3" name="Picture 2">
            <a:extLst>
              <a:ext uri="{FF2B5EF4-FFF2-40B4-BE49-F238E27FC236}">
                <a16:creationId xmlns:a16="http://schemas.microsoft.com/office/drawing/2014/main" id="{9B925ABA-23CE-F60A-2B8C-ED521A056B40}"/>
              </a:ext>
            </a:extLst>
          </p:cNvPr>
          <p:cNvPicPr>
            <a:picLocks noChangeAspect="1"/>
          </p:cNvPicPr>
          <p:nvPr/>
        </p:nvPicPr>
        <p:blipFill>
          <a:blip r:embed="rId2"/>
          <a:stretch>
            <a:fillRect/>
          </a:stretch>
        </p:blipFill>
        <p:spPr>
          <a:xfrm>
            <a:off x="819325" y="439002"/>
            <a:ext cx="8916858" cy="3445022"/>
          </a:xfrm>
          <a:prstGeom prst="rect">
            <a:avLst/>
          </a:prstGeom>
        </p:spPr>
      </p:pic>
      <p:sp>
        <p:nvSpPr>
          <p:cNvPr id="4" name="TextBox 3">
            <a:extLst>
              <a:ext uri="{FF2B5EF4-FFF2-40B4-BE49-F238E27FC236}">
                <a16:creationId xmlns:a16="http://schemas.microsoft.com/office/drawing/2014/main" id="{E4248392-D5BF-0084-B8B6-ED1250DAD283}"/>
              </a:ext>
            </a:extLst>
          </p:cNvPr>
          <p:cNvSpPr txBox="1"/>
          <p:nvPr/>
        </p:nvSpPr>
        <p:spPr>
          <a:xfrm>
            <a:off x="513805" y="4014651"/>
            <a:ext cx="8760823" cy="369332"/>
          </a:xfrm>
          <a:prstGeom prst="rect">
            <a:avLst/>
          </a:prstGeom>
          <a:noFill/>
        </p:spPr>
        <p:txBody>
          <a:bodyPr wrap="square" rtlCol="0">
            <a:spAutoFit/>
          </a:bodyPr>
          <a:lstStyle/>
          <a:p>
            <a:r>
              <a:rPr lang="en-US" u="sng" dirty="0">
                <a:solidFill>
                  <a:srgbClr val="FF0000"/>
                </a:solidFill>
              </a:rPr>
              <a:t>3. Display the Avg, Min, Max, sum and count of balance from account : </a:t>
            </a:r>
            <a:endParaRPr lang="en-IN" u="sng" dirty="0">
              <a:solidFill>
                <a:srgbClr val="FF0000"/>
              </a:solidFill>
            </a:endParaRPr>
          </a:p>
        </p:txBody>
      </p:sp>
      <p:pic>
        <p:nvPicPr>
          <p:cNvPr id="6" name="Picture 5">
            <a:extLst>
              <a:ext uri="{FF2B5EF4-FFF2-40B4-BE49-F238E27FC236}">
                <a16:creationId xmlns:a16="http://schemas.microsoft.com/office/drawing/2014/main" id="{9FC71912-A45F-BBC0-FE8F-7BDF3F62F4F1}"/>
              </a:ext>
            </a:extLst>
          </p:cNvPr>
          <p:cNvPicPr>
            <a:picLocks noChangeAspect="1"/>
          </p:cNvPicPr>
          <p:nvPr/>
        </p:nvPicPr>
        <p:blipFill>
          <a:blip r:embed="rId3"/>
          <a:stretch>
            <a:fillRect/>
          </a:stretch>
        </p:blipFill>
        <p:spPr>
          <a:xfrm>
            <a:off x="819325" y="4383982"/>
            <a:ext cx="8973011" cy="2035015"/>
          </a:xfrm>
          <a:prstGeom prst="rect">
            <a:avLst/>
          </a:prstGeom>
        </p:spPr>
      </p:pic>
    </p:spTree>
    <p:extLst>
      <p:ext uri="{BB962C8B-B14F-4D97-AF65-F5344CB8AC3E}">
        <p14:creationId xmlns:p14="http://schemas.microsoft.com/office/powerpoint/2010/main" val="352059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2E272-A8F2-84BA-CB11-F09203DAEEB3}"/>
              </a:ext>
            </a:extLst>
          </p:cNvPr>
          <p:cNvSpPr txBox="1"/>
          <p:nvPr/>
        </p:nvSpPr>
        <p:spPr>
          <a:xfrm>
            <a:off x="243840" y="397662"/>
            <a:ext cx="10842171" cy="369332"/>
          </a:xfrm>
          <a:prstGeom prst="rect">
            <a:avLst/>
          </a:prstGeom>
          <a:noFill/>
        </p:spPr>
        <p:txBody>
          <a:bodyPr wrap="square" rtlCol="0">
            <a:spAutoFit/>
          </a:bodyPr>
          <a:lstStyle/>
          <a:p>
            <a:r>
              <a:rPr lang="en-US" b="1" u="sng" dirty="0">
                <a:solidFill>
                  <a:srgbClr val="C00000"/>
                </a:solidFill>
              </a:rPr>
              <a:t>LEFT JOIN :</a:t>
            </a:r>
          </a:p>
        </p:txBody>
      </p:sp>
      <p:pic>
        <p:nvPicPr>
          <p:cNvPr id="4" name="Picture 3">
            <a:extLst>
              <a:ext uri="{FF2B5EF4-FFF2-40B4-BE49-F238E27FC236}">
                <a16:creationId xmlns:a16="http://schemas.microsoft.com/office/drawing/2014/main" id="{A373BD54-76AF-7D53-5576-8DC6A848D647}"/>
              </a:ext>
            </a:extLst>
          </p:cNvPr>
          <p:cNvPicPr>
            <a:picLocks noChangeAspect="1"/>
          </p:cNvPicPr>
          <p:nvPr/>
        </p:nvPicPr>
        <p:blipFill>
          <a:blip r:embed="rId2"/>
          <a:stretch>
            <a:fillRect/>
          </a:stretch>
        </p:blipFill>
        <p:spPr>
          <a:xfrm>
            <a:off x="650103" y="766994"/>
            <a:ext cx="8871406" cy="2472595"/>
          </a:xfrm>
          <a:prstGeom prst="rect">
            <a:avLst/>
          </a:prstGeom>
        </p:spPr>
      </p:pic>
      <p:sp>
        <p:nvSpPr>
          <p:cNvPr id="5" name="TextBox 4">
            <a:extLst>
              <a:ext uri="{FF2B5EF4-FFF2-40B4-BE49-F238E27FC236}">
                <a16:creationId xmlns:a16="http://schemas.microsoft.com/office/drawing/2014/main" id="{231549CD-54D2-07B8-B6F1-0DF1902B6F12}"/>
              </a:ext>
            </a:extLst>
          </p:cNvPr>
          <p:cNvSpPr txBox="1"/>
          <p:nvPr/>
        </p:nvSpPr>
        <p:spPr>
          <a:xfrm>
            <a:off x="348343" y="78377"/>
            <a:ext cx="11382103" cy="523220"/>
          </a:xfrm>
          <a:prstGeom prst="rect">
            <a:avLst/>
          </a:prstGeom>
          <a:noFill/>
        </p:spPr>
        <p:txBody>
          <a:bodyPr wrap="square" rtlCol="0">
            <a:spAutoFit/>
          </a:bodyPr>
          <a:lstStyle/>
          <a:p>
            <a:pPr algn="ctr"/>
            <a:r>
              <a:rPr lang="en-US" sz="2800" dirty="0">
                <a:solidFill>
                  <a:srgbClr val="C00000"/>
                </a:solidFill>
                <a:latin typeface="Algerian" panose="04020705040A02060702" pitchFamily="82" charset="0"/>
              </a:rPr>
              <a:t>JOINS </a:t>
            </a:r>
            <a:endParaRPr lang="en-IN" sz="2800" dirty="0">
              <a:solidFill>
                <a:srgbClr val="C00000"/>
              </a:solidFill>
              <a:latin typeface="Algerian" panose="04020705040A02060702" pitchFamily="82" charset="0"/>
            </a:endParaRPr>
          </a:p>
        </p:txBody>
      </p:sp>
      <p:pic>
        <p:nvPicPr>
          <p:cNvPr id="8" name="Picture 7">
            <a:extLst>
              <a:ext uri="{FF2B5EF4-FFF2-40B4-BE49-F238E27FC236}">
                <a16:creationId xmlns:a16="http://schemas.microsoft.com/office/drawing/2014/main" id="{480F474E-C610-8E50-2817-DAE28EEE952F}"/>
              </a:ext>
            </a:extLst>
          </p:cNvPr>
          <p:cNvPicPr>
            <a:picLocks noChangeAspect="1"/>
          </p:cNvPicPr>
          <p:nvPr/>
        </p:nvPicPr>
        <p:blipFill>
          <a:blip r:embed="rId3"/>
          <a:stretch>
            <a:fillRect/>
          </a:stretch>
        </p:blipFill>
        <p:spPr>
          <a:xfrm>
            <a:off x="348342" y="3687298"/>
            <a:ext cx="9941930" cy="2908449"/>
          </a:xfrm>
          <a:prstGeom prst="rect">
            <a:avLst/>
          </a:prstGeom>
        </p:spPr>
      </p:pic>
      <p:sp>
        <p:nvSpPr>
          <p:cNvPr id="9" name="TextBox 8">
            <a:extLst>
              <a:ext uri="{FF2B5EF4-FFF2-40B4-BE49-F238E27FC236}">
                <a16:creationId xmlns:a16="http://schemas.microsoft.com/office/drawing/2014/main" id="{7E1B08C2-30A0-BAB8-262F-50030E438F52}"/>
              </a:ext>
            </a:extLst>
          </p:cNvPr>
          <p:cNvSpPr txBox="1"/>
          <p:nvPr/>
        </p:nvSpPr>
        <p:spPr>
          <a:xfrm>
            <a:off x="348342" y="3317966"/>
            <a:ext cx="4493623" cy="369332"/>
          </a:xfrm>
          <a:prstGeom prst="rect">
            <a:avLst/>
          </a:prstGeom>
          <a:noFill/>
        </p:spPr>
        <p:txBody>
          <a:bodyPr wrap="square" rtlCol="0">
            <a:spAutoFit/>
          </a:bodyPr>
          <a:lstStyle/>
          <a:p>
            <a:r>
              <a:rPr lang="en-US" b="1" u="sng" dirty="0">
                <a:solidFill>
                  <a:srgbClr val="C00000"/>
                </a:solidFill>
              </a:rPr>
              <a:t>RIGHT JOIN :</a:t>
            </a:r>
            <a:endParaRPr lang="en-IN" b="1" u="sng" dirty="0">
              <a:solidFill>
                <a:srgbClr val="C00000"/>
              </a:solidFill>
            </a:endParaRPr>
          </a:p>
        </p:txBody>
      </p:sp>
    </p:spTree>
    <p:extLst>
      <p:ext uri="{BB962C8B-B14F-4D97-AF65-F5344CB8AC3E}">
        <p14:creationId xmlns:p14="http://schemas.microsoft.com/office/powerpoint/2010/main" val="164795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C4A2D-F09E-0E38-9BAE-2F9C0DFBE451}"/>
              </a:ext>
            </a:extLst>
          </p:cNvPr>
          <p:cNvPicPr>
            <a:picLocks noChangeAspect="1"/>
          </p:cNvPicPr>
          <p:nvPr/>
        </p:nvPicPr>
        <p:blipFill>
          <a:blip r:embed="rId2"/>
          <a:stretch>
            <a:fillRect/>
          </a:stretch>
        </p:blipFill>
        <p:spPr>
          <a:xfrm>
            <a:off x="323553" y="487196"/>
            <a:ext cx="11544893" cy="2940201"/>
          </a:xfrm>
          <a:prstGeom prst="rect">
            <a:avLst/>
          </a:prstGeom>
        </p:spPr>
      </p:pic>
      <p:sp>
        <p:nvSpPr>
          <p:cNvPr id="4" name="TextBox 3">
            <a:extLst>
              <a:ext uri="{FF2B5EF4-FFF2-40B4-BE49-F238E27FC236}">
                <a16:creationId xmlns:a16="http://schemas.microsoft.com/office/drawing/2014/main" id="{B3A17927-5710-87CB-458F-32B5B53FEBC4}"/>
              </a:ext>
            </a:extLst>
          </p:cNvPr>
          <p:cNvSpPr txBox="1"/>
          <p:nvPr/>
        </p:nvSpPr>
        <p:spPr>
          <a:xfrm>
            <a:off x="261257" y="87086"/>
            <a:ext cx="4293326" cy="400110"/>
          </a:xfrm>
          <a:prstGeom prst="rect">
            <a:avLst/>
          </a:prstGeom>
          <a:noFill/>
        </p:spPr>
        <p:txBody>
          <a:bodyPr wrap="square" rtlCol="0">
            <a:spAutoFit/>
          </a:bodyPr>
          <a:lstStyle/>
          <a:p>
            <a:r>
              <a:rPr lang="en-US" sz="2000" b="1" dirty="0">
                <a:solidFill>
                  <a:srgbClr val="C00000"/>
                </a:solidFill>
              </a:rPr>
              <a:t>INNER JOIN :</a:t>
            </a:r>
            <a:endParaRPr lang="en-IN" sz="2000" b="1" dirty="0">
              <a:solidFill>
                <a:srgbClr val="C00000"/>
              </a:solidFill>
            </a:endParaRPr>
          </a:p>
        </p:txBody>
      </p:sp>
      <p:sp>
        <p:nvSpPr>
          <p:cNvPr id="5" name="TextBox 4">
            <a:extLst>
              <a:ext uri="{FF2B5EF4-FFF2-40B4-BE49-F238E27FC236}">
                <a16:creationId xmlns:a16="http://schemas.microsoft.com/office/drawing/2014/main" id="{5A8C609C-383E-7FC5-EADE-C3EFC4A5B67E}"/>
              </a:ext>
            </a:extLst>
          </p:cNvPr>
          <p:cNvSpPr txBox="1"/>
          <p:nvPr/>
        </p:nvSpPr>
        <p:spPr>
          <a:xfrm>
            <a:off x="261257" y="3427397"/>
            <a:ext cx="3612721" cy="400110"/>
          </a:xfrm>
          <a:prstGeom prst="rect">
            <a:avLst/>
          </a:prstGeom>
          <a:noFill/>
        </p:spPr>
        <p:txBody>
          <a:bodyPr wrap="square" rtlCol="0">
            <a:spAutoFit/>
          </a:bodyPr>
          <a:lstStyle/>
          <a:p>
            <a:r>
              <a:rPr lang="en-US" sz="2000" b="1" dirty="0">
                <a:solidFill>
                  <a:srgbClr val="C00000"/>
                </a:solidFill>
              </a:rPr>
              <a:t>CROSS JOIN :</a:t>
            </a:r>
            <a:endParaRPr lang="en-IN" sz="2000" b="1" dirty="0">
              <a:solidFill>
                <a:srgbClr val="C00000"/>
              </a:solidFill>
            </a:endParaRPr>
          </a:p>
        </p:txBody>
      </p:sp>
      <p:pic>
        <p:nvPicPr>
          <p:cNvPr id="7" name="Picture 6">
            <a:extLst>
              <a:ext uri="{FF2B5EF4-FFF2-40B4-BE49-F238E27FC236}">
                <a16:creationId xmlns:a16="http://schemas.microsoft.com/office/drawing/2014/main" id="{419426FD-35CE-AA4E-3E9C-24FF2A92CDCB}"/>
              </a:ext>
            </a:extLst>
          </p:cNvPr>
          <p:cNvPicPr>
            <a:picLocks noChangeAspect="1"/>
          </p:cNvPicPr>
          <p:nvPr/>
        </p:nvPicPr>
        <p:blipFill>
          <a:blip r:embed="rId3"/>
          <a:stretch>
            <a:fillRect/>
          </a:stretch>
        </p:blipFill>
        <p:spPr>
          <a:xfrm>
            <a:off x="323552" y="3827507"/>
            <a:ext cx="11544893" cy="2940201"/>
          </a:xfrm>
          <a:prstGeom prst="rect">
            <a:avLst/>
          </a:prstGeom>
        </p:spPr>
      </p:pic>
    </p:spTree>
    <p:extLst>
      <p:ext uri="{BB962C8B-B14F-4D97-AF65-F5344CB8AC3E}">
        <p14:creationId xmlns:p14="http://schemas.microsoft.com/office/powerpoint/2010/main" val="143193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7D883D-5C27-0E63-0871-A120C05C37A5}"/>
              </a:ext>
            </a:extLst>
          </p:cNvPr>
          <p:cNvSpPr txBox="1"/>
          <p:nvPr/>
        </p:nvSpPr>
        <p:spPr>
          <a:xfrm>
            <a:off x="156754" y="0"/>
            <a:ext cx="7889966" cy="369332"/>
          </a:xfrm>
          <a:prstGeom prst="rect">
            <a:avLst/>
          </a:prstGeom>
          <a:noFill/>
        </p:spPr>
        <p:txBody>
          <a:bodyPr wrap="square">
            <a:spAutoFit/>
          </a:bodyPr>
          <a:lstStyle/>
          <a:p>
            <a:r>
              <a:rPr lang="en-US" u="sng" dirty="0">
                <a:solidFill>
                  <a:srgbClr val="FF0000"/>
                </a:solidFill>
              </a:rPr>
              <a:t>1. Display records of a customer who has balance between 90000 and 250000 :</a:t>
            </a:r>
            <a:endParaRPr lang="en-IN" u="sng" dirty="0">
              <a:solidFill>
                <a:srgbClr val="FF0000"/>
              </a:solidFill>
            </a:endParaRPr>
          </a:p>
        </p:txBody>
      </p:sp>
      <p:pic>
        <p:nvPicPr>
          <p:cNvPr id="5" name="Picture 4">
            <a:extLst>
              <a:ext uri="{FF2B5EF4-FFF2-40B4-BE49-F238E27FC236}">
                <a16:creationId xmlns:a16="http://schemas.microsoft.com/office/drawing/2014/main" id="{2E4EE5CE-E663-5CF4-30AF-5AE669F6B5BE}"/>
              </a:ext>
            </a:extLst>
          </p:cNvPr>
          <p:cNvPicPr>
            <a:picLocks noChangeAspect="1"/>
          </p:cNvPicPr>
          <p:nvPr/>
        </p:nvPicPr>
        <p:blipFill>
          <a:blip r:embed="rId2"/>
          <a:stretch>
            <a:fillRect/>
          </a:stretch>
        </p:blipFill>
        <p:spPr>
          <a:xfrm>
            <a:off x="609318" y="428115"/>
            <a:ext cx="6427208" cy="1583565"/>
          </a:xfrm>
          <a:prstGeom prst="rect">
            <a:avLst/>
          </a:prstGeom>
        </p:spPr>
      </p:pic>
      <p:sp>
        <p:nvSpPr>
          <p:cNvPr id="6" name="TextBox 5">
            <a:extLst>
              <a:ext uri="{FF2B5EF4-FFF2-40B4-BE49-F238E27FC236}">
                <a16:creationId xmlns:a16="http://schemas.microsoft.com/office/drawing/2014/main" id="{3E01AA47-D285-023D-19C3-1502944F078E}"/>
              </a:ext>
            </a:extLst>
          </p:cNvPr>
          <p:cNvSpPr txBox="1"/>
          <p:nvPr/>
        </p:nvSpPr>
        <p:spPr>
          <a:xfrm>
            <a:off x="156754" y="2015252"/>
            <a:ext cx="7236822" cy="369332"/>
          </a:xfrm>
          <a:prstGeom prst="rect">
            <a:avLst/>
          </a:prstGeom>
          <a:noFill/>
        </p:spPr>
        <p:txBody>
          <a:bodyPr wrap="square" rtlCol="0">
            <a:spAutoFit/>
          </a:bodyPr>
          <a:lstStyle/>
          <a:p>
            <a:r>
              <a:rPr lang="en-US" u="sng" dirty="0">
                <a:solidFill>
                  <a:srgbClr val="FF0000"/>
                </a:solidFill>
                <a:latin typeface="Aptos" panose="020B0004020202020204" pitchFamily="34" charset="0"/>
              </a:rPr>
              <a:t>2.  Display records of table who has salary account or saving account :</a:t>
            </a:r>
            <a:endParaRPr lang="en-IN" u="sng" dirty="0">
              <a:solidFill>
                <a:srgbClr val="FF0000"/>
              </a:solidFill>
              <a:latin typeface="Aptos" panose="020B0004020202020204" pitchFamily="34" charset="0"/>
            </a:endParaRPr>
          </a:p>
        </p:txBody>
      </p:sp>
      <p:pic>
        <p:nvPicPr>
          <p:cNvPr id="8" name="Picture 7">
            <a:extLst>
              <a:ext uri="{FF2B5EF4-FFF2-40B4-BE49-F238E27FC236}">
                <a16:creationId xmlns:a16="http://schemas.microsoft.com/office/drawing/2014/main" id="{91AEB78C-4E32-B44A-1B78-DD92A5FD2233}"/>
              </a:ext>
            </a:extLst>
          </p:cNvPr>
          <p:cNvPicPr>
            <a:picLocks noChangeAspect="1"/>
          </p:cNvPicPr>
          <p:nvPr/>
        </p:nvPicPr>
        <p:blipFill>
          <a:blip r:embed="rId3"/>
          <a:stretch>
            <a:fillRect/>
          </a:stretch>
        </p:blipFill>
        <p:spPr>
          <a:xfrm>
            <a:off x="628578" y="2384584"/>
            <a:ext cx="6407948" cy="2006703"/>
          </a:xfrm>
          <a:prstGeom prst="rect">
            <a:avLst/>
          </a:prstGeom>
        </p:spPr>
      </p:pic>
      <p:pic>
        <p:nvPicPr>
          <p:cNvPr id="10" name="Picture 9">
            <a:extLst>
              <a:ext uri="{FF2B5EF4-FFF2-40B4-BE49-F238E27FC236}">
                <a16:creationId xmlns:a16="http://schemas.microsoft.com/office/drawing/2014/main" id="{071F645D-2BAD-D2C4-CB79-443E2B365C1F}"/>
              </a:ext>
            </a:extLst>
          </p:cNvPr>
          <p:cNvPicPr>
            <a:picLocks noChangeAspect="1"/>
          </p:cNvPicPr>
          <p:nvPr/>
        </p:nvPicPr>
        <p:blipFill>
          <a:blip r:embed="rId4"/>
          <a:stretch>
            <a:fillRect/>
          </a:stretch>
        </p:blipFill>
        <p:spPr>
          <a:xfrm>
            <a:off x="609318" y="4865884"/>
            <a:ext cx="6427208" cy="1901438"/>
          </a:xfrm>
          <a:prstGeom prst="rect">
            <a:avLst/>
          </a:prstGeom>
        </p:spPr>
      </p:pic>
      <p:sp>
        <p:nvSpPr>
          <p:cNvPr id="11" name="TextBox 10">
            <a:extLst>
              <a:ext uri="{FF2B5EF4-FFF2-40B4-BE49-F238E27FC236}">
                <a16:creationId xmlns:a16="http://schemas.microsoft.com/office/drawing/2014/main" id="{6026418E-9890-5734-3748-5C8009F4A3DD}"/>
              </a:ext>
            </a:extLst>
          </p:cNvPr>
          <p:cNvSpPr txBox="1"/>
          <p:nvPr/>
        </p:nvSpPr>
        <p:spPr>
          <a:xfrm>
            <a:off x="209006" y="4496552"/>
            <a:ext cx="7376160" cy="369332"/>
          </a:xfrm>
          <a:prstGeom prst="rect">
            <a:avLst/>
          </a:prstGeom>
          <a:noFill/>
        </p:spPr>
        <p:txBody>
          <a:bodyPr wrap="square" rtlCol="0">
            <a:spAutoFit/>
          </a:bodyPr>
          <a:lstStyle/>
          <a:p>
            <a:r>
              <a:rPr lang="en-US" u="sng" dirty="0">
                <a:solidFill>
                  <a:srgbClr val="FF0000"/>
                </a:solidFill>
              </a:rPr>
              <a:t>3. Display records of a table who has balance less than 100000 :</a:t>
            </a:r>
            <a:endParaRPr lang="en-IN" u="sng" dirty="0">
              <a:solidFill>
                <a:srgbClr val="FF0000"/>
              </a:solidFill>
            </a:endParaRPr>
          </a:p>
        </p:txBody>
      </p:sp>
    </p:spTree>
    <p:extLst>
      <p:ext uri="{BB962C8B-B14F-4D97-AF65-F5344CB8AC3E}">
        <p14:creationId xmlns:p14="http://schemas.microsoft.com/office/powerpoint/2010/main" val="2503391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520B03-ED32-260D-D741-FA63AA66BE2C}"/>
              </a:ext>
            </a:extLst>
          </p:cNvPr>
          <p:cNvPicPr>
            <a:picLocks noChangeAspect="1"/>
          </p:cNvPicPr>
          <p:nvPr/>
        </p:nvPicPr>
        <p:blipFill>
          <a:blip r:embed="rId2"/>
          <a:stretch>
            <a:fillRect/>
          </a:stretch>
        </p:blipFill>
        <p:spPr>
          <a:xfrm>
            <a:off x="751818" y="526086"/>
            <a:ext cx="4400776" cy="2844749"/>
          </a:xfrm>
          <a:prstGeom prst="rect">
            <a:avLst/>
          </a:prstGeom>
        </p:spPr>
      </p:pic>
      <p:sp>
        <p:nvSpPr>
          <p:cNvPr id="4" name="TextBox 3">
            <a:extLst>
              <a:ext uri="{FF2B5EF4-FFF2-40B4-BE49-F238E27FC236}">
                <a16:creationId xmlns:a16="http://schemas.microsoft.com/office/drawing/2014/main" id="{4E81C347-3675-120E-C1E0-606FF58CD41E}"/>
              </a:ext>
            </a:extLst>
          </p:cNvPr>
          <p:cNvSpPr txBox="1"/>
          <p:nvPr/>
        </p:nvSpPr>
        <p:spPr>
          <a:xfrm>
            <a:off x="426720" y="156754"/>
            <a:ext cx="6522720" cy="369332"/>
          </a:xfrm>
          <a:prstGeom prst="rect">
            <a:avLst/>
          </a:prstGeom>
          <a:noFill/>
        </p:spPr>
        <p:txBody>
          <a:bodyPr wrap="square" rtlCol="0">
            <a:spAutoFit/>
          </a:bodyPr>
          <a:lstStyle/>
          <a:p>
            <a:r>
              <a:rPr lang="en-US" b="1" dirty="0">
                <a:solidFill>
                  <a:srgbClr val="FF0000"/>
                </a:solidFill>
              </a:rPr>
              <a:t>1. ORDER BY CLAUSE :</a:t>
            </a:r>
            <a:endParaRPr lang="en-IN" b="1" dirty="0">
              <a:solidFill>
                <a:srgbClr val="FF0000"/>
              </a:solidFill>
            </a:endParaRPr>
          </a:p>
        </p:txBody>
      </p:sp>
      <p:pic>
        <p:nvPicPr>
          <p:cNvPr id="6" name="Picture 5">
            <a:extLst>
              <a:ext uri="{FF2B5EF4-FFF2-40B4-BE49-F238E27FC236}">
                <a16:creationId xmlns:a16="http://schemas.microsoft.com/office/drawing/2014/main" id="{7B315122-0CC3-13FE-C3D3-267CBBF9B27E}"/>
              </a:ext>
            </a:extLst>
          </p:cNvPr>
          <p:cNvPicPr>
            <a:picLocks noChangeAspect="1"/>
          </p:cNvPicPr>
          <p:nvPr/>
        </p:nvPicPr>
        <p:blipFill>
          <a:blip r:embed="rId3"/>
          <a:stretch>
            <a:fillRect/>
          </a:stretch>
        </p:blipFill>
        <p:spPr>
          <a:xfrm>
            <a:off x="6291485" y="526086"/>
            <a:ext cx="4106549" cy="2190988"/>
          </a:xfrm>
          <a:prstGeom prst="rect">
            <a:avLst/>
          </a:prstGeom>
        </p:spPr>
      </p:pic>
      <p:sp>
        <p:nvSpPr>
          <p:cNvPr id="7" name="TextBox 6">
            <a:extLst>
              <a:ext uri="{FF2B5EF4-FFF2-40B4-BE49-F238E27FC236}">
                <a16:creationId xmlns:a16="http://schemas.microsoft.com/office/drawing/2014/main" id="{EE001EF0-A42D-CFC5-A745-C3EA8CB4A3F3}"/>
              </a:ext>
            </a:extLst>
          </p:cNvPr>
          <p:cNvSpPr txBox="1"/>
          <p:nvPr/>
        </p:nvSpPr>
        <p:spPr>
          <a:xfrm>
            <a:off x="5803297" y="156754"/>
            <a:ext cx="3431177" cy="369332"/>
          </a:xfrm>
          <a:prstGeom prst="rect">
            <a:avLst/>
          </a:prstGeom>
          <a:noFill/>
        </p:spPr>
        <p:txBody>
          <a:bodyPr wrap="square" rtlCol="0">
            <a:spAutoFit/>
          </a:bodyPr>
          <a:lstStyle/>
          <a:p>
            <a:r>
              <a:rPr lang="en-US" b="1" dirty="0">
                <a:solidFill>
                  <a:srgbClr val="FF0000"/>
                </a:solidFill>
              </a:rPr>
              <a:t>2. DISTINCT CLAUSE :</a:t>
            </a:r>
            <a:endParaRPr lang="en-IN" b="1" dirty="0">
              <a:solidFill>
                <a:srgbClr val="FF0000"/>
              </a:solidFill>
            </a:endParaRPr>
          </a:p>
        </p:txBody>
      </p:sp>
      <p:sp>
        <p:nvSpPr>
          <p:cNvPr id="8" name="TextBox 7">
            <a:extLst>
              <a:ext uri="{FF2B5EF4-FFF2-40B4-BE49-F238E27FC236}">
                <a16:creationId xmlns:a16="http://schemas.microsoft.com/office/drawing/2014/main" id="{4E5FF63E-F24F-FED3-6D0F-01BC5831F2F3}"/>
              </a:ext>
            </a:extLst>
          </p:cNvPr>
          <p:cNvSpPr txBox="1"/>
          <p:nvPr/>
        </p:nvSpPr>
        <p:spPr>
          <a:xfrm>
            <a:off x="426720" y="3555501"/>
            <a:ext cx="3570514" cy="369332"/>
          </a:xfrm>
          <a:prstGeom prst="rect">
            <a:avLst/>
          </a:prstGeom>
          <a:noFill/>
        </p:spPr>
        <p:txBody>
          <a:bodyPr wrap="square" rtlCol="0">
            <a:spAutoFit/>
          </a:bodyPr>
          <a:lstStyle/>
          <a:p>
            <a:r>
              <a:rPr lang="en-US" b="1" dirty="0">
                <a:solidFill>
                  <a:srgbClr val="FF0000"/>
                </a:solidFill>
              </a:rPr>
              <a:t>3. LIMIT CLAUSE :</a:t>
            </a:r>
            <a:endParaRPr lang="en-IN" b="1" dirty="0">
              <a:solidFill>
                <a:srgbClr val="FF0000"/>
              </a:solidFill>
            </a:endParaRPr>
          </a:p>
        </p:txBody>
      </p:sp>
      <p:pic>
        <p:nvPicPr>
          <p:cNvPr id="10" name="Picture 9">
            <a:extLst>
              <a:ext uri="{FF2B5EF4-FFF2-40B4-BE49-F238E27FC236}">
                <a16:creationId xmlns:a16="http://schemas.microsoft.com/office/drawing/2014/main" id="{E17B8738-65AD-8065-B6CE-837BB352475B}"/>
              </a:ext>
            </a:extLst>
          </p:cNvPr>
          <p:cNvPicPr>
            <a:picLocks noChangeAspect="1"/>
          </p:cNvPicPr>
          <p:nvPr/>
        </p:nvPicPr>
        <p:blipFill>
          <a:blip r:embed="rId4"/>
          <a:stretch>
            <a:fillRect/>
          </a:stretch>
        </p:blipFill>
        <p:spPr>
          <a:xfrm>
            <a:off x="490560" y="3924833"/>
            <a:ext cx="4400776" cy="2616147"/>
          </a:xfrm>
          <a:prstGeom prst="rect">
            <a:avLst/>
          </a:prstGeom>
        </p:spPr>
      </p:pic>
      <p:pic>
        <p:nvPicPr>
          <p:cNvPr id="12" name="Picture 11">
            <a:extLst>
              <a:ext uri="{FF2B5EF4-FFF2-40B4-BE49-F238E27FC236}">
                <a16:creationId xmlns:a16="http://schemas.microsoft.com/office/drawing/2014/main" id="{A45BF3C1-E5EE-4EE3-1BF0-0CB4F32043DA}"/>
              </a:ext>
            </a:extLst>
          </p:cNvPr>
          <p:cNvPicPr>
            <a:picLocks noChangeAspect="1"/>
          </p:cNvPicPr>
          <p:nvPr/>
        </p:nvPicPr>
        <p:blipFill>
          <a:blip r:embed="rId5"/>
          <a:stretch>
            <a:fillRect/>
          </a:stretch>
        </p:blipFill>
        <p:spPr>
          <a:xfrm>
            <a:off x="5152594" y="4349992"/>
            <a:ext cx="6991709" cy="2190988"/>
          </a:xfrm>
          <a:prstGeom prst="rect">
            <a:avLst/>
          </a:prstGeom>
        </p:spPr>
      </p:pic>
      <p:sp>
        <p:nvSpPr>
          <p:cNvPr id="13" name="TextBox 12">
            <a:extLst>
              <a:ext uri="{FF2B5EF4-FFF2-40B4-BE49-F238E27FC236}">
                <a16:creationId xmlns:a16="http://schemas.microsoft.com/office/drawing/2014/main" id="{88830DDC-32F5-6EEB-79A3-62F054A4C288}"/>
              </a:ext>
            </a:extLst>
          </p:cNvPr>
          <p:cNvSpPr txBox="1"/>
          <p:nvPr/>
        </p:nvSpPr>
        <p:spPr>
          <a:xfrm>
            <a:off x="5338354" y="3487166"/>
            <a:ext cx="6662057" cy="646331"/>
          </a:xfrm>
          <a:prstGeom prst="rect">
            <a:avLst/>
          </a:prstGeom>
          <a:noFill/>
        </p:spPr>
        <p:txBody>
          <a:bodyPr wrap="square" rtlCol="0">
            <a:spAutoFit/>
          </a:bodyPr>
          <a:lstStyle/>
          <a:p>
            <a:r>
              <a:rPr lang="en-US" u="sng" dirty="0">
                <a:solidFill>
                  <a:srgbClr val="FF0000"/>
                </a:solidFill>
              </a:rPr>
              <a:t>4. Display records of customers whose address is from Mumbai, </a:t>
            </a:r>
            <a:r>
              <a:rPr lang="en-US" u="sng" dirty="0" err="1">
                <a:solidFill>
                  <a:srgbClr val="FF0000"/>
                </a:solidFill>
              </a:rPr>
              <a:t>navi</a:t>
            </a:r>
            <a:r>
              <a:rPr lang="en-US" u="sng" dirty="0">
                <a:solidFill>
                  <a:srgbClr val="FF0000"/>
                </a:solidFill>
              </a:rPr>
              <a:t> Mumbai, </a:t>
            </a:r>
            <a:r>
              <a:rPr lang="en-US" u="sng" dirty="0" err="1">
                <a:solidFill>
                  <a:srgbClr val="FF0000"/>
                </a:solidFill>
              </a:rPr>
              <a:t>pune</a:t>
            </a:r>
            <a:r>
              <a:rPr lang="en-US" u="sng" dirty="0">
                <a:solidFill>
                  <a:srgbClr val="FF0000"/>
                </a:solidFill>
              </a:rPr>
              <a:t>, </a:t>
            </a:r>
            <a:r>
              <a:rPr lang="en-US" u="sng" dirty="0" err="1">
                <a:solidFill>
                  <a:srgbClr val="FF0000"/>
                </a:solidFill>
              </a:rPr>
              <a:t>panvel</a:t>
            </a:r>
            <a:r>
              <a:rPr lang="en-US" u="sng" dirty="0">
                <a:solidFill>
                  <a:srgbClr val="FF0000"/>
                </a:solidFill>
              </a:rPr>
              <a:t> .</a:t>
            </a:r>
            <a:endParaRPr lang="en-IN" u="sng" dirty="0">
              <a:solidFill>
                <a:srgbClr val="FF0000"/>
              </a:solidFill>
            </a:endParaRPr>
          </a:p>
        </p:txBody>
      </p:sp>
    </p:spTree>
    <p:extLst>
      <p:ext uri="{BB962C8B-B14F-4D97-AF65-F5344CB8AC3E}">
        <p14:creationId xmlns:p14="http://schemas.microsoft.com/office/powerpoint/2010/main" val="218612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0F5DA8-8FA6-E401-80BE-B5C8B50B1FB1}"/>
              </a:ext>
            </a:extLst>
          </p:cNvPr>
          <p:cNvPicPr>
            <a:picLocks noChangeAspect="1"/>
          </p:cNvPicPr>
          <p:nvPr/>
        </p:nvPicPr>
        <p:blipFill>
          <a:blip r:embed="rId2"/>
          <a:stretch>
            <a:fillRect/>
          </a:stretch>
        </p:blipFill>
        <p:spPr>
          <a:xfrm>
            <a:off x="939228" y="623516"/>
            <a:ext cx="5348361" cy="2187748"/>
          </a:xfrm>
          <a:prstGeom prst="rect">
            <a:avLst/>
          </a:prstGeom>
        </p:spPr>
      </p:pic>
      <p:sp>
        <p:nvSpPr>
          <p:cNvPr id="4" name="TextBox 3">
            <a:extLst>
              <a:ext uri="{FF2B5EF4-FFF2-40B4-BE49-F238E27FC236}">
                <a16:creationId xmlns:a16="http://schemas.microsoft.com/office/drawing/2014/main" id="{B6D7BCF3-2148-D8BE-2D5D-D392120027DF}"/>
              </a:ext>
            </a:extLst>
          </p:cNvPr>
          <p:cNvSpPr txBox="1"/>
          <p:nvPr/>
        </p:nvSpPr>
        <p:spPr>
          <a:xfrm>
            <a:off x="296091" y="182880"/>
            <a:ext cx="6122126" cy="369332"/>
          </a:xfrm>
          <a:prstGeom prst="rect">
            <a:avLst/>
          </a:prstGeom>
          <a:noFill/>
        </p:spPr>
        <p:txBody>
          <a:bodyPr wrap="square" rtlCol="0">
            <a:spAutoFit/>
          </a:bodyPr>
          <a:lstStyle/>
          <a:p>
            <a:r>
              <a:rPr lang="en-US" b="1" dirty="0">
                <a:solidFill>
                  <a:srgbClr val="FF0000"/>
                </a:solidFill>
              </a:rPr>
              <a:t>LIKE OPERATOR :</a:t>
            </a:r>
            <a:endParaRPr lang="en-IN" b="1" dirty="0">
              <a:solidFill>
                <a:srgbClr val="FF0000"/>
              </a:solidFill>
            </a:endParaRPr>
          </a:p>
        </p:txBody>
      </p:sp>
      <p:sp>
        <p:nvSpPr>
          <p:cNvPr id="5" name="TextBox 4">
            <a:extLst>
              <a:ext uri="{FF2B5EF4-FFF2-40B4-BE49-F238E27FC236}">
                <a16:creationId xmlns:a16="http://schemas.microsoft.com/office/drawing/2014/main" id="{22EC5659-A29F-8C87-7B4C-D4A621F2C121}"/>
              </a:ext>
            </a:extLst>
          </p:cNvPr>
          <p:cNvSpPr txBox="1"/>
          <p:nvPr/>
        </p:nvSpPr>
        <p:spPr>
          <a:xfrm>
            <a:off x="296091" y="3209109"/>
            <a:ext cx="7942218" cy="646331"/>
          </a:xfrm>
          <a:prstGeom prst="rect">
            <a:avLst/>
          </a:prstGeom>
          <a:noFill/>
        </p:spPr>
        <p:txBody>
          <a:bodyPr wrap="square" rtlCol="0">
            <a:spAutoFit/>
          </a:bodyPr>
          <a:lstStyle/>
          <a:p>
            <a:r>
              <a:rPr lang="en-US" b="1" dirty="0">
                <a:solidFill>
                  <a:srgbClr val="FF0000"/>
                </a:solidFill>
              </a:rPr>
              <a:t>RLIKE OPERATOR :</a:t>
            </a:r>
          </a:p>
          <a:p>
            <a:r>
              <a:rPr lang="en-US" u="sng" dirty="0">
                <a:solidFill>
                  <a:srgbClr val="FF0000"/>
                </a:solidFill>
              </a:rPr>
              <a:t>To display the details of branch whose location has a and </a:t>
            </a:r>
            <a:r>
              <a:rPr lang="en-US" u="sng" dirty="0" err="1">
                <a:solidFill>
                  <a:srgbClr val="FF0000"/>
                </a:solidFill>
              </a:rPr>
              <a:t>i</a:t>
            </a:r>
            <a:r>
              <a:rPr lang="en-US" u="sng" dirty="0">
                <a:solidFill>
                  <a:srgbClr val="FF0000"/>
                </a:solidFill>
              </a:rPr>
              <a:t> in their name anywhere?</a:t>
            </a:r>
            <a:endParaRPr lang="en-IN" u="sng" dirty="0">
              <a:solidFill>
                <a:srgbClr val="FF0000"/>
              </a:solidFill>
            </a:endParaRPr>
          </a:p>
        </p:txBody>
      </p:sp>
      <p:pic>
        <p:nvPicPr>
          <p:cNvPr id="7" name="Picture 6">
            <a:extLst>
              <a:ext uri="{FF2B5EF4-FFF2-40B4-BE49-F238E27FC236}">
                <a16:creationId xmlns:a16="http://schemas.microsoft.com/office/drawing/2014/main" id="{75E41FB1-51CB-E548-68CE-483B3B50C61B}"/>
              </a:ext>
            </a:extLst>
          </p:cNvPr>
          <p:cNvPicPr>
            <a:picLocks noChangeAspect="1"/>
          </p:cNvPicPr>
          <p:nvPr/>
        </p:nvPicPr>
        <p:blipFill>
          <a:blip r:embed="rId3"/>
          <a:stretch>
            <a:fillRect/>
          </a:stretch>
        </p:blipFill>
        <p:spPr>
          <a:xfrm>
            <a:off x="869560" y="3926743"/>
            <a:ext cx="5418029" cy="2593275"/>
          </a:xfrm>
          <a:prstGeom prst="rect">
            <a:avLst/>
          </a:prstGeom>
        </p:spPr>
      </p:pic>
    </p:spTree>
    <p:extLst>
      <p:ext uri="{BB962C8B-B14F-4D97-AF65-F5344CB8AC3E}">
        <p14:creationId xmlns:p14="http://schemas.microsoft.com/office/powerpoint/2010/main" val="2499569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C23AF4-74BF-4F7B-7194-0E7B907BCC84}"/>
              </a:ext>
            </a:extLst>
          </p:cNvPr>
          <p:cNvPicPr>
            <a:picLocks noChangeAspect="1"/>
          </p:cNvPicPr>
          <p:nvPr/>
        </p:nvPicPr>
        <p:blipFill>
          <a:blip r:embed="rId2"/>
          <a:stretch>
            <a:fillRect/>
          </a:stretch>
        </p:blipFill>
        <p:spPr>
          <a:xfrm>
            <a:off x="887607" y="517377"/>
            <a:ext cx="8831159" cy="1624932"/>
          </a:xfrm>
          <a:prstGeom prst="rect">
            <a:avLst/>
          </a:prstGeom>
        </p:spPr>
      </p:pic>
      <p:sp>
        <p:nvSpPr>
          <p:cNvPr id="4" name="TextBox 3">
            <a:extLst>
              <a:ext uri="{FF2B5EF4-FFF2-40B4-BE49-F238E27FC236}">
                <a16:creationId xmlns:a16="http://schemas.microsoft.com/office/drawing/2014/main" id="{6B1939E0-61AB-3ADA-63C9-D89DF6237EBA}"/>
              </a:ext>
            </a:extLst>
          </p:cNvPr>
          <p:cNvSpPr txBox="1"/>
          <p:nvPr/>
        </p:nvSpPr>
        <p:spPr>
          <a:xfrm>
            <a:off x="400594" y="148046"/>
            <a:ext cx="8274475" cy="369332"/>
          </a:xfrm>
          <a:prstGeom prst="rect">
            <a:avLst/>
          </a:prstGeom>
          <a:noFill/>
        </p:spPr>
        <p:txBody>
          <a:bodyPr wrap="square" rtlCol="0">
            <a:spAutoFit/>
          </a:bodyPr>
          <a:lstStyle/>
          <a:p>
            <a:r>
              <a:rPr lang="en-US" b="1" dirty="0">
                <a:solidFill>
                  <a:srgbClr val="FF0000"/>
                </a:solidFill>
              </a:rPr>
              <a:t>TO DISPLAY DETAILS USING GROUP BY CLAUSE WITH HAVING :</a:t>
            </a:r>
            <a:endParaRPr lang="en-IN" b="1" dirty="0">
              <a:solidFill>
                <a:srgbClr val="FF0000"/>
              </a:solidFill>
            </a:endParaRPr>
          </a:p>
        </p:txBody>
      </p:sp>
      <p:pic>
        <p:nvPicPr>
          <p:cNvPr id="6" name="Picture 5">
            <a:extLst>
              <a:ext uri="{FF2B5EF4-FFF2-40B4-BE49-F238E27FC236}">
                <a16:creationId xmlns:a16="http://schemas.microsoft.com/office/drawing/2014/main" id="{9D1FA828-01A2-A6AD-C6B3-C71E5AB63E96}"/>
              </a:ext>
            </a:extLst>
          </p:cNvPr>
          <p:cNvPicPr>
            <a:picLocks noChangeAspect="1"/>
          </p:cNvPicPr>
          <p:nvPr/>
        </p:nvPicPr>
        <p:blipFill>
          <a:blip r:embed="rId3"/>
          <a:stretch>
            <a:fillRect/>
          </a:stretch>
        </p:blipFill>
        <p:spPr>
          <a:xfrm>
            <a:off x="887607" y="3185342"/>
            <a:ext cx="3181350" cy="3060700"/>
          </a:xfrm>
          <a:prstGeom prst="rect">
            <a:avLst/>
          </a:prstGeom>
        </p:spPr>
      </p:pic>
      <p:sp>
        <p:nvSpPr>
          <p:cNvPr id="7" name="TextBox 6">
            <a:extLst>
              <a:ext uri="{FF2B5EF4-FFF2-40B4-BE49-F238E27FC236}">
                <a16:creationId xmlns:a16="http://schemas.microsoft.com/office/drawing/2014/main" id="{C36C27F4-6E8A-1F6B-6DE1-7574444ECDED}"/>
              </a:ext>
            </a:extLst>
          </p:cNvPr>
          <p:cNvSpPr txBox="1"/>
          <p:nvPr/>
        </p:nvSpPr>
        <p:spPr>
          <a:xfrm>
            <a:off x="400594" y="2699657"/>
            <a:ext cx="3918857" cy="369332"/>
          </a:xfrm>
          <a:prstGeom prst="rect">
            <a:avLst/>
          </a:prstGeom>
          <a:noFill/>
        </p:spPr>
        <p:txBody>
          <a:bodyPr wrap="square" rtlCol="0">
            <a:spAutoFit/>
          </a:bodyPr>
          <a:lstStyle/>
          <a:p>
            <a:r>
              <a:rPr lang="en-US" b="1" dirty="0">
                <a:solidFill>
                  <a:srgbClr val="FF0000"/>
                </a:solidFill>
              </a:rPr>
              <a:t>AGGREGATE FUNCTION :</a:t>
            </a:r>
            <a:endParaRPr lang="en-IN" b="1" dirty="0">
              <a:solidFill>
                <a:srgbClr val="FF0000"/>
              </a:solidFill>
            </a:endParaRPr>
          </a:p>
        </p:txBody>
      </p:sp>
    </p:spTree>
    <p:extLst>
      <p:ext uri="{BB962C8B-B14F-4D97-AF65-F5344CB8AC3E}">
        <p14:creationId xmlns:p14="http://schemas.microsoft.com/office/powerpoint/2010/main" val="3057859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94BEF5-B9E4-B59C-B858-B0EB4D7036EF}"/>
              </a:ext>
            </a:extLst>
          </p:cNvPr>
          <p:cNvPicPr>
            <a:picLocks noChangeAspect="1"/>
          </p:cNvPicPr>
          <p:nvPr/>
        </p:nvPicPr>
        <p:blipFill>
          <a:blip r:embed="rId2"/>
          <a:stretch>
            <a:fillRect/>
          </a:stretch>
        </p:blipFill>
        <p:spPr>
          <a:xfrm>
            <a:off x="1450521" y="603885"/>
            <a:ext cx="3543300" cy="4552950"/>
          </a:xfrm>
          <a:prstGeom prst="rect">
            <a:avLst/>
          </a:prstGeom>
        </p:spPr>
      </p:pic>
      <p:pic>
        <p:nvPicPr>
          <p:cNvPr id="3" name="Picture 2">
            <a:extLst>
              <a:ext uri="{FF2B5EF4-FFF2-40B4-BE49-F238E27FC236}">
                <a16:creationId xmlns:a16="http://schemas.microsoft.com/office/drawing/2014/main" id="{F656EFB2-9026-6131-2F7A-E84B8C1CC0AE}"/>
              </a:ext>
            </a:extLst>
          </p:cNvPr>
          <p:cNvPicPr>
            <a:picLocks noChangeAspect="1"/>
          </p:cNvPicPr>
          <p:nvPr/>
        </p:nvPicPr>
        <p:blipFill>
          <a:blip r:embed="rId3"/>
          <a:stretch>
            <a:fillRect/>
          </a:stretch>
        </p:blipFill>
        <p:spPr>
          <a:xfrm>
            <a:off x="5990771" y="603885"/>
            <a:ext cx="4826000" cy="4356100"/>
          </a:xfrm>
          <a:prstGeom prst="rect">
            <a:avLst/>
          </a:prstGeom>
        </p:spPr>
      </p:pic>
      <p:pic>
        <p:nvPicPr>
          <p:cNvPr id="4" name="Picture 3">
            <a:extLst>
              <a:ext uri="{FF2B5EF4-FFF2-40B4-BE49-F238E27FC236}">
                <a16:creationId xmlns:a16="http://schemas.microsoft.com/office/drawing/2014/main" id="{DB447507-C986-BD33-4684-F675C8E54F83}"/>
              </a:ext>
            </a:extLst>
          </p:cNvPr>
          <p:cNvPicPr>
            <a:picLocks noChangeAspect="1"/>
          </p:cNvPicPr>
          <p:nvPr/>
        </p:nvPicPr>
        <p:blipFill>
          <a:blip r:embed="rId4"/>
          <a:stretch>
            <a:fillRect/>
          </a:stretch>
        </p:blipFill>
        <p:spPr>
          <a:xfrm>
            <a:off x="1450521" y="5156835"/>
            <a:ext cx="3473450" cy="1600200"/>
          </a:xfrm>
          <a:prstGeom prst="rect">
            <a:avLst/>
          </a:prstGeom>
        </p:spPr>
      </p:pic>
      <p:sp>
        <p:nvSpPr>
          <p:cNvPr id="5" name="TextBox 4">
            <a:extLst>
              <a:ext uri="{FF2B5EF4-FFF2-40B4-BE49-F238E27FC236}">
                <a16:creationId xmlns:a16="http://schemas.microsoft.com/office/drawing/2014/main" id="{663D31C4-AADB-5A65-DFF2-4C9D848B8812}"/>
              </a:ext>
            </a:extLst>
          </p:cNvPr>
          <p:cNvSpPr txBox="1"/>
          <p:nvPr/>
        </p:nvSpPr>
        <p:spPr>
          <a:xfrm>
            <a:off x="4476206" y="0"/>
            <a:ext cx="6017622" cy="523220"/>
          </a:xfrm>
          <a:prstGeom prst="rect">
            <a:avLst/>
          </a:prstGeom>
          <a:noFill/>
        </p:spPr>
        <p:txBody>
          <a:bodyPr wrap="square" rtlCol="0">
            <a:spAutoFit/>
          </a:bodyPr>
          <a:lstStyle/>
          <a:p>
            <a:r>
              <a:rPr lang="en-US" sz="2800" b="1" u="sng" dirty="0">
                <a:solidFill>
                  <a:srgbClr val="FF0000"/>
                </a:solidFill>
                <a:latin typeface="Algerian" panose="04020705040A02060702" pitchFamily="82" charset="0"/>
              </a:rPr>
              <a:t>DATE FUNCTIONS </a:t>
            </a:r>
            <a:endParaRPr lang="en-IN" sz="2800" b="1" u="sng"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854123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25AD50-23D5-B53E-2D6E-4C9A7811DCEE}"/>
              </a:ext>
            </a:extLst>
          </p:cNvPr>
          <p:cNvPicPr>
            <a:picLocks noChangeAspect="1"/>
          </p:cNvPicPr>
          <p:nvPr/>
        </p:nvPicPr>
        <p:blipFill>
          <a:blip r:embed="rId2"/>
          <a:stretch>
            <a:fillRect/>
          </a:stretch>
        </p:blipFill>
        <p:spPr>
          <a:xfrm>
            <a:off x="543106" y="643707"/>
            <a:ext cx="4870450" cy="5339081"/>
          </a:xfrm>
          <a:prstGeom prst="rect">
            <a:avLst/>
          </a:prstGeom>
        </p:spPr>
      </p:pic>
      <p:sp>
        <p:nvSpPr>
          <p:cNvPr id="3" name="TextBox 2">
            <a:extLst>
              <a:ext uri="{FF2B5EF4-FFF2-40B4-BE49-F238E27FC236}">
                <a16:creationId xmlns:a16="http://schemas.microsoft.com/office/drawing/2014/main" id="{3121CC46-4BE8-7281-51A5-AC08A2E436A3}"/>
              </a:ext>
            </a:extLst>
          </p:cNvPr>
          <p:cNvSpPr txBox="1"/>
          <p:nvPr/>
        </p:nvSpPr>
        <p:spPr>
          <a:xfrm>
            <a:off x="4241074" y="0"/>
            <a:ext cx="4833257" cy="523220"/>
          </a:xfrm>
          <a:prstGeom prst="rect">
            <a:avLst/>
          </a:prstGeom>
          <a:noFill/>
        </p:spPr>
        <p:txBody>
          <a:bodyPr wrap="square" rtlCol="0">
            <a:spAutoFit/>
          </a:bodyPr>
          <a:lstStyle/>
          <a:p>
            <a:r>
              <a:rPr lang="en-US" sz="2800" b="1" dirty="0">
                <a:solidFill>
                  <a:srgbClr val="FF0000"/>
                </a:solidFill>
                <a:latin typeface="Algerian" panose="04020705040A02060702" pitchFamily="82" charset="0"/>
              </a:rPr>
              <a:t>STRING FUNCTIONS</a:t>
            </a:r>
            <a:endParaRPr lang="en-IN" sz="2800" b="1" dirty="0">
              <a:solidFill>
                <a:srgbClr val="FF0000"/>
              </a:solidFill>
              <a:latin typeface="Algerian" panose="04020705040A02060702" pitchFamily="82" charset="0"/>
            </a:endParaRPr>
          </a:p>
        </p:txBody>
      </p:sp>
      <p:pic>
        <p:nvPicPr>
          <p:cNvPr id="5" name="Picture 4">
            <a:extLst>
              <a:ext uri="{FF2B5EF4-FFF2-40B4-BE49-F238E27FC236}">
                <a16:creationId xmlns:a16="http://schemas.microsoft.com/office/drawing/2014/main" id="{26F375C6-0082-0DF7-4C5E-0899E455A1CE}"/>
              </a:ext>
            </a:extLst>
          </p:cNvPr>
          <p:cNvPicPr>
            <a:picLocks noChangeAspect="1"/>
          </p:cNvPicPr>
          <p:nvPr/>
        </p:nvPicPr>
        <p:blipFill>
          <a:blip r:embed="rId3"/>
          <a:stretch>
            <a:fillRect/>
          </a:stretch>
        </p:blipFill>
        <p:spPr>
          <a:xfrm>
            <a:off x="5971994" y="643708"/>
            <a:ext cx="5676900" cy="5339080"/>
          </a:xfrm>
          <a:prstGeom prst="rect">
            <a:avLst/>
          </a:prstGeom>
        </p:spPr>
      </p:pic>
    </p:spTree>
    <p:extLst>
      <p:ext uri="{BB962C8B-B14F-4D97-AF65-F5344CB8AC3E}">
        <p14:creationId xmlns:p14="http://schemas.microsoft.com/office/powerpoint/2010/main" val="53490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B4DCE3-5EA3-3B13-17CB-C1CB130DA6A2}"/>
              </a:ext>
            </a:extLst>
          </p:cNvPr>
          <p:cNvSpPr txBox="1"/>
          <p:nvPr/>
        </p:nvSpPr>
        <p:spPr>
          <a:xfrm>
            <a:off x="162560" y="162560"/>
            <a:ext cx="11826240" cy="5509200"/>
          </a:xfrm>
          <a:prstGeom prst="rect">
            <a:avLst/>
          </a:prstGeom>
          <a:noFill/>
        </p:spPr>
        <p:txBody>
          <a:bodyPr wrap="square" rtlCol="0">
            <a:spAutoFit/>
          </a:bodyPr>
          <a:lstStyle/>
          <a:p>
            <a:pPr algn="ctr"/>
            <a:r>
              <a:rPr lang="en-US" sz="3600" u="sng" dirty="0">
                <a:solidFill>
                  <a:schemeClr val="accent1">
                    <a:lumMod val="50000"/>
                  </a:schemeClr>
                </a:solidFill>
                <a:latin typeface="+mj-lt"/>
              </a:rPr>
              <a:t>ABSTRACT</a:t>
            </a:r>
          </a:p>
          <a:p>
            <a:endParaRPr lang="en-US" dirty="0"/>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This is a Bank Management System Database Project.</a:t>
            </a:r>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Abstract: The main aim of Bank Management Mini DBMS project is to keep record of customer transactions in the bank.</a:t>
            </a:r>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We aim to demonstrate the use of create, read, update and delete MySQL operations through this project.</a:t>
            </a:r>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Firstly, employee registration is done in the concern bank branch.</a:t>
            </a:r>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Branch employee creates customer account in the bank, then customer can credit amount, debit amount and check balance.</a:t>
            </a:r>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Customer can even use different services like insurance, loan, bill payments etc.</a:t>
            </a:r>
          </a:p>
          <a:p>
            <a:endParaRPr lang="en-IN" dirty="0"/>
          </a:p>
        </p:txBody>
      </p:sp>
    </p:spTree>
    <p:extLst>
      <p:ext uri="{BB962C8B-B14F-4D97-AF65-F5344CB8AC3E}">
        <p14:creationId xmlns:p14="http://schemas.microsoft.com/office/powerpoint/2010/main" val="961462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B14F2-8424-577D-E69D-73565C8D6AE5}"/>
              </a:ext>
            </a:extLst>
          </p:cNvPr>
          <p:cNvPicPr>
            <a:picLocks noChangeAspect="1"/>
          </p:cNvPicPr>
          <p:nvPr/>
        </p:nvPicPr>
        <p:blipFill>
          <a:blip r:embed="rId2"/>
          <a:stretch>
            <a:fillRect/>
          </a:stretch>
        </p:blipFill>
        <p:spPr>
          <a:xfrm>
            <a:off x="1225550" y="225696"/>
            <a:ext cx="4870450" cy="4564017"/>
          </a:xfrm>
          <a:prstGeom prst="rect">
            <a:avLst/>
          </a:prstGeom>
        </p:spPr>
      </p:pic>
      <p:pic>
        <p:nvPicPr>
          <p:cNvPr id="4" name="Picture 3">
            <a:extLst>
              <a:ext uri="{FF2B5EF4-FFF2-40B4-BE49-F238E27FC236}">
                <a16:creationId xmlns:a16="http://schemas.microsoft.com/office/drawing/2014/main" id="{50627F90-5F67-698A-D7DC-D1A4D8A54234}"/>
              </a:ext>
            </a:extLst>
          </p:cNvPr>
          <p:cNvPicPr>
            <a:picLocks noChangeAspect="1"/>
          </p:cNvPicPr>
          <p:nvPr/>
        </p:nvPicPr>
        <p:blipFill>
          <a:blip r:embed="rId3"/>
          <a:stretch>
            <a:fillRect/>
          </a:stretch>
        </p:blipFill>
        <p:spPr>
          <a:xfrm>
            <a:off x="1225550" y="4789713"/>
            <a:ext cx="4889500" cy="1570083"/>
          </a:xfrm>
          <a:prstGeom prst="rect">
            <a:avLst/>
          </a:prstGeom>
        </p:spPr>
      </p:pic>
    </p:spTree>
    <p:extLst>
      <p:ext uri="{BB962C8B-B14F-4D97-AF65-F5344CB8AC3E}">
        <p14:creationId xmlns:p14="http://schemas.microsoft.com/office/powerpoint/2010/main" val="241803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34D466-BA27-37E5-4BAE-A652167D9719}"/>
              </a:ext>
            </a:extLst>
          </p:cNvPr>
          <p:cNvSpPr txBox="1"/>
          <p:nvPr/>
        </p:nvSpPr>
        <p:spPr>
          <a:xfrm>
            <a:off x="4624252" y="78377"/>
            <a:ext cx="8403771" cy="523220"/>
          </a:xfrm>
          <a:prstGeom prst="rect">
            <a:avLst/>
          </a:prstGeom>
          <a:noFill/>
        </p:spPr>
        <p:txBody>
          <a:bodyPr wrap="square" rtlCol="0">
            <a:spAutoFit/>
          </a:bodyPr>
          <a:lstStyle/>
          <a:p>
            <a:r>
              <a:rPr lang="en-US" sz="2800" b="1" dirty="0">
                <a:solidFill>
                  <a:srgbClr val="FF0000"/>
                </a:solidFill>
                <a:latin typeface="Algerian" panose="04020705040A02060702" pitchFamily="82" charset="0"/>
              </a:rPr>
              <a:t>SUBQUERIES</a:t>
            </a:r>
            <a:r>
              <a:rPr lang="en-US" b="1" dirty="0">
                <a:solidFill>
                  <a:srgbClr val="FF0000"/>
                </a:solidFill>
                <a:latin typeface="Algerian" panose="04020705040A02060702" pitchFamily="82" charset="0"/>
              </a:rPr>
              <a:t> </a:t>
            </a:r>
            <a:endParaRPr lang="en-IN" b="1" dirty="0">
              <a:solidFill>
                <a:srgbClr val="FF0000"/>
              </a:solidFill>
              <a:latin typeface="Algerian" panose="04020705040A02060702" pitchFamily="82" charset="0"/>
            </a:endParaRPr>
          </a:p>
        </p:txBody>
      </p:sp>
      <p:sp>
        <p:nvSpPr>
          <p:cNvPr id="4" name="TextBox 3">
            <a:extLst>
              <a:ext uri="{FF2B5EF4-FFF2-40B4-BE49-F238E27FC236}">
                <a16:creationId xmlns:a16="http://schemas.microsoft.com/office/drawing/2014/main" id="{2C8B6AEF-44CF-C5F7-ED0E-9AF1D9EB28F7}"/>
              </a:ext>
            </a:extLst>
          </p:cNvPr>
          <p:cNvSpPr txBox="1"/>
          <p:nvPr/>
        </p:nvSpPr>
        <p:spPr>
          <a:xfrm>
            <a:off x="226421" y="261984"/>
            <a:ext cx="11765281" cy="677108"/>
          </a:xfrm>
          <a:prstGeom prst="rect">
            <a:avLst/>
          </a:prstGeom>
          <a:noFill/>
        </p:spPr>
        <p:txBody>
          <a:bodyPr wrap="square">
            <a:spAutoFit/>
          </a:bodyPr>
          <a:lstStyle/>
          <a:p>
            <a:endParaRPr lang="en-IN" dirty="0"/>
          </a:p>
          <a:p>
            <a:pPr marL="342900" indent="-342900">
              <a:buFont typeface="Arial" panose="020B0604020202020204" pitchFamily="34" charset="0"/>
              <a:buChar char="•"/>
            </a:pPr>
            <a:r>
              <a:rPr lang="en-IN" sz="2000" u="sng" dirty="0">
                <a:solidFill>
                  <a:srgbClr val="FF0000"/>
                </a:solidFill>
              </a:rPr>
              <a:t>Display the details of all the customer whose loan </a:t>
            </a:r>
            <a:r>
              <a:rPr lang="en-IN" sz="2000" u="sng" dirty="0" err="1">
                <a:solidFill>
                  <a:srgbClr val="FF0000"/>
                </a:solidFill>
              </a:rPr>
              <a:t>ammount</a:t>
            </a:r>
            <a:r>
              <a:rPr lang="en-IN" sz="2000" u="sng" dirty="0">
                <a:solidFill>
                  <a:srgbClr val="FF0000"/>
                </a:solidFill>
              </a:rPr>
              <a:t> is more than the average loan </a:t>
            </a:r>
            <a:r>
              <a:rPr lang="en-IN" sz="2000" u="sng" dirty="0" err="1">
                <a:solidFill>
                  <a:srgbClr val="FF0000"/>
                </a:solidFill>
              </a:rPr>
              <a:t>ammount</a:t>
            </a:r>
            <a:r>
              <a:rPr lang="en-IN" sz="2000" u="sng" dirty="0">
                <a:solidFill>
                  <a:srgbClr val="FF0000"/>
                </a:solidFill>
              </a:rPr>
              <a:t> .</a:t>
            </a:r>
          </a:p>
        </p:txBody>
      </p:sp>
      <p:sp>
        <p:nvSpPr>
          <p:cNvPr id="6" name="TextBox 5">
            <a:extLst>
              <a:ext uri="{FF2B5EF4-FFF2-40B4-BE49-F238E27FC236}">
                <a16:creationId xmlns:a16="http://schemas.microsoft.com/office/drawing/2014/main" id="{E582C948-0691-B0A9-F906-9E50D3076D3B}"/>
              </a:ext>
            </a:extLst>
          </p:cNvPr>
          <p:cNvSpPr txBox="1"/>
          <p:nvPr/>
        </p:nvSpPr>
        <p:spPr>
          <a:xfrm>
            <a:off x="226421" y="3300306"/>
            <a:ext cx="11190514" cy="400110"/>
          </a:xfrm>
          <a:prstGeom prst="rect">
            <a:avLst/>
          </a:prstGeom>
          <a:noFill/>
        </p:spPr>
        <p:txBody>
          <a:bodyPr wrap="square">
            <a:spAutoFit/>
          </a:bodyPr>
          <a:lstStyle/>
          <a:p>
            <a:pPr marL="342900" indent="-342900">
              <a:buFont typeface="Arial" panose="020B0604020202020204" pitchFamily="34" charset="0"/>
              <a:buChar char="•"/>
            </a:pPr>
            <a:r>
              <a:rPr lang="en-IN" sz="2000" u="sng" dirty="0">
                <a:solidFill>
                  <a:srgbClr val="FF0000"/>
                </a:solidFill>
              </a:rPr>
              <a:t>Display the details of all the customers who has loan </a:t>
            </a:r>
            <a:r>
              <a:rPr lang="en-IN" sz="2000" u="sng" dirty="0" err="1">
                <a:solidFill>
                  <a:srgbClr val="FF0000"/>
                </a:solidFill>
              </a:rPr>
              <a:t>ammount</a:t>
            </a:r>
            <a:r>
              <a:rPr lang="en-IN" sz="2000" u="sng" dirty="0">
                <a:solidFill>
                  <a:srgbClr val="FF0000"/>
                </a:solidFill>
              </a:rPr>
              <a:t>  less than the 3rd highest loan amount.</a:t>
            </a:r>
          </a:p>
        </p:txBody>
      </p:sp>
      <p:pic>
        <p:nvPicPr>
          <p:cNvPr id="8" name="Picture 7">
            <a:extLst>
              <a:ext uri="{FF2B5EF4-FFF2-40B4-BE49-F238E27FC236}">
                <a16:creationId xmlns:a16="http://schemas.microsoft.com/office/drawing/2014/main" id="{66FCE49F-20F7-0CCC-FA3A-808B68EB6025}"/>
              </a:ext>
            </a:extLst>
          </p:cNvPr>
          <p:cNvPicPr>
            <a:picLocks noChangeAspect="1"/>
          </p:cNvPicPr>
          <p:nvPr/>
        </p:nvPicPr>
        <p:blipFill>
          <a:blip r:embed="rId2"/>
          <a:stretch>
            <a:fillRect/>
          </a:stretch>
        </p:blipFill>
        <p:spPr>
          <a:xfrm>
            <a:off x="63190" y="3884023"/>
            <a:ext cx="12065620" cy="2600113"/>
          </a:xfrm>
          <a:prstGeom prst="rect">
            <a:avLst/>
          </a:prstGeom>
        </p:spPr>
      </p:pic>
      <p:pic>
        <p:nvPicPr>
          <p:cNvPr id="10" name="Picture 9">
            <a:extLst>
              <a:ext uri="{FF2B5EF4-FFF2-40B4-BE49-F238E27FC236}">
                <a16:creationId xmlns:a16="http://schemas.microsoft.com/office/drawing/2014/main" id="{F446C095-39FC-C186-FBAB-E10F541B6E90}"/>
              </a:ext>
            </a:extLst>
          </p:cNvPr>
          <p:cNvPicPr>
            <a:picLocks noChangeAspect="1"/>
          </p:cNvPicPr>
          <p:nvPr/>
        </p:nvPicPr>
        <p:blipFill>
          <a:blip r:embed="rId3"/>
          <a:stretch>
            <a:fillRect/>
          </a:stretch>
        </p:blipFill>
        <p:spPr>
          <a:xfrm>
            <a:off x="625332" y="1010988"/>
            <a:ext cx="10417137" cy="2289318"/>
          </a:xfrm>
          <a:prstGeom prst="rect">
            <a:avLst/>
          </a:prstGeom>
        </p:spPr>
      </p:pic>
    </p:spTree>
    <p:extLst>
      <p:ext uri="{BB962C8B-B14F-4D97-AF65-F5344CB8AC3E}">
        <p14:creationId xmlns:p14="http://schemas.microsoft.com/office/powerpoint/2010/main" val="145924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0E9484-F4A3-1C38-693D-C74F1F04E6AD}"/>
              </a:ext>
            </a:extLst>
          </p:cNvPr>
          <p:cNvSpPr/>
          <p:nvPr/>
        </p:nvSpPr>
        <p:spPr>
          <a:xfrm>
            <a:off x="3869396" y="2967335"/>
            <a:ext cx="4453207" cy="923330"/>
          </a:xfrm>
          <a:prstGeom prst="rect">
            <a:avLst/>
          </a:prstGeom>
          <a:noFill/>
        </p:spPr>
        <p:txBody>
          <a:bodyPr wrap="none" lIns="91440" tIns="45720" rIns="91440" bIns="45720">
            <a:spAutoFit/>
          </a:bodyPr>
          <a:lstStyle/>
          <a:p>
            <a:pPr algn="ctr"/>
            <a:r>
              <a:rPr lang="en-US" sz="5400" b="1" i="1" dirty="0">
                <a:ln w="0"/>
                <a:solidFill>
                  <a:srgbClr val="7030A0"/>
                </a:solidFill>
                <a:effectLst>
                  <a:reflection blurRad="6350" stA="53000" endA="300" endPos="35500" dir="5400000" sy="-90000" algn="bl" rotWithShape="0"/>
                </a:effectLst>
                <a:latin typeface="Bell MT" panose="02020503060305020303" pitchFamily="18" charset="0"/>
              </a:rPr>
              <a:t>THANK YOU</a:t>
            </a:r>
            <a:endParaRPr lang="en-US" sz="5400" b="1" i="1" cap="none" spc="0" dirty="0">
              <a:ln w="0"/>
              <a:solidFill>
                <a:srgbClr val="7030A0"/>
              </a:solidFill>
              <a:effectLst>
                <a:reflection blurRad="6350" stA="53000" endA="300" endPos="35500" dir="5400000" sy="-90000" algn="bl" rotWithShape="0"/>
              </a:effectLst>
              <a:latin typeface="Bell MT" panose="02020503060305020303" pitchFamily="18" charset="0"/>
            </a:endParaRPr>
          </a:p>
        </p:txBody>
      </p:sp>
    </p:spTree>
    <p:extLst>
      <p:ext uri="{BB962C8B-B14F-4D97-AF65-F5344CB8AC3E}">
        <p14:creationId xmlns:p14="http://schemas.microsoft.com/office/powerpoint/2010/main" val="207673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60166-53E6-48FA-7E7B-93D29D10C57F}"/>
              </a:ext>
            </a:extLst>
          </p:cNvPr>
          <p:cNvSpPr txBox="1"/>
          <p:nvPr/>
        </p:nvSpPr>
        <p:spPr>
          <a:xfrm>
            <a:off x="254000" y="172720"/>
            <a:ext cx="11684000" cy="6463308"/>
          </a:xfrm>
          <a:prstGeom prst="rect">
            <a:avLst/>
          </a:prstGeom>
          <a:noFill/>
        </p:spPr>
        <p:txBody>
          <a:bodyPr wrap="square" rtlCol="0">
            <a:spAutoFit/>
          </a:bodyPr>
          <a:lstStyle/>
          <a:p>
            <a:r>
              <a:rPr lang="en-US" sz="2800" b="1" u="sng" dirty="0">
                <a:solidFill>
                  <a:srgbClr val="002060"/>
                </a:solidFill>
                <a:latin typeface="Aptos" panose="020B0004020202020204" pitchFamily="34" charset="0"/>
              </a:rPr>
              <a:t>AIM :</a:t>
            </a:r>
          </a:p>
          <a:p>
            <a:r>
              <a:rPr lang="en-US" dirty="0"/>
              <a:t>    </a:t>
            </a:r>
            <a:r>
              <a:rPr lang="en-US" sz="2000" dirty="0">
                <a:solidFill>
                  <a:schemeClr val="accent5">
                    <a:lumMod val="50000"/>
                  </a:schemeClr>
                </a:solidFill>
              </a:rPr>
              <a:t>The main goal of project of Bank Database Management System is to give information about the functioning of databases  in banking system and to develop a software for solving financial applications of a customer in banking environment in order to nurture the needs of an end banking users to provide various ways to perform banking tasks   using  MYSQL.</a:t>
            </a:r>
          </a:p>
          <a:p>
            <a:endParaRPr lang="en-US" dirty="0"/>
          </a:p>
          <a:p>
            <a:r>
              <a:rPr lang="en-US" sz="2800" b="1" u="sng" dirty="0">
                <a:solidFill>
                  <a:srgbClr val="002060"/>
                </a:solidFill>
                <a:latin typeface="Aptos" panose="020B0004020202020204" pitchFamily="34" charset="0"/>
              </a:rPr>
              <a:t>INTRODUCTION :</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This is a Bank Management System Database Project.</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The main aim of Bank Management Mini DBMS project is to keep record of customer transactions in the bank.</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We aim to demonstrate the use of create, read, update and delete MySQL operations through this project.</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Firstly, employee registration is done in the concern bank branch.</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Branch employee creates customer account in the bank, then customer can credit amount, debit amount and check balance.</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Customer can even use different services like insurance, loan, bill payments etc.</a:t>
            </a:r>
          </a:p>
          <a:p>
            <a:pPr marL="342900" indent="-342900">
              <a:buFont typeface="Arial" panose="020B0604020202020204" pitchFamily="34" charset="0"/>
              <a:buChar char="•"/>
            </a:pPr>
            <a:r>
              <a:rPr lang="en-US" sz="2000" dirty="0">
                <a:solidFill>
                  <a:schemeClr val="accent5">
                    <a:lumMod val="50000"/>
                  </a:schemeClr>
                </a:solidFill>
              </a:rPr>
              <a:t>Day to day life banking system is most useful and important thing in economical world and which is very useful to develop country as well as economic power. </a:t>
            </a:r>
          </a:p>
          <a:p>
            <a:pPr marL="342900" indent="-342900">
              <a:buFont typeface="Arial" panose="020B0604020202020204" pitchFamily="34" charset="0"/>
              <a:buChar char="•"/>
            </a:pPr>
            <a:r>
              <a:rPr lang="en-US" sz="2000" dirty="0">
                <a:solidFill>
                  <a:schemeClr val="accent5">
                    <a:lumMod val="50000"/>
                  </a:schemeClr>
                </a:solidFill>
              </a:rPr>
              <a:t>In our project we also provide the facility to change location of account with branch that mean the user can change the branch which is convenient for it. They will also change or update data like address, mobile number using online banking system. </a:t>
            </a:r>
            <a:endParaRPr lang="en-IN" sz="2000" dirty="0">
              <a:solidFill>
                <a:schemeClr val="accent5">
                  <a:lumMod val="50000"/>
                </a:schemeClr>
              </a:solidFill>
            </a:endParaRPr>
          </a:p>
        </p:txBody>
      </p:sp>
    </p:spTree>
    <p:extLst>
      <p:ext uri="{BB962C8B-B14F-4D97-AF65-F5344CB8AC3E}">
        <p14:creationId xmlns:p14="http://schemas.microsoft.com/office/powerpoint/2010/main" val="309283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3D5E0F-B908-8552-21B6-8F21CDFF3AE5}"/>
              </a:ext>
            </a:extLst>
          </p:cNvPr>
          <p:cNvSpPr txBox="1"/>
          <p:nvPr/>
        </p:nvSpPr>
        <p:spPr>
          <a:xfrm>
            <a:off x="213360" y="193040"/>
            <a:ext cx="11744960" cy="2677656"/>
          </a:xfrm>
          <a:prstGeom prst="rect">
            <a:avLst/>
          </a:prstGeom>
          <a:noFill/>
        </p:spPr>
        <p:txBody>
          <a:bodyPr wrap="square" rtlCol="0">
            <a:spAutoFit/>
          </a:bodyPr>
          <a:lstStyle/>
          <a:p>
            <a:r>
              <a:rPr lang="en-US" sz="2800" b="1" i="0" u="sng" dirty="0">
                <a:solidFill>
                  <a:srgbClr val="002060"/>
                </a:solidFill>
                <a:effectLst/>
                <a:latin typeface="Google Sans"/>
              </a:rPr>
              <a:t>OBJECTIVE OF PROJECT :</a:t>
            </a:r>
          </a:p>
          <a:p>
            <a:pPr marL="342900" indent="-342900">
              <a:buFont typeface="Wingdings" panose="05000000000000000000" pitchFamily="2" charset="2"/>
              <a:buChar char="§"/>
            </a:pPr>
            <a:r>
              <a:rPr lang="en-US" sz="2000" i="0" dirty="0">
                <a:solidFill>
                  <a:schemeClr val="accent5">
                    <a:lumMod val="75000"/>
                  </a:schemeClr>
                </a:solidFill>
                <a:effectLst/>
                <a:latin typeface="Aptos" panose="020B0004020202020204" pitchFamily="34" charset="0"/>
              </a:rPr>
              <a:t>The main objective of bank management is to build an organic and optimal interaction system between the elements of banking mechanisms with a view to profit.</a:t>
            </a:r>
            <a:endParaRPr lang="en-US" sz="2000" dirty="0">
              <a:solidFill>
                <a:schemeClr val="accent5">
                  <a:lumMod val="75000"/>
                </a:schemeClr>
              </a:solidFill>
              <a:latin typeface="Aptos" panose="020B0004020202020204" pitchFamily="34" charset="0"/>
            </a:endParaRPr>
          </a:p>
          <a:p>
            <a:pPr marL="342900" indent="-342900">
              <a:buFont typeface="Wingdings" panose="05000000000000000000" pitchFamily="2" charset="2"/>
              <a:buChar char="§"/>
            </a:pPr>
            <a:r>
              <a:rPr lang="en-US" sz="2000" b="0" i="0" dirty="0">
                <a:solidFill>
                  <a:schemeClr val="accent5">
                    <a:lumMod val="75000"/>
                  </a:schemeClr>
                </a:solidFill>
                <a:effectLst/>
                <a:latin typeface="Aptos" panose="020B0004020202020204" pitchFamily="34" charset="0"/>
              </a:rPr>
              <a:t>It </a:t>
            </a:r>
            <a:r>
              <a:rPr lang="en-US" sz="2000" dirty="0">
                <a:solidFill>
                  <a:schemeClr val="accent5">
                    <a:lumMod val="75000"/>
                  </a:schemeClr>
                </a:solidFill>
                <a:latin typeface="Aptos" panose="020B0004020202020204" pitchFamily="34" charset="0"/>
              </a:rPr>
              <a:t>will be easy to able track the details of employees, customers, branch and accounts.</a:t>
            </a:r>
          </a:p>
          <a:p>
            <a:pPr marL="342900" indent="-342900">
              <a:buFont typeface="Wingdings" panose="05000000000000000000" pitchFamily="2" charset="2"/>
              <a:buChar char="§"/>
            </a:pPr>
            <a:r>
              <a:rPr lang="en-US" sz="2000" b="0" i="0" dirty="0">
                <a:solidFill>
                  <a:schemeClr val="accent5">
                    <a:lumMod val="75000"/>
                  </a:schemeClr>
                </a:solidFill>
                <a:effectLst/>
                <a:latin typeface="Aptos" panose="020B0004020202020204" pitchFamily="34" charset="0"/>
              </a:rPr>
              <a:t>It </a:t>
            </a:r>
            <a:r>
              <a:rPr lang="en-US" sz="2000" dirty="0">
                <a:solidFill>
                  <a:schemeClr val="accent5">
                    <a:lumMod val="75000"/>
                  </a:schemeClr>
                </a:solidFill>
                <a:latin typeface="Aptos" panose="020B0004020202020204" pitchFamily="34" charset="0"/>
              </a:rPr>
              <a:t>will give proper relation about  which customer have bank account in which branch.</a:t>
            </a:r>
          </a:p>
          <a:p>
            <a:pPr marL="342900" indent="-342900">
              <a:buFont typeface="Wingdings" panose="05000000000000000000" pitchFamily="2" charset="2"/>
              <a:buChar char="§"/>
            </a:pPr>
            <a:r>
              <a:rPr lang="en-US" sz="2000" b="0" i="0" dirty="0">
                <a:solidFill>
                  <a:schemeClr val="accent5">
                    <a:lumMod val="75000"/>
                  </a:schemeClr>
                </a:solidFill>
                <a:effectLst/>
                <a:latin typeface="Aptos" panose="020B0004020202020204" pitchFamily="34" charset="0"/>
              </a:rPr>
              <a:t>It will </a:t>
            </a:r>
            <a:r>
              <a:rPr lang="en-US" sz="2000" dirty="0">
                <a:solidFill>
                  <a:schemeClr val="accent5">
                    <a:lumMod val="75000"/>
                  </a:schemeClr>
                </a:solidFill>
                <a:latin typeface="Aptos" panose="020B0004020202020204" pitchFamily="34" charset="0"/>
              </a:rPr>
              <a:t>give details regarding  type of loans have been taken by customers. </a:t>
            </a:r>
            <a:r>
              <a:rPr lang="en-US" sz="2000" b="0" i="0" dirty="0">
                <a:solidFill>
                  <a:schemeClr val="accent5">
                    <a:lumMod val="75000"/>
                  </a:schemeClr>
                </a:solidFill>
                <a:effectLst/>
                <a:latin typeface="Aptos" panose="020B0004020202020204" pitchFamily="34" charset="0"/>
              </a:rPr>
              <a:t> </a:t>
            </a:r>
          </a:p>
          <a:p>
            <a:pPr marL="342900" indent="-342900">
              <a:buFont typeface="Wingdings" panose="05000000000000000000" pitchFamily="2" charset="2"/>
              <a:buChar char="§"/>
            </a:pPr>
            <a:r>
              <a:rPr lang="en-US" sz="2000" b="0" i="0" dirty="0">
                <a:solidFill>
                  <a:schemeClr val="accent5">
                    <a:lumMod val="75000"/>
                  </a:schemeClr>
                </a:solidFill>
                <a:effectLst/>
                <a:latin typeface="Aptos" panose="020B0004020202020204" pitchFamily="34" charset="0"/>
              </a:rPr>
              <a:t>To track client accounts, balances, and deposits, banks employee databases and to hold information </a:t>
            </a:r>
            <a:r>
              <a:rPr lang="en-US" sz="2000" dirty="0">
                <a:solidFill>
                  <a:schemeClr val="accent5">
                    <a:lumMod val="75000"/>
                  </a:schemeClr>
                </a:solidFill>
                <a:latin typeface="Aptos" panose="020B0004020202020204" pitchFamily="34" charset="0"/>
              </a:rPr>
              <a:t>about </a:t>
            </a:r>
            <a:r>
              <a:rPr lang="en-US" sz="2000" b="0" i="0" dirty="0">
                <a:solidFill>
                  <a:schemeClr val="accent5">
                    <a:lumMod val="75000"/>
                  </a:schemeClr>
                </a:solidFill>
                <a:effectLst/>
                <a:latin typeface="Aptos" panose="020B0004020202020204" pitchFamily="34" charset="0"/>
              </a:rPr>
              <a:t>customers</a:t>
            </a:r>
            <a:r>
              <a:rPr lang="en-US" sz="2000" b="0" i="0" dirty="0">
                <a:solidFill>
                  <a:schemeClr val="accent1">
                    <a:lumMod val="75000"/>
                  </a:schemeClr>
                </a:solidFill>
                <a:effectLst/>
                <a:latin typeface="Aptos" panose="020B0004020202020204" pitchFamily="34" charset="0"/>
              </a:rPr>
              <a:t>.</a:t>
            </a:r>
          </a:p>
        </p:txBody>
      </p:sp>
    </p:spTree>
    <p:extLst>
      <p:ext uri="{BB962C8B-B14F-4D97-AF65-F5344CB8AC3E}">
        <p14:creationId xmlns:p14="http://schemas.microsoft.com/office/powerpoint/2010/main" val="4031612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D5225-2963-CCA1-E2A3-B7B93C9EC966}"/>
              </a:ext>
            </a:extLst>
          </p:cNvPr>
          <p:cNvSpPr txBox="1"/>
          <p:nvPr/>
        </p:nvSpPr>
        <p:spPr>
          <a:xfrm>
            <a:off x="284480" y="223520"/>
            <a:ext cx="11562080" cy="800219"/>
          </a:xfrm>
          <a:prstGeom prst="rect">
            <a:avLst/>
          </a:prstGeom>
          <a:noFill/>
        </p:spPr>
        <p:txBody>
          <a:bodyPr wrap="square" rtlCol="0">
            <a:spAutoFit/>
          </a:bodyPr>
          <a:lstStyle/>
          <a:p>
            <a:r>
              <a:rPr lang="en-US" sz="2800" b="1" u="sng" dirty="0">
                <a:solidFill>
                  <a:srgbClr val="002060"/>
                </a:solidFill>
              </a:rPr>
              <a:t>ER-DIAGRAM :</a:t>
            </a:r>
          </a:p>
          <a:p>
            <a:endParaRPr lang="en-IN" dirty="0"/>
          </a:p>
        </p:txBody>
      </p:sp>
      <p:sp>
        <p:nvSpPr>
          <p:cNvPr id="4" name="Flowchart: Process 3">
            <a:extLst>
              <a:ext uri="{FF2B5EF4-FFF2-40B4-BE49-F238E27FC236}">
                <a16:creationId xmlns:a16="http://schemas.microsoft.com/office/drawing/2014/main" id="{A248E71A-D92C-6A9A-4907-D910A94AEE65}"/>
              </a:ext>
            </a:extLst>
          </p:cNvPr>
          <p:cNvSpPr/>
          <p:nvPr/>
        </p:nvSpPr>
        <p:spPr>
          <a:xfrm>
            <a:off x="6396445" y="3825004"/>
            <a:ext cx="1545772" cy="667653"/>
          </a:xfrm>
          <a:prstGeom prst="flowChartProcess">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a:t>
            </a:r>
            <a:endParaRPr lang="en-IN" dirty="0"/>
          </a:p>
        </p:txBody>
      </p:sp>
      <p:sp>
        <p:nvSpPr>
          <p:cNvPr id="5" name="Flowchart: Process 4">
            <a:extLst>
              <a:ext uri="{FF2B5EF4-FFF2-40B4-BE49-F238E27FC236}">
                <a16:creationId xmlns:a16="http://schemas.microsoft.com/office/drawing/2014/main" id="{89A82C97-D756-0DBB-CE73-15A57641E2A4}"/>
              </a:ext>
            </a:extLst>
          </p:cNvPr>
          <p:cNvSpPr/>
          <p:nvPr/>
        </p:nvSpPr>
        <p:spPr>
          <a:xfrm>
            <a:off x="6426925" y="2438400"/>
            <a:ext cx="1515292" cy="594597"/>
          </a:xfrm>
          <a:prstGeom prst="flowChartProcess">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Loan</a:t>
            </a:r>
            <a:endParaRPr lang="en-IN" dirty="0"/>
          </a:p>
        </p:txBody>
      </p:sp>
      <p:sp>
        <p:nvSpPr>
          <p:cNvPr id="6" name="Flowchart: Process 5">
            <a:extLst>
              <a:ext uri="{FF2B5EF4-FFF2-40B4-BE49-F238E27FC236}">
                <a16:creationId xmlns:a16="http://schemas.microsoft.com/office/drawing/2014/main" id="{B1EE8460-D43C-21E7-3252-E8B902A8BA61}"/>
              </a:ext>
            </a:extLst>
          </p:cNvPr>
          <p:cNvSpPr/>
          <p:nvPr/>
        </p:nvSpPr>
        <p:spPr>
          <a:xfrm>
            <a:off x="3331029" y="3857416"/>
            <a:ext cx="1802674" cy="667653"/>
          </a:xfrm>
          <a:prstGeom prst="flowChartProcess">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Account</a:t>
            </a:r>
            <a:endParaRPr lang="en-IN" dirty="0"/>
          </a:p>
        </p:txBody>
      </p:sp>
      <p:sp>
        <p:nvSpPr>
          <p:cNvPr id="7" name="Flowchart: Process 6">
            <a:extLst>
              <a:ext uri="{FF2B5EF4-FFF2-40B4-BE49-F238E27FC236}">
                <a16:creationId xmlns:a16="http://schemas.microsoft.com/office/drawing/2014/main" id="{D37E0E26-7214-33CF-DFDA-F06118AE1F31}"/>
              </a:ext>
            </a:extLst>
          </p:cNvPr>
          <p:cNvSpPr/>
          <p:nvPr/>
        </p:nvSpPr>
        <p:spPr>
          <a:xfrm>
            <a:off x="3331029" y="2438400"/>
            <a:ext cx="1802674" cy="594597"/>
          </a:xfrm>
          <a:prstGeom prst="flowChartProcess">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Branch</a:t>
            </a:r>
            <a:endParaRPr lang="en-IN" dirty="0"/>
          </a:p>
        </p:txBody>
      </p:sp>
      <p:sp>
        <p:nvSpPr>
          <p:cNvPr id="8" name="Oval 7">
            <a:extLst>
              <a:ext uri="{FF2B5EF4-FFF2-40B4-BE49-F238E27FC236}">
                <a16:creationId xmlns:a16="http://schemas.microsoft.com/office/drawing/2014/main" id="{24634AAF-A515-4BF2-B7A2-0607B74230F1}"/>
              </a:ext>
            </a:extLst>
          </p:cNvPr>
          <p:cNvSpPr/>
          <p:nvPr/>
        </p:nvSpPr>
        <p:spPr>
          <a:xfrm>
            <a:off x="1323703" y="1023739"/>
            <a:ext cx="1680754" cy="674432"/>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Branch_name</a:t>
            </a:r>
            <a:endParaRPr lang="en-IN" dirty="0">
              <a:solidFill>
                <a:schemeClr val="tx1"/>
              </a:solidFill>
            </a:endParaRPr>
          </a:p>
        </p:txBody>
      </p:sp>
      <p:sp>
        <p:nvSpPr>
          <p:cNvPr id="9" name="Oval 8">
            <a:extLst>
              <a:ext uri="{FF2B5EF4-FFF2-40B4-BE49-F238E27FC236}">
                <a16:creationId xmlns:a16="http://schemas.microsoft.com/office/drawing/2014/main" id="{84642546-24F6-7025-E2ED-E93B5AEF9BF8}"/>
              </a:ext>
            </a:extLst>
          </p:cNvPr>
          <p:cNvSpPr/>
          <p:nvPr/>
        </p:nvSpPr>
        <p:spPr>
          <a:xfrm>
            <a:off x="3347296" y="948442"/>
            <a:ext cx="1593669" cy="71602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Branch_id</a:t>
            </a:r>
            <a:endParaRPr lang="en-IN" dirty="0">
              <a:solidFill>
                <a:schemeClr val="tx1"/>
              </a:solidFill>
            </a:endParaRPr>
          </a:p>
        </p:txBody>
      </p:sp>
      <p:sp>
        <p:nvSpPr>
          <p:cNvPr id="10" name="Oval 9">
            <a:extLst>
              <a:ext uri="{FF2B5EF4-FFF2-40B4-BE49-F238E27FC236}">
                <a16:creationId xmlns:a16="http://schemas.microsoft.com/office/drawing/2014/main" id="{820EA8E4-E2B2-EF67-F6C4-6CBE5B8C4D6A}"/>
              </a:ext>
            </a:extLst>
          </p:cNvPr>
          <p:cNvSpPr/>
          <p:nvPr/>
        </p:nvSpPr>
        <p:spPr>
          <a:xfrm>
            <a:off x="718457" y="2238103"/>
            <a:ext cx="1515292" cy="674432"/>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Location</a:t>
            </a:r>
            <a:endParaRPr lang="en-IN" dirty="0">
              <a:solidFill>
                <a:schemeClr val="tx1"/>
              </a:solidFill>
            </a:endParaRPr>
          </a:p>
        </p:txBody>
      </p:sp>
      <p:sp>
        <p:nvSpPr>
          <p:cNvPr id="11" name="Oval 10">
            <a:extLst>
              <a:ext uri="{FF2B5EF4-FFF2-40B4-BE49-F238E27FC236}">
                <a16:creationId xmlns:a16="http://schemas.microsoft.com/office/drawing/2014/main" id="{1AB95DBA-066F-E9E6-03E4-E8E462F48128}"/>
              </a:ext>
            </a:extLst>
          </p:cNvPr>
          <p:cNvSpPr/>
          <p:nvPr/>
        </p:nvSpPr>
        <p:spPr>
          <a:xfrm>
            <a:off x="9892937" y="3431656"/>
            <a:ext cx="1854926" cy="667653"/>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Mob_no</a:t>
            </a:r>
            <a:endParaRPr lang="en-IN" dirty="0">
              <a:solidFill>
                <a:schemeClr val="tx1"/>
              </a:solidFill>
            </a:endParaRPr>
          </a:p>
        </p:txBody>
      </p:sp>
      <p:sp>
        <p:nvSpPr>
          <p:cNvPr id="12" name="Oval 11">
            <a:extLst>
              <a:ext uri="{FF2B5EF4-FFF2-40B4-BE49-F238E27FC236}">
                <a16:creationId xmlns:a16="http://schemas.microsoft.com/office/drawing/2014/main" id="{3D72D093-BD52-EC87-B0ED-D26F9839D118}"/>
              </a:ext>
            </a:extLst>
          </p:cNvPr>
          <p:cNvSpPr/>
          <p:nvPr/>
        </p:nvSpPr>
        <p:spPr>
          <a:xfrm>
            <a:off x="9300754" y="4310743"/>
            <a:ext cx="1802674"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DOB</a:t>
            </a:r>
            <a:endParaRPr lang="en-IN" dirty="0">
              <a:solidFill>
                <a:schemeClr val="tx1"/>
              </a:solidFill>
            </a:endParaRPr>
          </a:p>
        </p:txBody>
      </p:sp>
      <p:sp>
        <p:nvSpPr>
          <p:cNvPr id="13" name="Oval 12">
            <a:extLst>
              <a:ext uri="{FF2B5EF4-FFF2-40B4-BE49-F238E27FC236}">
                <a16:creationId xmlns:a16="http://schemas.microsoft.com/office/drawing/2014/main" id="{B7C27736-5B87-9EDE-82F8-25AE7CDF0139}"/>
              </a:ext>
            </a:extLst>
          </p:cNvPr>
          <p:cNvSpPr/>
          <p:nvPr/>
        </p:nvSpPr>
        <p:spPr>
          <a:xfrm>
            <a:off x="8081554" y="5110962"/>
            <a:ext cx="1968137"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First_name</a:t>
            </a:r>
            <a:endParaRPr lang="en-IN" dirty="0">
              <a:solidFill>
                <a:schemeClr val="tx1"/>
              </a:solidFill>
            </a:endParaRPr>
          </a:p>
        </p:txBody>
      </p:sp>
      <p:sp>
        <p:nvSpPr>
          <p:cNvPr id="14" name="Oval 13">
            <a:extLst>
              <a:ext uri="{FF2B5EF4-FFF2-40B4-BE49-F238E27FC236}">
                <a16:creationId xmlns:a16="http://schemas.microsoft.com/office/drawing/2014/main" id="{889BAC4F-A8A1-31CB-061C-D475CBCCCA65}"/>
              </a:ext>
            </a:extLst>
          </p:cNvPr>
          <p:cNvSpPr/>
          <p:nvPr/>
        </p:nvSpPr>
        <p:spPr>
          <a:xfrm>
            <a:off x="6217920" y="4998720"/>
            <a:ext cx="1480457"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Cust_id</a:t>
            </a:r>
            <a:endParaRPr lang="en-IN" dirty="0">
              <a:solidFill>
                <a:schemeClr val="tx1"/>
              </a:solidFill>
            </a:endParaRPr>
          </a:p>
        </p:txBody>
      </p:sp>
      <p:sp>
        <p:nvSpPr>
          <p:cNvPr id="15" name="Oval 14">
            <a:extLst>
              <a:ext uri="{FF2B5EF4-FFF2-40B4-BE49-F238E27FC236}">
                <a16:creationId xmlns:a16="http://schemas.microsoft.com/office/drawing/2014/main" id="{BCE8CB66-D658-C97E-23D8-0DFA44C0BE64}"/>
              </a:ext>
            </a:extLst>
          </p:cNvPr>
          <p:cNvSpPr/>
          <p:nvPr/>
        </p:nvSpPr>
        <p:spPr>
          <a:xfrm>
            <a:off x="3004457" y="5110962"/>
            <a:ext cx="1715589" cy="667653"/>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Cust_id</a:t>
            </a:r>
            <a:endParaRPr lang="en-IN" dirty="0">
              <a:solidFill>
                <a:schemeClr val="tx1"/>
              </a:solidFill>
            </a:endParaRPr>
          </a:p>
        </p:txBody>
      </p:sp>
      <p:sp>
        <p:nvSpPr>
          <p:cNvPr id="16" name="Oval 15">
            <a:extLst>
              <a:ext uri="{FF2B5EF4-FFF2-40B4-BE49-F238E27FC236}">
                <a16:creationId xmlns:a16="http://schemas.microsoft.com/office/drawing/2014/main" id="{862D499A-43A3-5164-C51E-3FB3257D4837}"/>
              </a:ext>
            </a:extLst>
          </p:cNvPr>
          <p:cNvSpPr/>
          <p:nvPr/>
        </p:nvSpPr>
        <p:spPr>
          <a:xfrm>
            <a:off x="4720046" y="6026331"/>
            <a:ext cx="2029097" cy="667653"/>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endParaRPr lang="en-IN" dirty="0">
              <a:solidFill>
                <a:schemeClr val="tx1"/>
              </a:solidFill>
            </a:endParaRPr>
          </a:p>
        </p:txBody>
      </p:sp>
      <p:sp>
        <p:nvSpPr>
          <p:cNvPr id="17" name="Oval 16">
            <a:extLst>
              <a:ext uri="{FF2B5EF4-FFF2-40B4-BE49-F238E27FC236}">
                <a16:creationId xmlns:a16="http://schemas.microsoft.com/office/drawing/2014/main" id="{8611CB6B-E0CD-BAAD-E934-2B0C539FE2A2}"/>
              </a:ext>
            </a:extLst>
          </p:cNvPr>
          <p:cNvSpPr/>
          <p:nvPr/>
        </p:nvSpPr>
        <p:spPr>
          <a:xfrm>
            <a:off x="5373189" y="897952"/>
            <a:ext cx="1480457" cy="71602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Loan_id</a:t>
            </a:r>
            <a:endParaRPr lang="en-IN" dirty="0">
              <a:solidFill>
                <a:schemeClr val="tx1"/>
              </a:solidFill>
            </a:endParaRPr>
          </a:p>
        </p:txBody>
      </p:sp>
      <p:sp>
        <p:nvSpPr>
          <p:cNvPr id="18" name="Oval 17">
            <a:extLst>
              <a:ext uri="{FF2B5EF4-FFF2-40B4-BE49-F238E27FC236}">
                <a16:creationId xmlns:a16="http://schemas.microsoft.com/office/drawing/2014/main" id="{0963CC6B-84D1-F0AE-A632-A3320A0E817B}"/>
              </a:ext>
            </a:extLst>
          </p:cNvPr>
          <p:cNvSpPr/>
          <p:nvPr/>
        </p:nvSpPr>
        <p:spPr>
          <a:xfrm>
            <a:off x="7332617" y="897952"/>
            <a:ext cx="1515292" cy="71602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Loan_ammount</a:t>
            </a:r>
            <a:endParaRPr lang="en-IN" dirty="0">
              <a:solidFill>
                <a:schemeClr val="tx1"/>
              </a:solidFill>
            </a:endParaRPr>
          </a:p>
        </p:txBody>
      </p:sp>
      <p:sp>
        <p:nvSpPr>
          <p:cNvPr id="19" name="Oval 18">
            <a:extLst>
              <a:ext uri="{FF2B5EF4-FFF2-40B4-BE49-F238E27FC236}">
                <a16:creationId xmlns:a16="http://schemas.microsoft.com/office/drawing/2014/main" id="{FE1CDEF6-16FE-5736-6D98-340AF52F2B61}"/>
              </a:ext>
            </a:extLst>
          </p:cNvPr>
          <p:cNvSpPr/>
          <p:nvPr/>
        </p:nvSpPr>
        <p:spPr>
          <a:xfrm>
            <a:off x="8995955" y="903755"/>
            <a:ext cx="1515292"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Loan_type</a:t>
            </a:r>
            <a:endParaRPr lang="en-IN" dirty="0">
              <a:solidFill>
                <a:schemeClr val="tx1"/>
              </a:solidFill>
            </a:endParaRPr>
          </a:p>
        </p:txBody>
      </p:sp>
      <p:sp>
        <p:nvSpPr>
          <p:cNvPr id="20" name="Oval 19">
            <a:extLst>
              <a:ext uri="{FF2B5EF4-FFF2-40B4-BE49-F238E27FC236}">
                <a16:creationId xmlns:a16="http://schemas.microsoft.com/office/drawing/2014/main" id="{287AAFC4-5E44-3017-94F0-2439CA7A9C22}"/>
              </a:ext>
            </a:extLst>
          </p:cNvPr>
          <p:cNvSpPr/>
          <p:nvPr/>
        </p:nvSpPr>
        <p:spPr>
          <a:xfrm>
            <a:off x="10633166" y="1331446"/>
            <a:ext cx="1480457"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Cust_id</a:t>
            </a:r>
            <a:endParaRPr lang="en-IN" dirty="0">
              <a:solidFill>
                <a:schemeClr val="tx1"/>
              </a:solidFill>
            </a:endParaRPr>
          </a:p>
        </p:txBody>
      </p:sp>
      <p:sp>
        <p:nvSpPr>
          <p:cNvPr id="22" name="Oval 21">
            <a:extLst>
              <a:ext uri="{FF2B5EF4-FFF2-40B4-BE49-F238E27FC236}">
                <a16:creationId xmlns:a16="http://schemas.microsoft.com/office/drawing/2014/main" id="{5454C6C5-9EF2-5E09-7ABB-93539CB642C0}"/>
              </a:ext>
            </a:extLst>
          </p:cNvPr>
          <p:cNvSpPr/>
          <p:nvPr/>
        </p:nvSpPr>
        <p:spPr>
          <a:xfrm>
            <a:off x="7995919" y="2857381"/>
            <a:ext cx="1582057" cy="667653"/>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Date_issuedd</a:t>
            </a:r>
            <a:endParaRPr lang="en-IN" dirty="0">
              <a:solidFill>
                <a:schemeClr val="tx1"/>
              </a:solidFill>
            </a:endParaRPr>
          </a:p>
        </p:txBody>
      </p:sp>
      <p:sp>
        <p:nvSpPr>
          <p:cNvPr id="23" name="Oval 22">
            <a:extLst>
              <a:ext uri="{FF2B5EF4-FFF2-40B4-BE49-F238E27FC236}">
                <a16:creationId xmlns:a16="http://schemas.microsoft.com/office/drawing/2014/main" id="{463525A3-8123-3411-4E78-BC4350F67F06}"/>
              </a:ext>
            </a:extLst>
          </p:cNvPr>
          <p:cNvSpPr/>
          <p:nvPr/>
        </p:nvSpPr>
        <p:spPr>
          <a:xfrm>
            <a:off x="9718766" y="2414200"/>
            <a:ext cx="1754777" cy="64105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Branch_id</a:t>
            </a:r>
            <a:endParaRPr lang="en-IN" dirty="0">
              <a:solidFill>
                <a:schemeClr val="tx1"/>
              </a:solidFill>
            </a:endParaRPr>
          </a:p>
        </p:txBody>
      </p:sp>
      <p:sp>
        <p:nvSpPr>
          <p:cNvPr id="24" name="Oval 23">
            <a:extLst>
              <a:ext uri="{FF2B5EF4-FFF2-40B4-BE49-F238E27FC236}">
                <a16:creationId xmlns:a16="http://schemas.microsoft.com/office/drawing/2014/main" id="{90B2F149-25E4-87C5-67D8-5139D898EB15}"/>
              </a:ext>
            </a:extLst>
          </p:cNvPr>
          <p:cNvSpPr/>
          <p:nvPr/>
        </p:nvSpPr>
        <p:spPr>
          <a:xfrm>
            <a:off x="7097486" y="6026331"/>
            <a:ext cx="1942011"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Lastname</a:t>
            </a:r>
            <a:endParaRPr lang="en-IN" dirty="0">
              <a:solidFill>
                <a:schemeClr val="tx1"/>
              </a:solidFill>
            </a:endParaRPr>
          </a:p>
        </p:txBody>
      </p:sp>
      <p:sp>
        <p:nvSpPr>
          <p:cNvPr id="25" name="Oval 24">
            <a:extLst>
              <a:ext uri="{FF2B5EF4-FFF2-40B4-BE49-F238E27FC236}">
                <a16:creationId xmlns:a16="http://schemas.microsoft.com/office/drawing/2014/main" id="{BC568A64-8692-4C2D-15A4-F30E8A0BA309}"/>
              </a:ext>
            </a:extLst>
          </p:cNvPr>
          <p:cNvSpPr/>
          <p:nvPr/>
        </p:nvSpPr>
        <p:spPr>
          <a:xfrm>
            <a:off x="444137" y="3100734"/>
            <a:ext cx="1715589" cy="674432"/>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Acc_id</a:t>
            </a:r>
            <a:endParaRPr lang="en-IN" dirty="0">
              <a:solidFill>
                <a:schemeClr val="tx1"/>
              </a:solidFill>
            </a:endParaRPr>
          </a:p>
        </p:txBody>
      </p:sp>
      <p:sp>
        <p:nvSpPr>
          <p:cNvPr id="27" name="Oval 26">
            <a:extLst>
              <a:ext uri="{FF2B5EF4-FFF2-40B4-BE49-F238E27FC236}">
                <a16:creationId xmlns:a16="http://schemas.microsoft.com/office/drawing/2014/main" id="{558A3137-3CC8-38A8-1E1F-5CFF44386BFD}"/>
              </a:ext>
            </a:extLst>
          </p:cNvPr>
          <p:cNvSpPr/>
          <p:nvPr/>
        </p:nvSpPr>
        <p:spPr>
          <a:xfrm>
            <a:off x="238761" y="3945466"/>
            <a:ext cx="1802674" cy="547191"/>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Acc_status</a:t>
            </a:r>
            <a:endParaRPr lang="en-IN" dirty="0">
              <a:solidFill>
                <a:schemeClr val="tx1"/>
              </a:solidFill>
            </a:endParaRPr>
          </a:p>
        </p:txBody>
      </p:sp>
      <p:sp>
        <p:nvSpPr>
          <p:cNvPr id="28" name="Oval 27">
            <a:extLst>
              <a:ext uri="{FF2B5EF4-FFF2-40B4-BE49-F238E27FC236}">
                <a16:creationId xmlns:a16="http://schemas.microsoft.com/office/drawing/2014/main" id="{83DF6AD6-1473-AC7C-90DA-17529B316957}"/>
              </a:ext>
            </a:extLst>
          </p:cNvPr>
          <p:cNvSpPr/>
          <p:nvPr/>
        </p:nvSpPr>
        <p:spPr>
          <a:xfrm>
            <a:off x="444137" y="4833257"/>
            <a:ext cx="1698172" cy="667653"/>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endParaRPr lang="en-IN" dirty="0">
              <a:solidFill>
                <a:schemeClr val="tx1"/>
              </a:solidFill>
            </a:endParaRPr>
          </a:p>
        </p:txBody>
      </p:sp>
      <p:sp>
        <p:nvSpPr>
          <p:cNvPr id="29" name="Oval 28">
            <a:extLst>
              <a:ext uri="{FF2B5EF4-FFF2-40B4-BE49-F238E27FC236}">
                <a16:creationId xmlns:a16="http://schemas.microsoft.com/office/drawing/2014/main" id="{31960CA1-9536-5AB2-1236-86B6C91BC67C}"/>
              </a:ext>
            </a:extLst>
          </p:cNvPr>
          <p:cNvSpPr/>
          <p:nvPr/>
        </p:nvSpPr>
        <p:spPr>
          <a:xfrm>
            <a:off x="905691" y="5834261"/>
            <a:ext cx="2029097"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Acc_type</a:t>
            </a:r>
            <a:endParaRPr lang="en-IN" dirty="0">
              <a:solidFill>
                <a:schemeClr val="tx1"/>
              </a:solidFill>
            </a:endParaRPr>
          </a:p>
        </p:txBody>
      </p:sp>
      <p:cxnSp>
        <p:nvCxnSpPr>
          <p:cNvPr id="31" name="Straight Connector 30">
            <a:extLst>
              <a:ext uri="{FF2B5EF4-FFF2-40B4-BE49-F238E27FC236}">
                <a16:creationId xmlns:a16="http://schemas.microsoft.com/office/drawing/2014/main" id="{5DEE7603-FCC2-9E33-DF58-07D4C37FED9D}"/>
              </a:ext>
            </a:extLst>
          </p:cNvPr>
          <p:cNvCxnSpPr>
            <a:stCxn id="8" idx="5"/>
          </p:cNvCxnSpPr>
          <p:nvPr/>
        </p:nvCxnSpPr>
        <p:spPr>
          <a:xfrm>
            <a:off x="2758316" y="1599403"/>
            <a:ext cx="759947" cy="827381"/>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955244DA-AEC9-13E0-486F-DA4D5507FA40}"/>
              </a:ext>
            </a:extLst>
          </p:cNvPr>
          <p:cNvCxnSpPr>
            <a:stCxn id="10" idx="6"/>
            <a:endCxn id="7" idx="1"/>
          </p:cNvCxnSpPr>
          <p:nvPr/>
        </p:nvCxnSpPr>
        <p:spPr>
          <a:xfrm>
            <a:off x="2233749" y="2575319"/>
            <a:ext cx="1097280" cy="16038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E43F3EF0-084C-56D5-1598-35D2B80909B1}"/>
              </a:ext>
            </a:extLst>
          </p:cNvPr>
          <p:cNvCxnSpPr>
            <a:cxnSpLocks/>
            <a:stCxn id="25" idx="6"/>
            <a:endCxn id="6" idx="0"/>
          </p:cNvCxnSpPr>
          <p:nvPr/>
        </p:nvCxnSpPr>
        <p:spPr>
          <a:xfrm>
            <a:off x="2159726" y="3437950"/>
            <a:ext cx="2072640" cy="419466"/>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A11C1BB6-3256-C941-B814-6EBD83F20714}"/>
              </a:ext>
            </a:extLst>
          </p:cNvPr>
          <p:cNvCxnSpPr>
            <a:stCxn id="9" idx="4"/>
            <a:endCxn id="7" idx="0"/>
          </p:cNvCxnSpPr>
          <p:nvPr/>
        </p:nvCxnSpPr>
        <p:spPr>
          <a:xfrm>
            <a:off x="4144131" y="1664471"/>
            <a:ext cx="88235" cy="773929"/>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234C920E-889F-2621-379C-2E6721F73547}"/>
              </a:ext>
            </a:extLst>
          </p:cNvPr>
          <p:cNvCxnSpPr>
            <a:stCxn id="9" idx="4"/>
            <a:endCxn id="9" idx="4"/>
          </p:cNvCxnSpPr>
          <p:nvPr/>
        </p:nvCxnSpPr>
        <p:spPr>
          <a:xfrm>
            <a:off x="4144131" y="1664471"/>
            <a:ext cx="0"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A795C984-C841-8E11-E543-D2EEF01BC5B9}"/>
              </a:ext>
            </a:extLst>
          </p:cNvPr>
          <p:cNvCxnSpPr>
            <a:stCxn id="17" idx="4"/>
            <a:endCxn id="5" idx="0"/>
          </p:cNvCxnSpPr>
          <p:nvPr/>
        </p:nvCxnSpPr>
        <p:spPr>
          <a:xfrm>
            <a:off x="6113418" y="1613981"/>
            <a:ext cx="1071153" cy="824419"/>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D22C337B-F48F-A557-307A-9663AE005069}"/>
              </a:ext>
            </a:extLst>
          </p:cNvPr>
          <p:cNvCxnSpPr>
            <a:stCxn id="18" idx="4"/>
            <a:endCxn id="5" idx="0"/>
          </p:cNvCxnSpPr>
          <p:nvPr/>
        </p:nvCxnSpPr>
        <p:spPr>
          <a:xfrm flipH="1">
            <a:off x="7184571" y="1613981"/>
            <a:ext cx="905692" cy="824419"/>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07435019-4DD7-FCBB-3750-D3E7F3B3DC37}"/>
              </a:ext>
            </a:extLst>
          </p:cNvPr>
          <p:cNvCxnSpPr>
            <a:stCxn id="19" idx="4"/>
            <a:endCxn id="5" idx="0"/>
          </p:cNvCxnSpPr>
          <p:nvPr/>
        </p:nvCxnSpPr>
        <p:spPr>
          <a:xfrm flipH="1">
            <a:off x="7184571" y="1703974"/>
            <a:ext cx="2569030" cy="734426"/>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52211D7E-FC48-3702-7B43-FBF2F064CAA3}"/>
              </a:ext>
            </a:extLst>
          </p:cNvPr>
          <p:cNvCxnSpPr>
            <a:stCxn id="5" idx="3"/>
            <a:endCxn id="22" idx="0"/>
          </p:cNvCxnSpPr>
          <p:nvPr/>
        </p:nvCxnSpPr>
        <p:spPr>
          <a:xfrm>
            <a:off x="7942217" y="2735699"/>
            <a:ext cx="844731" cy="121682"/>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63E6E5E5-C92A-CBF0-1944-73FBB481E35B}"/>
              </a:ext>
            </a:extLst>
          </p:cNvPr>
          <p:cNvCxnSpPr>
            <a:stCxn id="5" idx="3"/>
            <a:endCxn id="20" idx="2"/>
          </p:cNvCxnSpPr>
          <p:nvPr/>
        </p:nvCxnSpPr>
        <p:spPr>
          <a:xfrm flipV="1">
            <a:off x="7942217" y="1731556"/>
            <a:ext cx="2690949" cy="1004143"/>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89370F2C-485A-646E-34CC-EE95DAA5C85A}"/>
              </a:ext>
            </a:extLst>
          </p:cNvPr>
          <p:cNvCxnSpPr>
            <a:stCxn id="5" idx="3"/>
            <a:endCxn id="23" idx="2"/>
          </p:cNvCxnSpPr>
          <p:nvPr/>
        </p:nvCxnSpPr>
        <p:spPr>
          <a:xfrm flipV="1">
            <a:off x="7942217" y="2734729"/>
            <a:ext cx="1776549" cy="97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086FD229-E4F0-889A-A047-77880646E2BD}"/>
              </a:ext>
            </a:extLst>
          </p:cNvPr>
          <p:cNvCxnSpPr>
            <a:stCxn id="27" idx="6"/>
            <a:endCxn id="6" idx="1"/>
          </p:cNvCxnSpPr>
          <p:nvPr/>
        </p:nvCxnSpPr>
        <p:spPr>
          <a:xfrm flipV="1">
            <a:off x="2041435" y="4191243"/>
            <a:ext cx="1289594" cy="27819"/>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A106DB55-0E17-DC1B-6370-1A7535C3B057}"/>
              </a:ext>
            </a:extLst>
          </p:cNvPr>
          <p:cNvCxnSpPr>
            <a:stCxn id="28" idx="6"/>
            <a:endCxn id="6" idx="1"/>
          </p:cNvCxnSpPr>
          <p:nvPr/>
        </p:nvCxnSpPr>
        <p:spPr>
          <a:xfrm flipV="1">
            <a:off x="2142309" y="4191243"/>
            <a:ext cx="1188720" cy="975841"/>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5C41D338-98D7-D0F5-F816-BCFAA47F691A}"/>
              </a:ext>
            </a:extLst>
          </p:cNvPr>
          <p:cNvCxnSpPr>
            <a:cxnSpLocks/>
            <a:stCxn id="29" idx="0"/>
          </p:cNvCxnSpPr>
          <p:nvPr/>
        </p:nvCxnSpPr>
        <p:spPr>
          <a:xfrm flipV="1">
            <a:off x="1920240" y="4531608"/>
            <a:ext cx="2018212" cy="1302653"/>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D408A505-5AD8-A9A8-57B5-B2B2D53CDE92}"/>
              </a:ext>
            </a:extLst>
          </p:cNvPr>
          <p:cNvCxnSpPr>
            <a:cxnSpLocks/>
            <a:stCxn id="15" idx="7"/>
          </p:cNvCxnSpPr>
          <p:nvPr/>
        </p:nvCxnSpPr>
        <p:spPr>
          <a:xfrm flipV="1">
            <a:off x="4468804" y="4525069"/>
            <a:ext cx="217061" cy="683669"/>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115CDD2B-4F11-DBE6-BA59-091B066AA731}"/>
              </a:ext>
            </a:extLst>
          </p:cNvPr>
          <p:cNvCxnSpPr>
            <a:stCxn id="4" idx="3"/>
            <a:endCxn id="11" idx="2"/>
          </p:cNvCxnSpPr>
          <p:nvPr/>
        </p:nvCxnSpPr>
        <p:spPr>
          <a:xfrm flipV="1">
            <a:off x="7942217" y="3765483"/>
            <a:ext cx="1950720" cy="393348"/>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id="{17DA0D82-223A-F604-4B80-DDFC74A1712D}"/>
              </a:ext>
            </a:extLst>
          </p:cNvPr>
          <p:cNvCxnSpPr>
            <a:endCxn id="12" idx="2"/>
          </p:cNvCxnSpPr>
          <p:nvPr/>
        </p:nvCxnSpPr>
        <p:spPr>
          <a:xfrm>
            <a:off x="7942217" y="4475708"/>
            <a:ext cx="1358537" cy="235145"/>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D947D36F-B951-22C9-2417-8C37A8FD2AB4}"/>
              </a:ext>
            </a:extLst>
          </p:cNvPr>
          <p:cNvCxnSpPr>
            <a:endCxn id="13" idx="1"/>
          </p:cNvCxnSpPr>
          <p:nvPr/>
        </p:nvCxnSpPr>
        <p:spPr>
          <a:xfrm>
            <a:off x="7637417" y="4492657"/>
            <a:ext cx="732364" cy="735494"/>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ADFBD79B-D599-D7CB-54D3-027CC9A37103}"/>
              </a:ext>
            </a:extLst>
          </p:cNvPr>
          <p:cNvCxnSpPr>
            <a:endCxn id="24" idx="0"/>
          </p:cNvCxnSpPr>
          <p:nvPr/>
        </p:nvCxnSpPr>
        <p:spPr>
          <a:xfrm>
            <a:off x="7413171" y="4543161"/>
            <a:ext cx="655321" cy="148317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4324AE68-8306-B72D-317B-58C46D804E9D}"/>
              </a:ext>
            </a:extLst>
          </p:cNvPr>
          <p:cNvCxnSpPr>
            <a:stCxn id="14" idx="0"/>
          </p:cNvCxnSpPr>
          <p:nvPr/>
        </p:nvCxnSpPr>
        <p:spPr>
          <a:xfrm flipH="1" flipV="1">
            <a:off x="6948351" y="4492657"/>
            <a:ext cx="9798" cy="506063"/>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DC8C08A4-1DA9-A669-215D-3978FC4047A1}"/>
              </a:ext>
            </a:extLst>
          </p:cNvPr>
          <p:cNvCxnSpPr/>
          <p:nvPr/>
        </p:nvCxnSpPr>
        <p:spPr>
          <a:xfrm flipV="1">
            <a:off x="5409329" y="4475708"/>
            <a:ext cx="1013968" cy="1550623"/>
          </a:xfrm>
          <a:prstGeom prst="line">
            <a:avLst/>
          </a:prstGeom>
        </p:spPr>
        <p:style>
          <a:lnRef idx="2">
            <a:schemeClr val="dk1"/>
          </a:lnRef>
          <a:fillRef idx="0">
            <a:schemeClr val="dk1"/>
          </a:fillRef>
          <a:effectRef idx="1">
            <a:schemeClr val="dk1"/>
          </a:effectRef>
          <a:fontRef idx="minor">
            <a:schemeClr val="tx1"/>
          </a:fontRef>
        </p:style>
      </p:cxnSp>
      <p:sp>
        <p:nvSpPr>
          <p:cNvPr id="77" name="Diamond 76">
            <a:extLst>
              <a:ext uri="{FF2B5EF4-FFF2-40B4-BE49-F238E27FC236}">
                <a16:creationId xmlns:a16="http://schemas.microsoft.com/office/drawing/2014/main" id="{68DC9222-2B32-B72A-D354-B0288B985796}"/>
              </a:ext>
            </a:extLst>
          </p:cNvPr>
          <p:cNvSpPr/>
          <p:nvPr/>
        </p:nvSpPr>
        <p:spPr>
          <a:xfrm>
            <a:off x="5037909" y="3092518"/>
            <a:ext cx="1447800" cy="800219"/>
          </a:xfrm>
          <a:prstGeom prst="diamond">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Bank</a:t>
            </a:r>
            <a:endParaRPr lang="en-IN" dirty="0">
              <a:solidFill>
                <a:schemeClr val="tx1"/>
              </a:solidFill>
            </a:endParaRPr>
          </a:p>
        </p:txBody>
      </p:sp>
      <p:cxnSp>
        <p:nvCxnSpPr>
          <p:cNvPr id="86" name="Straight Arrow Connector 85">
            <a:extLst>
              <a:ext uri="{FF2B5EF4-FFF2-40B4-BE49-F238E27FC236}">
                <a16:creationId xmlns:a16="http://schemas.microsoft.com/office/drawing/2014/main" id="{C884B57E-9B3B-343D-78F0-3BA3AD0407D9}"/>
              </a:ext>
            </a:extLst>
          </p:cNvPr>
          <p:cNvCxnSpPr>
            <a:stCxn id="5" idx="1"/>
            <a:endCxn id="77" idx="0"/>
          </p:cNvCxnSpPr>
          <p:nvPr/>
        </p:nvCxnSpPr>
        <p:spPr>
          <a:xfrm flipH="1">
            <a:off x="5761809" y="2735699"/>
            <a:ext cx="665116" cy="35681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4715356F-EA5F-211C-BF60-2F3CB3FFB8BE}"/>
              </a:ext>
            </a:extLst>
          </p:cNvPr>
          <p:cNvCxnSpPr>
            <a:stCxn id="77" idx="3"/>
            <a:endCxn id="4" idx="0"/>
          </p:cNvCxnSpPr>
          <p:nvPr/>
        </p:nvCxnSpPr>
        <p:spPr>
          <a:xfrm>
            <a:off x="6485709" y="3492628"/>
            <a:ext cx="683622" cy="33237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81E98053-C2D7-F423-9A6D-D05C31B91E31}"/>
              </a:ext>
            </a:extLst>
          </p:cNvPr>
          <p:cNvCxnSpPr>
            <a:stCxn id="77" idx="2"/>
            <a:endCxn id="6" idx="3"/>
          </p:cNvCxnSpPr>
          <p:nvPr/>
        </p:nvCxnSpPr>
        <p:spPr>
          <a:xfrm flipH="1">
            <a:off x="5133703" y="3892737"/>
            <a:ext cx="628106" cy="29850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367824BD-CE24-8548-3A5F-5861399E0EDC}"/>
              </a:ext>
            </a:extLst>
          </p:cNvPr>
          <p:cNvCxnSpPr>
            <a:stCxn id="77" idx="1"/>
            <a:endCxn id="7" idx="2"/>
          </p:cNvCxnSpPr>
          <p:nvPr/>
        </p:nvCxnSpPr>
        <p:spPr>
          <a:xfrm flipH="1" flipV="1">
            <a:off x="4232366" y="3032997"/>
            <a:ext cx="805543" cy="45963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3292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6D821B-49D6-A6C4-0CBE-DABA260C7F40}"/>
              </a:ext>
            </a:extLst>
          </p:cNvPr>
          <p:cNvSpPr txBox="1"/>
          <p:nvPr/>
        </p:nvSpPr>
        <p:spPr>
          <a:xfrm>
            <a:off x="243840" y="193040"/>
            <a:ext cx="11643360" cy="584775"/>
          </a:xfrm>
          <a:prstGeom prst="rect">
            <a:avLst/>
          </a:prstGeom>
          <a:noFill/>
        </p:spPr>
        <p:txBody>
          <a:bodyPr wrap="square" rtlCol="0">
            <a:spAutoFit/>
          </a:bodyPr>
          <a:lstStyle/>
          <a:p>
            <a:pPr algn="ctr"/>
            <a:r>
              <a:rPr lang="en-US" sz="3200" b="1" u="sng" dirty="0">
                <a:solidFill>
                  <a:srgbClr val="002060"/>
                </a:solidFill>
              </a:rPr>
              <a:t>STRUCTURE OF TABLES</a:t>
            </a:r>
            <a:endParaRPr lang="en-IN" sz="3200" b="1" u="sng" dirty="0">
              <a:solidFill>
                <a:srgbClr val="002060"/>
              </a:solidFill>
            </a:endParaRPr>
          </a:p>
        </p:txBody>
      </p:sp>
      <p:sp>
        <p:nvSpPr>
          <p:cNvPr id="3" name="TextBox 2">
            <a:extLst>
              <a:ext uri="{FF2B5EF4-FFF2-40B4-BE49-F238E27FC236}">
                <a16:creationId xmlns:a16="http://schemas.microsoft.com/office/drawing/2014/main" id="{8045E2D1-4A35-5F77-543E-80AEB75A7797}"/>
              </a:ext>
            </a:extLst>
          </p:cNvPr>
          <p:cNvSpPr txBox="1"/>
          <p:nvPr/>
        </p:nvSpPr>
        <p:spPr>
          <a:xfrm>
            <a:off x="396240" y="955040"/>
            <a:ext cx="11490960" cy="738664"/>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solidFill>
                  <a:srgbClr val="0070C0"/>
                </a:solidFill>
                <a:latin typeface="Arial Rounded MT Bold" panose="020F0704030504030204" pitchFamily="34" charset="0"/>
              </a:rPr>
              <a:t>ACCOUNT :</a:t>
            </a:r>
          </a:p>
          <a:p>
            <a:endParaRPr lang="en-IN" dirty="0"/>
          </a:p>
        </p:txBody>
      </p:sp>
      <p:sp>
        <p:nvSpPr>
          <p:cNvPr id="5" name="TextBox 4">
            <a:extLst>
              <a:ext uri="{FF2B5EF4-FFF2-40B4-BE49-F238E27FC236}">
                <a16:creationId xmlns:a16="http://schemas.microsoft.com/office/drawing/2014/main" id="{2BC5D434-F8DB-A56C-603F-A420D334CD41}"/>
              </a:ext>
            </a:extLst>
          </p:cNvPr>
          <p:cNvSpPr txBox="1"/>
          <p:nvPr/>
        </p:nvSpPr>
        <p:spPr>
          <a:xfrm>
            <a:off x="396240" y="4032069"/>
            <a:ext cx="11025051" cy="954107"/>
          </a:xfrm>
          <a:prstGeom prst="rect">
            <a:avLst/>
          </a:prstGeom>
          <a:noFill/>
        </p:spPr>
        <p:txBody>
          <a:bodyPr wrap="square" rtlCol="0">
            <a:spAutoFit/>
          </a:bodyPr>
          <a:lstStyle/>
          <a:p>
            <a:pPr marL="457200" indent="-457200">
              <a:buFont typeface="Wingdings" panose="05000000000000000000" pitchFamily="2" charset="2"/>
              <a:buChar char="v"/>
            </a:pPr>
            <a:r>
              <a:rPr lang="en-US" sz="2800" b="1" dirty="0">
                <a:solidFill>
                  <a:srgbClr val="0070C0"/>
                </a:solidFill>
                <a:latin typeface="Arial Rounded MT Bold" panose="020F0704030504030204" pitchFamily="34" charset="0"/>
              </a:rPr>
              <a:t>BRANCH :</a:t>
            </a:r>
          </a:p>
          <a:p>
            <a:endParaRPr lang="en-IN" sz="2800" b="1" dirty="0">
              <a:solidFill>
                <a:srgbClr val="0070C0"/>
              </a:solidFill>
              <a:latin typeface="Arial Rounded MT Bold" panose="020F0704030504030204" pitchFamily="34" charset="0"/>
            </a:endParaRPr>
          </a:p>
        </p:txBody>
      </p:sp>
      <p:pic>
        <p:nvPicPr>
          <p:cNvPr id="6" name="Picture 5">
            <a:extLst>
              <a:ext uri="{FF2B5EF4-FFF2-40B4-BE49-F238E27FC236}">
                <a16:creationId xmlns:a16="http://schemas.microsoft.com/office/drawing/2014/main" id="{4951B683-EA1C-CF04-F52D-A2FC13A6DCF3}"/>
              </a:ext>
            </a:extLst>
          </p:cNvPr>
          <p:cNvPicPr>
            <a:picLocks noChangeAspect="1"/>
          </p:cNvPicPr>
          <p:nvPr/>
        </p:nvPicPr>
        <p:blipFill>
          <a:blip r:embed="rId2"/>
          <a:stretch>
            <a:fillRect/>
          </a:stretch>
        </p:blipFill>
        <p:spPr>
          <a:xfrm>
            <a:off x="864870" y="4573180"/>
            <a:ext cx="7171690" cy="1894388"/>
          </a:xfrm>
          <a:prstGeom prst="rect">
            <a:avLst/>
          </a:prstGeom>
        </p:spPr>
      </p:pic>
      <p:pic>
        <p:nvPicPr>
          <p:cNvPr id="8" name="Picture 7">
            <a:extLst>
              <a:ext uri="{FF2B5EF4-FFF2-40B4-BE49-F238E27FC236}">
                <a16:creationId xmlns:a16="http://schemas.microsoft.com/office/drawing/2014/main" id="{73A351A7-51C3-3411-C70A-096FEEE8D600}"/>
              </a:ext>
            </a:extLst>
          </p:cNvPr>
          <p:cNvPicPr>
            <a:picLocks noChangeAspect="1"/>
          </p:cNvPicPr>
          <p:nvPr/>
        </p:nvPicPr>
        <p:blipFill>
          <a:blip r:embed="rId3"/>
          <a:stretch>
            <a:fillRect/>
          </a:stretch>
        </p:blipFill>
        <p:spPr>
          <a:xfrm>
            <a:off x="864870" y="1455245"/>
            <a:ext cx="5696243" cy="2190863"/>
          </a:xfrm>
          <a:prstGeom prst="rect">
            <a:avLst/>
          </a:prstGeom>
        </p:spPr>
      </p:pic>
    </p:spTree>
    <p:extLst>
      <p:ext uri="{BB962C8B-B14F-4D97-AF65-F5344CB8AC3E}">
        <p14:creationId xmlns:p14="http://schemas.microsoft.com/office/powerpoint/2010/main" val="85583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FE02D-E89F-940E-C5AC-F1D5CFB0F35F}"/>
              </a:ext>
            </a:extLst>
          </p:cNvPr>
          <p:cNvSpPr txBox="1"/>
          <p:nvPr/>
        </p:nvSpPr>
        <p:spPr>
          <a:xfrm>
            <a:off x="479606" y="130629"/>
            <a:ext cx="11756572" cy="738664"/>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solidFill>
                  <a:srgbClr val="0070C0"/>
                </a:solidFill>
                <a:latin typeface="Arial Rounded MT Bold" panose="020F0704030504030204" pitchFamily="34" charset="0"/>
              </a:rPr>
              <a:t>LOAN :</a:t>
            </a:r>
          </a:p>
          <a:p>
            <a:endParaRPr lang="en-IN" dirty="0"/>
          </a:p>
        </p:txBody>
      </p:sp>
      <p:sp>
        <p:nvSpPr>
          <p:cNvPr id="4" name="TextBox 3">
            <a:extLst>
              <a:ext uri="{FF2B5EF4-FFF2-40B4-BE49-F238E27FC236}">
                <a16:creationId xmlns:a16="http://schemas.microsoft.com/office/drawing/2014/main" id="{8714FBB0-DD9A-23B6-E17C-19667FD235D9}"/>
              </a:ext>
            </a:extLst>
          </p:cNvPr>
          <p:cNvSpPr txBox="1"/>
          <p:nvPr/>
        </p:nvSpPr>
        <p:spPr>
          <a:xfrm flipH="1">
            <a:off x="479606" y="3274313"/>
            <a:ext cx="6953797"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solidFill>
                  <a:srgbClr val="0070C0"/>
                </a:solidFill>
                <a:latin typeface="Arial Rounded MT Bold" panose="020F0704030504030204" pitchFamily="34" charset="0"/>
              </a:rPr>
              <a:t>CUSTOMER :</a:t>
            </a:r>
            <a:endParaRPr lang="en-IN" sz="2400" b="1" dirty="0">
              <a:solidFill>
                <a:srgbClr val="0070C0"/>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BAEA1DD4-5EA1-BEBD-D431-B66C070EEB7F}"/>
              </a:ext>
            </a:extLst>
          </p:cNvPr>
          <p:cNvPicPr>
            <a:picLocks noChangeAspect="1"/>
          </p:cNvPicPr>
          <p:nvPr/>
        </p:nvPicPr>
        <p:blipFill>
          <a:blip r:embed="rId2"/>
          <a:stretch>
            <a:fillRect/>
          </a:stretch>
        </p:blipFill>
        <p:spPr>
          <a:xfrm>
            <a:off x="1018267" y="3735979"/>
            <a:ext cx="6314350" cy="2673530"/>
          </a:xfrm>
          <a:prstGeom prst="rect">
            <a:avLst/>
          </a:prstGeom>
        </p:spPr>
      </p:pic>
      <p:pic>
        <p:nvPicPr>
          <p:cNvPr id="7" name="Picture 6">
            <a:extLst>
              <a:ext uri="{FF2B5EF4-FFF2-40B4-BE49-F238E27FC236}">
                <a16:creationId xmlns:a16="http://schemas.microsoft.com/office/drawing/2014/main" id="{2C9B86E6-D1F2-F7B1-061C-12634ACEFD28}"/>
              </a:ext>
            </a:extLst>
          </p:cNvPr>
          <p:cNvPicPr>
            <a:picLocks noChangeAspect="1"/>
          </p:cNvPicPr>
          <p:nvPr/>
        </p:nvPicPr>
        <p:blipFill>
          <a:blip r:embed="rId3"/>
          <a:stretch>
            <a:fillRect/>
          </a:stretch>
        </p:blipFill>
        <p:spPr>
          <a:xfrm>
            <a:off x="1018267" y="703519"/>
            <a:ext cx="5835950" cy="2362321"/>
          </a:xfrm>
          <a:prstGeom prst="rect">
            <a:avLst/>
          </a:prstGeom>
        </p:spPr>
      </p:pic>
    </p:spTree>
    <p:extLst>
      <p:ext uri="{BB962C8B-B14F-4D97-AF65-F5344CB8AC3E}">
        <p14:creationId xmlns:p14="http://schemas.microsoft.com/office/powerpoint/2010/main" val="102937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2E3F1-5617-EA42-5106-37213EF31AA1}"/>
              </a:ext>
            </a:extLst>
          </p:cNvPr>
          <p:cNvSpPr txBox="1"/>
          <p:nvPr/>
        </p:nvSpPr>
        <p:spPr>
          <a:xfrm>
            <a:off x="2743200" y="69668"/>
            <a:ext cx="6348548" cy="523220"/>
          </a:xfrm>
          <a:prstGeom prst="rect">
            <a:avLst/>
          </a:prstGeom>
          <a:noFill/>
        </p:spPr>
        <p:txBody>
          <a:bodyPr wrap="square" rtlCol="0">
            <a:spAutoFit/>
          </a:bodyPr>
          <a:lstStyle/>
          <a:p>
            <a:pPr algn="ctr"/>
            <a:r>
              <a:rPr lang="en-US" sz="2800" b="1" u="sng" dirty="0">
                <a:solidFill>
                  <a:srgbClr val="002060"/>
                </a:solidFill>
                <a:latin typeface="Algerian" panose="04020705040A02060702" pitchFamily="82" charset="0"/>
              </a:rPr>
              <a:t>CONTENTS OF TABLES</a:t>
            </a:r>
            <a:endParaRPr lang="en-IN" sz="2800" b="1" u="sng" dirty="0">
              <a:solidFill>
                <a:srgbClr val="002060"/>
              </a:solidFill>
              <a:latin typeface="Algerian" panose="04020705040A02060702" pitchFamily="82" charset="0"/>
            </a:endParaRPr>
          </a:p>
        </p:txBody>
      </p:sp>
      <p:sp>
        <p:nvSpPr>
          <p:cNvPr id="4" name="TextBox 3">
            <a:extLst>
              <a:ext uri="{FF2B5EF4-FFF2-40B4-BE49-F238E27FC236}">
                <a16:creationId xmlns:a16="http://schemas.microsoft.com/office/drawing/2014/main" id="{63C0AA44-4A63-3FF9-07DD-DE844F5FF202}"/>
              </a:ext>
            </a:extLst>
          </p:cNvPr>
          <p:cNvSpPr txBox="1"/>
          <p:nvPr/>
        </p:nvSpPr>
        <p:spPr>
          <a:xfrm>
            <a:off x="522514" y="406978"/>
            <a:ext cx="4249783"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070C0"/>
                </a:solidFill>
              </a:rPr>
              <a:t>ACCOUNT :</a:t>
            </a:r>
            <a:endParaRPr lang="en-IN" sz="2400" b="1" dirty="0">
              <a:solidFill>
                <a:srgbClr val="0070C0"/>
              </a:solidFill>
            </a:endParaRPr>
          </a:p>
        </p:txBody>
      </p:sp>
      <p:pic>
        <p:nvPicPr>
          <p:cNvPr id="5" name="Picture 4">
            <a:extLst>
              <a:ext uri="{FF2B5EF4-FFF2-40B4-BE49-F238E27FC236}">
                <a16:creationId xmlns:a16="http://schemas.microsoft.com/office/drawing/2014/main" id="{8DF1143D-AEBA-C4C4-5797-6D6B2F88B812}"/>
              </a:ext>
            </a:extLst>
          </p:cNvPr>
          <p:cNvPicPr>
            <a:picLocks noChangeAspect="1"/>
          </p:cNvPicPr>
          <p:nvPr/>
        </p:nvPicPr>
        <p:blipFill>
          <a:blip r:embed="rId2"/>
          <a:stretch>
            <a:fillRect/>
          </a:stretch>
        </p:blipFill>
        <p:spPr>
          <a:xfrm>
            <a:off x="1064348" y="823721"/>
            <a:ext cx="7217501" cy="2700111"/>
          </a:xfrm>
          <a:prstGeom prst="rect">
            <a:avLst/>
          </a:prstGeom>
        </p:spPr>
      </p:pic>
      <p:sp>
        <p:nvSpPr>
          <p:cNvPr id="7" name="TextBox 6">
            <a:extLst>
              <a:ext uri="{FF2B5EF4-FFF2-40B4-BE49-F238E27FC236}">
                <a16:creationId xmlns:a16="http://schemas.microsoft.com/office/drawing/2014/main" id="{80BEA85A-C334-05A0-6799-E12A28AEEFE6}"/>
              </a:ext>
            </a:extLst>
          </p:cNvPr>
          <p:cNvSpPr txBox="1"/>
          <p:nvPr/>
        </p:nvSpPr>
        <p:spPr>
          <a:xfrm>
            <a:off x="522514" y="3523832"/>
            <a:ext cx="2429691"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070C0"/>
                </a:solidFill>
                <a:latin typeface="Arial Rounded MT Bold" panose="020F0704030504030204" pitchFamily="34" charset="0"/>
              </a:rPr>
              <a:t>BRANCH :</a:t>
            </a:r>
            <a:endParaRPr lang="en-IN" sz="2400" b="1" dirty="0">
              <a:solidFill>
                <a:srgbClr val="0070C0"/>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BFF9503A-9ED4-0A43-FEDC-DCC46D1681C3}"/>
              </a:ext>
            </a:extLst>
          </p:cNvPr>
          <p:cNvPicPr>
            <a:picLocks noChangeAspect="1"/>
          </p:cNvPicPr>
          <p:nvPr/>
        </p:nvPicPr>
        <p:blipFill>
          <a:blip r:embed="rId3"/>
          <a:stretch>
            <a:fillRect/>
          </a:stretch>
        </p:blipFill>
        <p:spPr>
          <a:xfrm>
            <a:off x="1064347" y="3940576"/>
            <a:ext cx="7217501" cy="2847756"/>
          </a:xfrm>
          <a:prstGeom prst="rect">
            <a:avLst/>
          </a:prstGeom>
        </p:spPr>
      </p:pic>
    </p:spTree>
    <p:extLst>
      <p:ext uri="{BB962C8B-B14F-4D97-AF65-F5344CB8AC3E}">
        <p14:creationId xmlns:p14="http://schemas.microsoft.com/office/powerpoint/2010/main" val="143656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68F407-CD36-F084-55AD-1177868B035E}"/>
              </a:ext>
            </a:extLst>
          </p:cNvPr>
          <p:cNvSpPr txBox="1"/>
          <p:nvPr/>
        </p:nvSpPr>
        <p:spPr>
          <a:xfrm>
            <a:off x="557349" y="0"/>
            <a:ext cx="4188822"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070C0"/>
                </a:solidFill>
                <a:latin typeface="Arial Rounded MT Bold" panose="020F0704030504030204" pitchFamily="34" charset="0"/>
              </a:rPr>
              <a:t>LOAN :</a:t>
            </a:r>
            <a:endParaRPr lang="en-IN" sz="2400" b="1" dirty="0">
              <a:solidFill>
                <a:srgbClr val="0070C0"/>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D66493CA-0CC9-DDAC-2FB4-C6CBB905519C}"/>
              </a:ext>
            </a:extLst>
          </p:cNvPr>
          <p:cNvPicPr>
            <a:picLocks noChangeAspect="1"/>
          </p:cNvPicPr>
          <p:nvPr/>
        </p:nvPicPr>
        <p:blipFill>
          <a:blip r:embed="rId2"/>
          <a:stretch>
            <a:fillRect/>
          </a:stretch>
        </p:blipFill>
        <p:spPr>
          <a:xfrm>
            <a:off x="1253399" y="461664"/>
            <a:ext cx="7063286" cy="2734381"/>
          </a:xfrm>
          <a:prstGeom prst="rect">
            <a:avLst/>
          </a:prstGeom>
        </p:spPr>
      </p:pic>
      <p:sp>
        <p:nvSpPr>
          <p:cNvPr id="4" name="TextBox 3">
            <a:extLst>
              <a:ext uri="{FF2B5EF4-FFF2-40B4-BE49-F238E27FC236}">
                <a16:creationId xmlns:a16="http://schemas.microsoft.com/office/drawing/2014/main" id="{18F71D0F-28D1-454E-9F72-0A3ABC2ED31A}"/>
              </a:ext>
            </a:extLst>
          </p:cNvPr>
          <p:cNvSpPr txBox="1"/>
          <p:nvPr/>
        </p:nvSpPr>
        <p:spPr>
          <a:xfrm>
            <a:off x="757645" y="3276307"/>
            <a:ext cx="3213463"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070C0"/>
                </a:solidFill>
                <a:latin typeface="Arial Rounded MT Bold" panose="020F0704030504030204" pitchFamily="34" charset="0"/>
              </a:rPr>
              <a:t>CUSTOMER :</a:t>
            </a:r>
            <a:endParaRPr lang="en-IN" sz="2400" b="1" dirty="0">
              <a:solidFill>
                <a:srgbClr val="0070C0"/>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E8608F7D-B571-8783-5C6A-3E4885ED959B}"/>
              </a:ext>
            </a:extLst>
          </p:cNvPr>
          <p:cNvPicPr>
            <a:picLocks noChangeAspect="1"/>
          </p:cNvPicPr>
          <p:nvPr/>
        </p:nvPicPr>
        <p:blipFill>
          <a:blip r:embed="rId3"/>
          <a:stretch>
            <a:fillRect/>
          </a:stretch>
        </p:blipFill>
        <p:spPr>
          <a:xfrm>
            <a:off x="1253398" y="3737972"/>
            <a:ext cx="7063287" cy="2941502"/>
          </a:xfrm>
          <a:prstGeom prst="rect">
            <a:avLst/>
          </a:prstGeom>
        </p:spPr>
      </p:pic>
    </p:spTree>
    <p:extLst>
      <p:ext uri="{BB962C8B-B14F-4D97-AF65-F5344CB8AC3E}">
        <p14:creationId xmlns:p14="http://schemas.microsoft.com/office/powerpoint/2010/main" val="123849448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272</TotalTime>
  <Words>724</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22</vt:i4>
      </vt:variant>
    </vt:vector>
  </HeadingPairs>
  <TitlesOfParts>
    <vt:vector size="38" baseType="lpstr">
      <vt:lpstr>Algerian</vt:lpstr>
      <vt:lpstr>-apple-system</vt:lpstr>
      <vt:lpstr>Aptos</vt:lpstr>
      <vt:lpstr>Arial</vt:lpstr>
      <vt:lpstr>Arial Rounded MT Bold</vt:lpstr>
      <vt:lpstr>Bell MT</vt:lpstr>
      <vt:lpstr>Calibri</vt:lpstr>
      <vt:lpstr>Calibri Light</vt:lpstr>
      <vt:lpstr>Google Sans</vt:lpstr>
      <vt:lpstr>Tw Cen MT</vt:lpstr>
      <vt:lpstr>Tw Cen MT Condensed</vt:lpstr>
      <vt:lpstr>Wingdings</vt:lpstr>
      <vt:lpstr>Wingdings 3</vt:lpstr>
      <vt:lpstr>Metropolitan</vt:lpstr>
      <vt:lpstr>1_Integral</vt:lpstr>
      <vt:lpstr>Office Theme</vt:lpstr>
      <vt:lpstr>BANK DATABASE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DATABASE MANAGEMENT SYSTEM</dc:title>
  <dc:creator>rutujachimane125@gmail.com</dc:creator>
  <cp:lastModifiedBy>rutujachimane125@gmail.com</cp:lastModifiedBy>
  <cp:revision>2</cp:revision>
  <dcterms:created xsi:type="dcterms:W3CDTF">2023-08-26T05:48:58Z</dcterms:created>
  <dcterms:modified xsi:type="dcterms:W3CDTF">2023-08-30T17:04:49Z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