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1"/>
  </p:notesMasterIdLst>
  <p:sldIdLst>
    <p:sldId id="256" r:id="rId2"/>
    <p:sldId id="257" r:id="rId3"/>
    <p:sldId id="258" r:id="rId4"/>
    <p:sldId id="259" r:id="rId5"/>
    <p:sldId id="260" r:id="rId6"/>
    <p:sldId id="264" r:id="rId7"/>
    <p:sldId id="261" r:id="rId8"/>
    <p:sldId id="296" r:id="rId9"/>
    <p:sldId id="266" r:id="rId10"/>
    <p:sldId id="262" r:id="rId11"/>
    <p:sldId id="297" r:id="rId12"/>
    <p:sldId id="298" r:id="rId13"/>
    <p:sldId id="263" r:id="rId14"/>
    <p:sldId id="300" r:id="rId15"/>
    <p:sldId id="301" r:id="rId16"/>
    <p:sldId id="276" r:id="rId17"/>
    <p:sldId id="273" r:id="rId18"/>
    <p:sldId id="299" r:id="rId19"/>
    <p:sldId id="265" r:id="rId20"/>
  </p:sldIdLst>
  <p:sldSz cx="9144000" cy="5143500" type="screen16x9"/>
  <p:notesSz cx="6858000" cy="9144000"/>
  <p:embeddedFontLst>
    <p:embeddedFont>
      <p:font typeface="Arial Black" panose="020B0A04020102020204" pitchFamily="34" charset="0"/>
      <p:bold r:id="rId22"/>
    </p:embeddedFont>
    <p:embeddedFont>
      <p:font typeface="Algerian" panose="04020705040A02060702" pitchFamily="82" charset="0"/>
      <p:regular r:id="rId23"/>
    </p:embeddedFont>
    <p:embeddedFont>
      <p:font typeface="Montserrat" panose="020B0604020202020204" charset="0"/>
      <p:regular r:id="rId24"/>
      <p:bold r:id="rId25"/>
      <p:italic r:id="rId26"/>
      <p:boldItalic r:id="rId27"/>
    </p:embeddedFont>
    <p:embeddedFont>
      <p:font typeface="Bodoni MT Black" panose="02070A03080606020203" pitchFamily="18" charset="0"/>
      <p:bold r:id="rId28"/>
      <p:boldItalic r:id="rId29"/>
    </p:embeddedFont>
    <p:embeddedFont>
      <p:font typeface="Microsoft Himalaya" panose="01010100010101010101" pitchFamily="2" charset="0"/>
      <p:regular r:id="rId30"/>
    </p:embeddedFont>
    <p:embeddedFont>
      <p:font typeface="PT Sans" panose="020B0604020202020204" charset="0"/>
      <p:regular r:id="rId31"/>
      <p:bold r:id="rId32"/>
      <p:italic r:id="rId33"/>
      <p:boldItalic r:id="rId34"/>
    </p:embeddedFont>
    <p:embeddedFont>
      <p:font typeface="Public Sans" panose="020B0604020202020204" charset="0"/>
      <p:regular r:id="rId35"/>
      <p:bold r:id="rId36"/>
      <p:italic r:id="rId37"/>
      <p:boldItalic r:id="rId38"/>
    </p:embeddedFont>
    <p:embeddedFont>
      <p:font typeface="Barlow Semi Condensed"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3959C3-3D4B-4166-9916-B5D4633E658D}">
  <a:tblStyle styleId="{ED3959C3-3D4B-4166-9916-B5D4633E658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2E91710-163B-45E3-9F58-5CD784AF387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4660"/>
  </p:normalViewPr>
  <p:slideViewPr>
    <p:cSldViewPr snapToGrid="0">
      <p:cViewPr varScale="1">
        <p:scale>
          <a:sx n="86" d="100"/>
          <a:sy n="86" d="100"/>
        </p:scale>
        <p:origin x="56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2275151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8870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8780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6"/>
        <p:cNvGrpSpPr/>
        <p:nvPr/>
      </p:nvGrpSpPr>
      <p:grpSpPr>
        <a:xfrm>
          <a:off x="0" y="0"/>
          <a:ext cx="0" cy="0"/>
          <a:chOff x="0" y="0"/>
          <a:chExt cx="0" cy="0"/>
        </a:xfrm>
      </p:grpSpPr>
      <p:sp>
        <p:nvSpPr>
          <p:cNvPr id="2407" name="Google Shape;2407;g820a19fc0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8" name="Google Shape;2408;g820a19fc0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7861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1"/>
        <p:cNvGrpSpPr/>
        <p:nvPr/>
      </p:nvGrpSpPr>
      <p:grpSpPr>
        <a:xfrm>
          <a:off x="0" y="0"/>
          <a:ext cx="0" cy="0"/>
          <a:chOff x="0" y="0"/>
          <a:chExt cx="0" cy="0"/>
        </a:xfrm>
      </p:grpSpPr>
      <p:sp>
        <p:nvSpPr>
          <p:cNvPr id="2322" name="Google Shape;2322;gb44c891add_0_36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3" name="Google Shape;2323;gb44c891add_0_3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7703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6746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2"/>
        <p:cNvGrpSpPr/>
        <p:nvPr/>
      </p:nvGrpSpPr>
      <p:grpSpPr>
        <a:xfrm>
          <a:off x="0" y="0"/>
          <a:ext cx="0" cy="0"/>
          <a:chOff x="0" y="0"/>
          <a:chExt cx="0" cy="0"/>
        </a:xfrm>
      </p:grpSpPr>
      <p:sp>
        <p:nvSpPr>
          <p:cNvPr id="1593" name="Google Shape;1593;g8aa71422cb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4" name="Google Shape;1594;g8aa71422cb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40875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2840f3c5f60_0_18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2840f3c5f60_0_18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9548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18661f04b0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18661f04b0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1280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1119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753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7994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250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2860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3266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7635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8933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5368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539500"/>
            <a:ext cx="6784200" cy="19395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3800">
                <a:latin typeface="Montserrat"/>
                <a:ea typeface="Montserrat"/>
                <a:cs typeface="Montserrat"/>
                <a:sym typeface="Montserra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2707600"/>
            <a:ext cx="4528800" cy="431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latin typeface="Public Sans"/>
                <a:ea typeface="Public Sans"/>
                <a:cs typeface="Public Sans"/>
                <a:sym typeface="Public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5400" y="4728850"/>
            <a:ext cx="9154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6"/>
        <p:cNvGrpSpPr/>
        <p:nvPr/>
      </p:nvGrpSpPr>
      <p:grpSpPr>
        <a:xfrm>
          <a:off x="0" y="0"/>
          <a:ext cx="0" cy="0"/>
          <a:chOff x="0" y="0"/>
          <a:chExt cx="0" cy="0"/>
        </a:xfrm>
      </p:grpSpPr>
      <p:sp>
        <p:nvSpPr>
          <p:cNvPr id="87" name="Google Shape;87;p11"/>
          <p:cNvSpPr txBox="1">
            <a:spLocks noGrp="1"/>
          </p:cNvSpPr>
          <p:nvPr>
            <p:ph type="title" hasCustomPrompt="1"/>
          </p:nvPr>
        </p:nvSpPr>
        <p:spPr>
          <a:xfrm>
            <a:off x="4037875" y="1840200"/>
            <a:ext cx="4392900" cy="1108200"/>
          </a:xfrm>
          <a:prstGeom prst="rect">
            <a:avLst/>
          </a:prstGeom>
        </p:spPr>
        <p:txBody>
          <a:bodyPr spcFirstLastPara="1" wrap="square" lIns="91425" tIns="91425" rIns="91425" bIns="91425" anchor="b" anchorCtr="0">
            <a:noAutofit/>
          </a:bodyPr>
          <a:lstStyle>
            <a:lvl1pPr lvl="0" algn="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8" name="Google Shape;88;p11"/>
          <p:cNvSpPr txBox="1">
            <a:spLocks noGrp="1"/>
          </p:cNvSpPr>
          <p:nvPr>
            <p:ph type="subTitle" idx="1"/>
          </p:nvPr>
        </p:nvSpPr>
        <p:spPr>
          <a:xfrm>
            <a:off x="4037875" y="2872200"/>
            <a:ext cx="4392900" cy="43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cxnSp>
        <p:nvCxnSpPr>
          <p:cNvPr id="89" name="Google Shape;89;p11"/>
          <p:cNvCxnSpPr/>
          <p:nvPr/>
        </p:nvCxnSpPr>
        <p:spPr>
          <a:xfrm>
            <a:off x="-5400" y="4728850"/>
            <a:ext cx="9154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3" name="Google Shape;93;p13"/>
          <p:cNvSpPr txBox="1">
            <a:spLocks noGrp="1"/>
          </p:cNvSpPr>
          <p:nvPr>
            <p:ph type="title" idx="2" hasCustomPrompt="1"/>
          </p:nvPr>
        </p:nvSpPr>
        <p:spPr>
          <a:xfrm>
            <a:off x="720000" y="1439671"/>
            <a:ext cx="734700" cy="64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a:spLocks noGrp="1"/>
          </p:cNvSpPr>
          <p:nvPr>
            <p:ph type="title" idx="3" hasCustomPrompt="1"/>
          </p:nvPr>
        </p:nvSpPr>
        <p:spPr>
          <a:xfrm>
            <a:off x="720000" y="2873079"/>
            <a:ext cx="734700" cy="64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3"/>
          <p:cNvSpPr txBox="1">
            <a:spLocks noGrp="1"/>
          </p:cNvSpPr>
          <p:nvPr>
            <p:ph type="title" idx="4" hasCustomPrompt="1"/>
          </p:nvPr>
        </p:nvSpPr>
        <p:spPr>
          <a:xfrm>
            <a:off x="3306000" y="1439671"/>
            <a:ext cx="734700" cy="64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 name="Google Shape;96;p13"/>
          <p:cNvSpPr txBox="1">
            <a:spLocks noGrp="1"/>
          </p:cNvSpPr>
          <p:nvPr>
            <p:ph type="title" idx="5" hasCustomPrompt="1"/>
          </p:nvPr>
        </p:nvSpPr>
        <p:spPr>
          <a:xfrm>
            <a:off x="3306000" y="2873079"/>
            <a:ext cx="734700" cy="64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a:spLocks noGrp="1"/>
          </p:cNvSpPr>
          <p:nvPr>
            <p:ph type="title" idx="6" hasCustomPrompt="1"/>
          </p:nvPr>
        </p:nvSpPr>
        <p:spPr>
          <a:xfrm>
            <a:off x="5892000" y="1439671"/>
            <a:ext cx="734700" cy="64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a:spLocks noGrp="1"/>
          </p:cNvSpPr>
          <p:nvPr>
            <p:ph type="title" idx="7" hasCustomPrompt="1"/>
          </p:nvPr>
        </p:nvSpPr>
        <p:spPr>
          <a:xfrm>
            <a:off x="5892000" y="2873079"/>
            <a:ext cx="734700" cy="64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 name="Google Shape;99;p13"/>
          <p:cNvSpPr txBox="1">
            <a:spLocks noGrp="1"/>
          </p:cNvSpPr>
          <p:nvPr>
            <p:ph type="subTitle" idx="1"/>
          </p:nvPr>
        </p:nvSpPr>
        <p:spPr>
          <a:xfrm>
            <a:off x="720000" y="2009963"/>
            <a:ext cx="2532000" cy="74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100" name="Google Shape;100;p13"/>
          <p:cNvSpPr txBox="1">
            <a:spLocks noGrp="1"/>
          </p:cNvSpPr>
          <p:nvPr>
            <p:ph type="subTitle" idx="8"/>
          </p:nvPr>
        </p:nvSpPr>
        <p:spPr>
          <a:xfrm>
            <a:off x="3306000" y="2009963"/>
            <a:ext cx="2532000" cy="74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101" name="Google Shape;101;p13"/>
          <p:cNvSpPr txBox="1">
            <a:spLocks noGrp="1"/>
          </p:cNvSpPr>
          <p:nvPr>
            <p:ph type="subTitle" idx="9"/>
          </p:nvPr>
        </p:nvSpPr>
        <p:spPr>
          <a:xfrm>
            <a:off x="5892000" y="2009963"/>
            <a:ext cx="2532000" cy="74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102" name="Google Shape;102;p13"/>
          <p:cNvSpPr txBox="1">
            <a:spLocks noGrp="1"/>
          </p:cNvSpPr>
          <p:nvPr>
            <p:ph type="subTitle" idx="13"/>
          </p:nvPr>
        </p:nvSpPr>
        <p:spPr>
          <a:xfrm>
            <a:off x="720000" y="3443388"/>
            <a:ext cx="2532000" cy="73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103" name="Google Shape;103;p13"/>
          <p:cNvSpPr txBox="1">
            <a:spLocks noGrp="1"/>
          </p:cNvSpPr>
          <p:nvPr>
            <p:ph type="subTitle" idx="14"/>
          </p:nvPr>
        </p:nvSpPr>
        <p:spPr>
          <a:xfrm>
            <a:off x="3306000" y="3443388"/>
            <a:ext cx="2532000" cy="73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104" name="Google Shape;104;p13"/>
          <p:cNvSpPr txBox="1">
            <a:spLocks noGrp="1"/>
          </p:cNvSpPr>
          <p:nvPr>
            <p:ph type="subTitle" idx="15"/>
          </p:nvPr>
        </p:nvSpPr>
        <p:spPr>
          <a:xfrm>
            <a:off x="5892000" y="3443388"/>
            <a:ext cx="2532000" cy="73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cxnSp>
        <p:nvCxnSpPr>
          <p:cNvPr id="105" name="Google Shape;105;p13"/>
          <p:cNvCxnSpPr/>
          <p:nvPr/>
        </p:nvCxnSpPr>
        <p:spPr>
          <a:xfrm>
            <a:off x="-5400" y="4728850"/>
            <a:ext cx="9154800" cy="0"/>
          </a:xfrm>
          <a:prstGeom prst="straightConnector1">
            <a:avLst/>
          </a:prstGeom>
          <a:noFill/>
          <a:ln w="9525" cap="flat" cmpd="sng">
            <a:solidFill>
              <a:schemeClr val="dk1"/>
            </a:solidFill>
            <a:prstDash val="solid"/>
            <a:round/>
            <a:headEnd type="none" w="med" len="med"/>
            <a:tailEnd type="none" w="med" len="med"/>
          </a:ln>
        </p:spPr>
      </p:cxnSp>
      <p:grpSp>
        <p:nvGrpSpPr>
          <p:cNvPr id="106" name="Google Shape;106;p13"/>
          <p:cNvGrpSpPr/>
          <p:nvPr/>
        </p:nvGrpSpPr>
        <p:grpSpPr>
          <a:xfrm>
            <a:off x="8430466" y="4161710"/>
            <a:ext cx="566957" cy="566957"/>
            <a:chOff x="8189919" y="4363148"/>
            <a:chExt cx="481696" cy="481696"/>
          </a:xfrm>
        </p:grpSpPr>
        <p:sp>
          <p:nvSpPr>
            <p:cNvPr id="107" name="Google Shape;107;p13"/>
            <p:cNvSpPr/>
            <p:nvPr/>
          </p:nvSpPr>
          <p:spPr>
            <a:xfrm>
              <a:off x="8189919" y="4363148"/>
              <a:ext cx="481696" cy="481696"/>
            </a:xfrm>
            <a:custGeom>
              <a:avLst/>
              <a:gdLst/>
              <a:ahLst/>
              <a:cxnLst/>
              <a:rect l="l" t="t" r="r" b="b"/>
              <a:pathLst>
                <a:path w="25999" h="25999" extrusionOk="0">
                  <a:moveTo>
                    <a:pt x="13000" y="0"/>
                  </a:moveTo>
                  <a:cubicBezTo>
                    <a:pt x="9552" y="0"/>
                    <a:pt x="6246" y="1369"/>
                    <a:pt x="3808" y="3808"/>
                  </a:cubicBezTo>
                  <a:cubicBezTo>
                    <a:pt x="1370" y="6246"/>
                    <a:pt x="0" y="9552"/>
                    <a:pt x="0" y="12999"/>
                  </a:cubicBezTo>
                  <a:cubicBezTo>
                    <a:pt x="0" y="16447"/>
                    <a:pt x="1370" y="19753"/>
                    <a:pt x="3808" y="22191"/>
                  </a:cubicBezTo>
                  <a:cubicBezTo>
                    <a:pt x="6246" y="24629"/>
                    <a:pt x="9552" y="25998"/>
                    <a:pt x="13000" y="25998"/>
                  </a:cubicBezTo>
                  <a:cubicBezTo>
                    <a:pt x="16447" y="25998"/>
                    <a:pt x="19753" y="24629"/>
                    <a:pt x="22191" y="22191"/>
                  </a:cubicBezTo>
                  <a:cubicBezTo>
                    <a:pt x="24629" y="19753"/>
                    <a:pt x="25999" y="16447"/>
                    <a:pt x="25999" y="12999"/>
                  </a:cubicBezTo>
                  <a:cubicBezTo>
                    <a:pt x="25999" y="9552"/>
                    <a:pt x="24629" y="6246"/>
                    <a:pt x="22191" y="3808"/>
                  </a:cubicBezTo>
                  <a:cubicBezTo>
                    <a:pt x="19753" y="1369"/>
                    <a:pt x="16447" y="0"/>
                    <a:pt x="130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8227752" y="4400982"/>
              <a:ext cx="406030" cy="406012"/>
            </a:xfrm>
            <a:custGeom>
              <a:avLst/>
              <a:gdLst/>
              <a:ahLst/>
              <a:cxnLst/>
              <a:rect l="l" t="t" r="r" b="b"/>
              <a:pathLst>
                <a:path w="21915" h="21914" extrusionOk="0">
                  <a:moveTo>
                    <a:pt x="10958" y="1"/>
                  </a:moveTo>
                  <a:cubicBezTo>
                    <a:pt x="8052" y="1"/>
                    <a:pt x="5265" y="1155"/>
                    <a:pt x="3210" y="3210"/>
                  </a:cubicBezTo>
                  <a:cubicBezTo>
                    <a:pt x="1155" y="5264"/>
                    <a:pt x="1" y="8051"/>
                    <a:pt x="1" y="10957"/>
                  </a:cubicBezTo>
                  <a:cubicBezTo>
                    <a:pt x="1" y="13863"/>
                    <a:pt x="1155" y="16650"/>
                    <a:pt x="3210" y="18705"/>
                  </a:cubicBezTo>
                  <a:cubicBezTo>
                    <a:pt x="5265" y="20760"/>
                    <a:pt x="8052" y="21914"/>
                    <a:pt x="10958" y="21914"/>
                  </a:cubicBezTo>
                  <a:cubicBezTo>
                    <a:pt x="13863" y="21914"/>
                    <a:pt x="16651" y="20760"/>
                    <a:pt x="18705" y="18705"/>
                  </a:cubicBezTo>
                  <a:cubicBezTo>
                    <a:pt x="20760" y="16650"/>
                    <a:pt x="21914" y="13863"/>
                    <a:pt x="21914" y="10957"/>
                  </a:cubicBezTo>
                  <a:cubicBezTo>
                    <a:pt x="21914" y="8051"/>
                    <a:pt x="20760" y="5264"/>
                    <a:pt x="18705" y="3210"/>
                  </a:cubicBezTo>
                  <a:cubicBezTo>
                    <a:pt x="16651" y="1155"/>
                    <a:pt x="13863" y="1"/>
                    <a:pt x="109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8269235" y="4505328"/>
              <a:ext cx="14322" cy="8745"/>
            </a:xfrm>
            <a:custGeom>
              <a:avLst/>
              <a:gdLst/>
              <a:ahLst/>
              <a:cxnLst/>
              <a:rect l="l" t="t" r="r" b="b"/>
              <a:pathLst>
                <a:path w="773" h="472" extrusionOk="0">
                  <a:moveTo>
                    <a:pt x="0" y="0"/>
                  </a:moveTo>
                  <a:lnTo>
                    <a:pt x="773" y="47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8267975" y="4503198"/>
              <a:ext cx="16953" cy="13080"/>
            </a:xfrm>
            <a:custGeom>
              <a:avLst/>
              <a:gdLst/>
              <a:ahLst/>
              <a:cxnLst/>
              <a:rect l="l" t="t" r="r" b="b"/>
              <a:pathLst>
                <a:path w="915" h="706" extrusionOk="0">
                  <a:moveTo>
                    <a:pt x="143" y="0"/>
                  </a:moveTo>
                  <a:lnTo>
                    <a:pt x="1" y="233"/>
                  </a:lnTo>
                  <a:lnTo>
                    <a:pt x="772" y="706"/>
                  </a:lnTo>
                  <a:lnTo>
                    <a:pt x="915" y="472"/>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8577978" y="4693920"/>
              <a:ext cx="14303" cy="8745"/>
            </a:xfrm>
            <a:custGeom>
              <a:avLst/>
              <a:gdLst/>
              <a:ahLst/>
              <a:cxnLst/>
              <a:rect l="l" t="t" r="r" b="b"/>
              <a:pathLst>
                <a:path w="772" h="472" extrusionOk="0">
                  <a:moveTo>
                    <a:pt x="0" y="0"/>
                  </a:moveTo>
                  <a:lnTo>
                    <a:pt x="772" y="47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8576755" y="4691845"/>
              <a:ext cx="16971" cy="13062"/>
            </a:xfrm>
            <a:custGeom>
              <a:avLst/>
              <a:gdLst/>
              <a:ahLst/>
              <a:cxnLst/>
              <a:rect l="l" t="t" r="r" b="b"/>
              <a:pathLst>
                <a:path w="916" h="705" extrusionOk="0">
                  <a:moveTo>
                    <a:pt x="143" y="0"/>
                  </a:moveTo>
                  <a:lnTo>
                    <a:pt x="1" y="233"/>
                  </a:lnTo>
                  <a:lnTo>
                    <a:pt x="773" y="704"/>
                  </a:lnTo>
                  <a:lnTo>
                    <a:pt x="916" y="472"/>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8332099" y="4751188"/>
              <a:ext cx="8745" cy="14322"/>
            </a:xfrm>
            <a:custGeom>
              <a:avLst/>
              <a:gdLst/>
              <a:ahLst/>
              <a:cxnLst/>
              <a:rect l="l" t="t" r="r" b="b"/>
              <a:pathLst>
                <a:path w="472" h="773" extrusionOk="0">
                  <a:moveTo>
                    <a:pt x="0" y="773"/>
                  </a:moveTo>
                  <a:lnTo>
                    <a:pt x="47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8329987" y="4749929"/>
              <a:ext cx="13062" cy="16953"/>
            </a:xfrm>
            <a:custGeom>
              <a:avLst/>
              <a:gdLst/>
              <a:ahLst/>
              <a:cxnLst/>
              <a:rect l="l" t="t" r="r" b="b"/>
              <a:pathLst>
                <a:path w="705" h="915" extrusionOk="0">
                  <a:moveTo>
                    <a:pt x="472" y="0"/>
                  </a:moveTo>
                  <a:lnTo>
                    <a:pt x="1" y="772"/>
                  </a:lnTo>
                  <a:lnTo>
                    <a:pt x="233" y="914"/>
                  </a:lnTo>
                  <a:lnTo>
                    <a:pt x="705" y="143"/>
                  </a:lnTo>
                  <a:lnTo>
                    <a:pt x="4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8520691" y="4442446"/>
              <a:ext cx="8745" cy="14340"/>
            </a:xfrm>
            <a:custGeom>
              <a:avLst/>
              <a:gdLst/>
              <a:ahLst/>
              <a:cxnLst/>
              <a:rect l="l" t="t" r="r" b="b"/>
              <a:pathLst>
                <a:path w="472" h="774" extrusionOk="0">
                  <a:moveTo>
                    <a:pt x="0" y="774"/>
                  </a:moveTo>
                  <a:lnTo>
                    <a:pt x="47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8518412" y="4441057"/>
              <a:ext cx="13062" cy="16971"/>
            </a:xfrm>
            <a:custGeom>
              <a:avLst/>
              <a:gdLst/>
              <a:ahLst/>
              <a:cxnLst/>
              <a:rect l="l" t="t" r="r" b="b"/>
              <a:pathLst>
                <a:path w="705" h="916" extrusionOk="0">
                  <a:moveTo>
                    <a:pt x="471" y="0"/>
                  </a:moveTo>
                  <a:lnTo>
                    <a:pt x="0" y="773"/>
                  </a:lnTo>
                  <a:lnTo>
                    <a:pt x="233" y="915"/>
                  </a:lnTo>
                  <a:lnTo>
                    <a:pt x="704" y="143"/>
                  </a:lnTo>
                  <a:lnTo>
                    <a:pt x="4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8241481" y="4605210"/>
              <a:ext cx="16786" cy="148"/>
            </a:xfrm>
            <a:custGeom>
              <a:avLst/>
              <a:gdLst/>
              <a:ahLst/>
              <a:cxnLst/>
              <a:rect l="l" t="t" r="r" b="b"/>
              <a:pathLst>
                <a:path w="906" h="8" extrusionOk="0">
                  <a:moveTo>
                    <a:pt x="1" y="7"/>
                  </a:moveTo>
                  <a:lnTo>
                    <a:pt x="90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8241463" y="4602857"/>
              <a:ext cx="16804" cy="5206"/>
            </a:xfrm>
            <a:custGeom>
              <a:avLst/>
              <a:gdLst/>
              <a:ahLst/>
              <a:cxnLst/>
              <a:rect l="l" t="t" r="r" b="b"/>
              <a:pathLst>
                <a:path w="907" h="281" extrusionOk="0">
                  <a:moveTo>
                    <a:pt x="905" y="1"/>
                  </a:moveTo>
                  <a:lnTo>
                    <a:pt x="1" y="8"/>
                  </a:lnTo>
                  <a:lnTo>
                    <a:pt x="3" y="281"/>
                  </a:lnTo>
                  <a:lnTo>
                    <a:pt x="907" y="273"/>
                  </a:lnTo>
                  <a:lnTo>
                    <a:pt x="9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8603268" y="4602635"/>
              <a:ext cx="16786" cy="130"/>
            </a:xfrm>
            <a:custGeom>
              <a:avLst/>
              <a:gdLst/>
              <a:ahLst/>
              <a:cxnLst/>
              <a:rect l="l" t="t" r="r" b="b"/>
              <a:pathLst>
                <a:path w="906" h="7" extrusionOk="0">
                  <a:moveTo>
                    <a:pt x="0" y="7"/>
                  </a:moveTo>
                  <a:lnTo>
                    <a:pt x="90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8603249" y="4600300"/>
              <a:ext cx="16804" cy="5206"/>
            </a:xfrm>
            <a:custGeom>
              <a:avLst/>
              <a:gdLst/>
              <a:ahLst/>
              <a:cxnLst/>
              <a:rect l="l" t="t" r="r" b="b"/>
              <a:pathLst>
                <a:path w="907" h="281" extrusionOk="0">
                  <a:moveTo>
                    <a:pt x="904" y="1"/>
                  </a:moveTo>
                  <a:lnTo>
                    <a:pt x="0" y="8"/>
                  </a:lnTo>
                  <a:lnTo>
                    <a:pt x="2" y="280"/>
                  </a:lnTo>
                  <a:lnTo>
                    <a:pt x="906" y="273"/>
                  </a:lnTo>
                  <a:lnTo>
                    <a:pt x="9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8431999" y="4776497"/>
              <a:ext cx="130" cy="16767"/>
            </a:xfrm>
            <a:custGeom>
              <a:avLst/>
              <a:gdLst/>
              <a:ahLst/>
              <a:cxnLst/>
              <a:rect l="l" t="t" r="r" b="b"/>
              <a:pathLst>
                <a:path w="7" h="905" extrusionOk="0">
                  <a:moveTo>
                    <a:pt x="6" y="905"/>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8429498" y="4776182"/>
              <a:ext cx="5188" cy="16804"/>
            </a:xfrm>
            <a:custGeom>
              <a:avLst/>
              <a:gdLst/>
              <a:ahLst/>
              <a:cxnLst/>
              <a:rect l="l" t="t" r="r" b="b"/>
              <a:pathLst>
                <a:path w="280" h="907" extrusionOk="0">
                  <a:moveTo>
                    <a:pt x="273" y="1"/>
                  </a:moveTo>
                  <a:lnTo>
                    <a:pt x="1" y="3"/>
                  </a:lnTo>
                  <a:lnTo>
                    <a:pt x="7" y="907"/>
                  </a:lnTo>
                  <a:lnTo>
                    <a:pt x="280" y="905"/>
                  </a:lnTo>
                  <a:lnTo>
                    <a:pt x="2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8429406" y="4414710"/>
              <a:ext cx="130" cy="16786"/>
            </a:xfrm>
            <a:custGeom>
              <a:avLst/>
              <a:gdLst/>
              <a:ahLst/>
              <a:cxnLst/>
              <a:rect l="l" t="t" r="r" b="b"/>
              <a:pathLst>
                <a:path w="7" h="906" extrusionOk="0">
                  <a:moveTo>
                    <a:pt x="7" y="906"/>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8426886" y="4414414"/>
              <a:ext cx="5206" cy="16804"/>
            </a:xfrm>
            <a:custGeom>
              <a:avLst/>
              <a:gdLst/>
              <a:ahLst/>
              <a:cxnLst/>
              <a:rect l="l" t="t" r="r" b="b"/>
              <a:pathLst>
                <a:path w="281" h="907" extrusionOk="0">
                  <a:moveTo>
                    <a:pt x="274" y="0"/>
                  </a:moveTo>
                  <a:lnTo>
                    <a:pt x="0" y="2"/>
                  </a:lnTo>
                  <a:lnTo>
                    <a:pt x="8" y="906"/>
                  </a:lnTo>
                  <a:lnTo>
                    <a:pt x="280" y="905"/>
                  </a:lnTo>
                  <a:lnTo>
                    <a:pt x="2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8344068" y="4435739"/>
              <a:ext cx="7707" cy="14896"/>
            </a:xfrm>
            <a:custGeom>
              <a:avLst/>
              <a:gdLst/>
              <a:ahLst/>
              <a:cxnLst/>
              <a:rect l="l" t="t" r="r" b="b"/>
              <a:pathLst>
                <a:path w="416" h="804" extrusionOk="0">
                  <a:moveTo>
                    <a:pt x="0" y="0"/>
                  </a:moveTo>
                  <a:lnTo>
                    <a:pt x="415" y="80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8341826" y="4434572"/>
              <a:ext cx="12191" cy="17249"/>
            </a:xfrm>
            <a:custGeom>
              <a:avLst/>
              <a:gdLst/>
              <a:ahLst/>
              <a:cxnLst/>
              <a:rect l="l" t="t" r="r" b="b"/>
              <a:pathLst>
                <a:path w="658" h="931" extrusionOk="0">
                  <a:moveTo>
                    <a:pt x="243" y="1"/>
                  </a:moveTo>
                  <a:lnTo>
                    <a:pt x="0" y="126"/>
                  </a:lnTo>
                  <a:lnTo>
                    <a:pt x="415" y="930"/>
                  </a:lnTo>
                  <a:lnTo>
                    <a:pt x="657" y="805"/>
                  </a:lnTo>
                  <a:lnTo>
                    <a:pt x="2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8509759" y="4757321"/>
              <a:ext cx="7707" cy="14933"/>
            </a:xfrm>
            <a:custGeom>
              <a:avLst/>
              <a:gdLst/>
              <a:ahLst/>
              <a:cxnLst/>
              <a:rect l="l" t="t" r="r" b="b"/>
              <a:pathLst>
                <a:path w="416" h="806" extrusionOk="0">
                  <a:moveTo>
                    <a:pt x="1" y="1"/>
                  </a:moveTo>
                  <a:lnTo>
                    <a:pt x="416" y="80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8507499" y="4756135"/>
              <a:ext cx="12191" cy="17212"/>
            </a:xfrm>
            <a:custGeom>
              <a:avLst/>
              <a:gdLst/>
              <a:ahLst/>
              <a:cxnLst/>
              <a:rect l="l" t="t" r="r" b="b"/>
              <a:pathLst>
                <a:path w="658" h="929" extrusionOk="0">
                  <a:moveTo>
                    <a:pt x="244" y="0"/>
                  </a:moveTo>
                  <a:lnTo>
                    <a:pt x="1" y="124"/>
                  </a:lnTo>
                  <a:lnTo>
                    <a:pt x="415" y="929"/>
                  </a:lnTo>
                  <a:lnTo>
                    <a:pt x="658" y="804"/>
                  </a:lnTo>
                  <a:lnTo>
                    <a:pt x="2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8584110" y="4517279"/>
              <a:ext cx="14915" cy="7689"/>
            </a:xfrm>
            <a:custGeom>
              <a:avLst/>
              <a:gdLst/>
              <a:ahLst/>
              <a:cxnLst/>
              <a:rect l="l" t="t" r="r" b="b"/>
              <a:pathLst>
                <a:path w="805" h="415" extrusionOk="0">
                  <a:moveTo>
                    <a:pt x="805" y="1"/>
                  </a:moveTo>
                  <a:lnTo>
                    <a:pt x="0" y="41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8582832" y="4514740"/>
              <a:ext cx="17212" cy="12210"/>
            </a:xfrm>
            <a:custGeom>
              <a:avLst/>
              <a:gdLst/>
              <a:ahLst/>
              <a:cxnLst/>
              <a:rect l="l" t="t" r="r" b="b"/>
              <a:pathLst>
                <a:path w="929" h="659" extrusionOk="0">
                  <a:moveTo>
                    <a:pt x="804" y="1"/>
                  </a:moveTo>
                  <a:lnTo>
                    <a:pt x="0" y="416"/>
                  </a:lnTo>
                  <a:lnTo>
                    <a:pt x="126" y="659"/>
                  </a:lnTo>
                  <a:lnTo>
                    <a:pt x="929" y="243"/>
                  </a:lnTo>
                  <a:lnTo>
                    <a:pt x="8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8262510" y="4682989"/>
              <a:ext cx="14915" cy="7689"/>
            </a:xfrm>
            <a:custGeom>
              <a:avLst/>
              <a:gdLst/>
              <a:ahLst/>
              <a:cxnLst/>
              <a:rect l="l" t="t" r="r" b="b"/>
              <a:pathLst>
                <a:path w="805" h="415" extrusionOk="0">
                  <a:moveTo>
                    <a:pt x="805" y="1"/>
                  </a:moveTo>
                  <a:lnTo>
                    <a:pt x="0" y="41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8261417" y="4680951"/>
              <a:ext cx="17249" cy="12173"/>
            </a:xfrm>
            <a:custGeom>
              <a:avLst/>
              <a:gdLst/>
              <a:ahLst/>
              <a:cxnLst/>
              <a:rect l="l" t="t" r="r" b="b"/>
              <a:pathLst>
                <a:path w="931" h="657" extrusionOk="0">
                  <a:moveTo>
                    <a:pt x="805" y="0"/>
                  </a:moveTo>
                  <a:lnTo>
                    <a:pt x="1" y="415"/>
                  </a:lnTo>
                  <a:lnTo>
                    <a:pt x="126" y="657"/>
                  </a:lnTo>
                  <a:lnTo>
                    <a:pt x="930" y="243"/>
                  </a:lnTo>
                  <a:lnTo>
                    <a:pt x="8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8393647" y="4548108"/>
              <a:ext cx="202987" cy="71998"/>
            </a:xfrm>
            <a:custGeom>
              <a:avLst/>
              <a:gdLst/>
              <a:ahLst/>
              <a:cxnLst/>
              <a:rect l="l" t="t" r="r" b="b"/>
              <a:pathLst>
                <a:path w="10956" h="3886" extrusionOk="0">
                  <a:moveTo>
                    <a:pt x="10843" y="0"/>
                  </a:moveTo>
                  <a:lnTo>
                    <a:pt x="1" y="3540"/>
                  </a:lnTo>
                  <a:lnTo>
                    <a:pt x="115" y="3885"/>
                  </a:lnTo>
                  <a:lnTo>
                    <a:pt x="10956" y="347"/>
                  </a:lnTo>
                  <a:lnTo>
                    <a:pt x="108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8356555" y="4458232"/>
              <a:ext cx="92378" cy="179420"/>
            </a:xfrm>
            <a:custGeom>
              <a:avLst/>
              <a:gdLst/>
              <a:ahLst/>
              <a:cxnLst/>
              <a:rect l="l" t="t" r="r" b="b"/>
              <a:pathLst>
                <a:path w="4986" h="9684" extrusionOk="0">
                  <a:moveTo>
                    <a:pt x="4985" y="9683"/>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8350534" y="4455119"/>
              <a:ext cx="104365" cy="185590"/>
            </a:xfrm>
            <a:custGeom>
              <a:avLst/>
              <a:gdLst/>
              <a:ahLst/>
              <a:cxnLst/>
              <a:rect l="l" t="t" r="r" b="b"/>
              <a:pathLst>
                <a:path w="5633" h="10017" extrusionOk="0">
                  <a:moveTo>
                    <a:pt x="647" y="1"/>
                  </a:moveTo>
                  <a:lnTo>
                    <a:pt x="1" y="334"/>
                  </a:lnTo>
                  <a:lnTo>
                    <a:pt x="4985" y="10016"/>
                  </a:lnTo>
                  <a:lnTo>
                    <a:pt x="5632" y="9683"/>
                  </a:lnTo>
                  <a:lnTo>
                    <a:pt x="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8326559" y="4579920"/>
              <a:ext cx="133342" cy="108441"/>
            </a:xfrm>
            <a:custGeom>
              <a:avLst/>
              <a:gdLst/>
              <a:ahLst/>
              <a:cxnLst/>
              <a:rect l="l" t="t" r="r" b="b"/>
              <a:pathLst>
                <a:path w="7197" h="5853" extrusionOk="0">
                  <a:moveTo>
                    <a:pt x="7197" y="1"/>
                  </a:moveTo>
                  <a:lnTo>
                    <a:pt x="0" y="585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8322409" y="4574881"/>
              <a:ext cx="141865" cy="118854"/>
            </a:xfrm>
            <a:custGeom>
              <a:avLst/>
              <a:gdLst/>
              <a:ahLst/>
              <a:cxnLst/>
              <a:rect l="l" t="t" r="r" b="b"/>
              <a:pathLst>
                <a:path w="7657" h="6415" extrusionOk="0">
                  <a:moveTo>
                    <a:pt x="7197" y="0"/>
                  </a:moveTo>
                  <a:lnTo>
                    <a:pt x="1" y="5851"/>
                  </a:lnTo>
                  <a:lnTo>
                    <a:pt x="459" y="6415"/>
                  </a:lnTo>
                  <a:lnTo>
                    <a:pt x="7656" y="564"/>
                  </a:lnTo>
                  <a:lnTo>
                    <a:pt x="7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8407654" y="4583718"/>
              <a:ext cx="46245" cy="40538"/>
            </a:xfrm>
            <a:custGeom>
              <a:avLst/>
              <a:gdLst/>
              <a:ahLst/>
              <a:cxnLst/>
              <a:rect l="l" t="t" r="r" b="b"/>
              <a:pathLst>
                <a:path w="2496" h="2188" extrusionOk="0">
                  <a:moveTo>
                    <a:pt x="1248" y="1"/>
                  </a:moveTo>
                  <a:cubicBezTo>
                    <a:pt x="880" y="1"/>
                    <a:pt x="521" y="187"/>
                    <a:pt x="315" y="525"/>
                  </a:cubicBezTo>
                  <a:cubicBezTo>
                    <a:pt x="0" y="1040"/>
                    <a:pt x="162" y="1712"/>
                    <a:pt x="678" y="2027"/>
                  </a:cubicBezTo>
                  <a:cubicBezTo>
                    <a:pt x="856" y="2136"/>
                    <a:pt x="1053" y="2188"/>
                    <a:pt x="1247" y="2188"/>
                  </a:cubicBezTo>
                  <a:cubicBezTo>
                    <a:pt x="1615" y="2188"/>
                    <a:pt x="1975" y="2002"/>
                    <a:pt x="2181" y="1664"/>
                  </a:cubicBezTo>
                  <a:cubicBezTo>
                    <a:pt x="2496" y="1149"/>
                    <a:pt x="2333" y="476"/>
                    <a:pt x="1817" y="162"/>
                  </a:cubicBezTo>
                  <a:cubicBezTo>
                    <a:pt x="1639" y="53"/>
                    <a:pt x="1442" y="1"/>
                    <a:pt x="12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8404764" y="4581199"/>
              <a:ext cx="49598" cy="45596"/>
            </a:xfrm>
            <a:custGeom>
              <a:avLst/>
              <a:gdLst/>
              <a:ahLst/>
              <a:cxnLst/>
              <a:rect l="l" t="t" r="r" b="b"/>
              <a:pathLst>
                <a:path w="2677" h="2461" extrusionOk="0">
                  <a:moveTo>
                    <a:pt x="1404" y="273"/>
                  </a:moveTo>
                  <a:cubicBezTo>
                    <a:pt x="1575" y="273"/>
                    <a:pt x="1747" y="318"/>
                    <a:pt x="1903" y="414"/>
                  </a:cubicBezTo>
                  <a:cubicBezTo>
                    <a:pt x="2121" y="547"/>
                    <a:pt x="2274" y="757"/>
                    <a:pt x="2334" y="1005"/>
                  </a:cubicBezTo>
                  <a:cubicBezTo>
                    <a:pt x="2394" y="1254"/>
                    <a:pt x="2354" y="1511"/>
                    <a:pt x="2220" y="1729"/>
                  </a:cubicBezTo>
                  <a:cubicBezTo>
                    <a:pt x="2087" y="1947"/>
                    <a:pt x="1877" y="2100"/>
                    <a:pt x="1629" y="2161"/>
                  </a:cubicBezTo>
                  <a:cubicBezTo>
                    <a:pt x="1554" y="2179"/>
                    <a:pt x="1478" y="2188"/>
                    <a:pt x="1403" y="2188"/>
                  </a:cubicBezTo>
                  <a:cubicBezTo>
                    <a:pt x="1229" y="2188"/>
                    <a:pt x="1058" y="2140"/>
                    <a:pt x="904" y="2047"/>
                  </a:cubicBezTo>
                  <a:cubicBezTo>
                    <a:pt x="455" y="1771"/>
                    <a:pt x="312" y="1181"/>
                    <a:pt x="587" y="731"/>
                  </a:cubicBezTo>
                  <a:cubicBezTo>
                    <a:pt x="767" y="436"/>
                    <a:pt x="1082" y="273"/>
                    <a:pt x="1404" y="273"/>
                  </a:cubicBezTo>
                  <a:close/>
                  <a:moveTo>
                    <a:pt x="1407" y="0"/>
                  </a:moveTo>
                  <a:cubicBezTo>
                    <a:pt x="1310" y="0"/>
                    <a:pt x="1212" y="12"/>
                    <a:pt x="1115" y="35"/>
                  </a:cubicBezTo>
                  <a:cubicBezTo>
                    <a:pt x="796" y="112"/>
                    <a:pt x="525" y="309"/>
                    <a:pt x="354" y="589"/>
                  </a:cubicBezTo>
                  <a:cubicBezTo>
                    <a:pt x="1" y="1168"/>
                    <a:pt x="184" y="1926"/>
                    <a:pt x="763" y="2280"/>
                  </a:cubicBezTo>
                  <a:cubicBezTo>
                    <a:pt x="958" y="2400"/>
                    <a:pt x="1178" y="2460"/>
                    <a:pt x="1401" y="2460"/>
                  </a:cubicBezTo>
                  <a:cubicBezTo>
                    <a:pt x="1498" y="2460"/>
                    <a:pt x="1596" y="2449"/>
                    <a:pt x="1693" y="2425"/>
                  </a:cubicBezTo>
                  <a:cubicBezTo>
                    <a:pt x="2011" y="2348"/>
                    <a:pt x="2282" y="2152"/>
                    <a:pt x="2453" y="1871"/>
                  </a:cubicBezTo>
                  <a:cubicBezTo>
                    <a:pt x="2624" y="1591"/>
                    <a:pt x="2676" y="1261"/>
                    <a:pt x="2598" y="941"/>
                  </a:cubicBezTo>
                  <a:cubicBezTo>
                    <a:pt x="2522" y="623"/>
                    <a:pt x="2325" y="352"/>
                    <a:pt x="2045" y="181"/>
                  </a:cubicBezTo>
                  <a:cubicBezTo>
                    <a:pt x="1850" y="62"/>
                    <a:pt x="1631" y="0"/>
                    <a:pt x="1407" y="0"/>
                  </a:cubicBez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3">
  <p:cSld name="TITLE_ONLY_1_2">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55" name="Google Shape;155;p16"/>
          <p:cNvCxnSpPr/>
          <p:nvPr/>
        </p:nvCxnSpPr>
        <p:spPr>
          <a:xfrm>
            <a:off x="-5400" y="4728850"/>
            <a:ext cx="9154800" cy="0"/>
          </a:xfrm>
          <a:prstGeom prst="straightConnector1">
            <a:avLst/>
          </a:prstGeom>
          <a:noFill/>
          <a:ln w="9525" cap="flat" cmpd="sng">
            <a:solidFill>
              <a:schemeClr val="dk1"/>
            </a:solidFill>
            <a:prstDash val="solid"/>
            <a:round/>
            <a:headEnd type="none" w="med" len="med"/>
            <a:tailEnd type="none" w="med" len="med"/>
          </a:ln>
        </p:spPr>
      </p:cxnSp>
      <p:grpSp>
        <p:nvGrpSpPr>
          <p:cNvPr id="156" name="Google Shape;156;p16"/>
          <p:cNvGrpSpPr/>
          <p:nvPr/>
        </p:nvGrpSpPr>
        <p:grpSpPr>
          <a:xfrm>
            <a:off x="-29120" y="3970366"/>
            <a:ext cx="885191" cy="933584"/>
            <a:chOff x="7139380" y="3894166"/>
            <a:chExt cx="885191" cy="933584"/>
          </a:xfrm>
        </p:grpSpPr>
        <p:sp>
          <p:nvSpPr>
            <p:cNvPr id="157" name="Google Shape;157;p16"/>
            <p:cNvSpPr/>
            <p:nvPr/>
          </p:nvSpPr>
          <p:spPr>
            <a:xfrm rot="-1111424">
              <a:off x="7222073" y="4091979"/>
              <a:ext cx="719806" cy="637955"/>
            </a:xfrm>
            <a:custGeom>
              <a:avLst/>
              <a:gdLst/>
              <a:ahLst/>
              <a:cxnLst/>
              <a:rect l="l" t="t" r="r" b="b"/>
              <a:pathLst>
                <a:path w="28792" h="25518" extrusionOk="0">
                  <a:moveTo>
                    <a:pt x="6033" y="1"/>
                  </a:moveTo>
                  <a:cubicBezTo>
                    <a:pt x="6009" y="1"/>
                    <a:pt x="5987" y="16"/>
                    <a:pt x="5979" y="40"/>
                  </a:cubicBezTo>
                  <a:lnTo>
                    <a:pt x="10" y="17826"/>
                  </a:lnTo>
                  <a:cubicBezTo>
                    <a:pt x="0" y="17857"/>
                    <a:pt x="17" y="17890"/>
                    <a:pt x="47" y="17900"/>
                  </a:cubicBezTo>
                  <a:lnTo>
                    <a:pt x="22739" y="25515"/>
                  </a:lnTo>
                  <a:cubicBezTo>
                    <a:pt x="22746" y="25517"/>
                    <a:pt x="22752" y="25518"/>
                    <a:pt x="22758" y="25518"/>
                  </a:cubicBezTo>
                  <a:cubicBezTo>
                    <a:pt x="22782" y="25518"/>
                    <a:pt x="22805" y="25502"/>
                    <a:pt x="22813" y="25478"/>
                  </a:cubicBezTo>
                  <a:lnTo>
                    <a:pt x="28781" y="7693"/>
                  </a:lnTo>
                  <a:cubicBezTo>
                    <a:pt x="28791" y="7662"/>
                    <a:pt x="28775" y="7629"/>
                    <a:pt x="28745" y="7619"/>
                  </a:cubicBezTo>
                  <a:lnTo>
                    <a:pt x="6053" y="4"/>
                  </a:lnTo>
                  <a:cubicBezTo>
                    <a:pt x="6046" y="2"/>
                    <a:pt x="6040" y="1"/>
                    <a:pt x="60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rot="-1111424">
              <a:off x="7275292" y="3983321"/>
              <a:ext cx="613605" cy="320978"/>
            </a:xfrm>
            <a:custGeom>
              <a:avLst/>
              <a:gdLst/>
              <a:ahLst/>
              <a:cxnLst/>
              <a:rect l="l" t="t" r="r" b="b"/>
              <a:pathLst>
                <a:path w="24544" h="12839" extrusionOk="0">
                  <a:moveTo>
                    <a:pt x="1741" y="1"/>
                  </a:moveTo>
                  <a:lnTo>
                    <a:pt x="1" y="5187"/>
                  </a:lnTo>
                  <a:lnTo>
                    <a:pt x="22802" y="12839"/>
                  </a:lnTo>
                  <a:lnTo>
                    <a:pt x="24544" y="7652"/>
                  </a:lnTo>
                  <a:lnTo>
                    <a:pt x="17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rot="-1111424">
              <a:off x="7329983" y="4034379"/>
              <a:ext cx="51325" cy="81451"/>
            </a:xfrm>
            <a:custGeom>
              <a:avLst/>
              <a:gdLst/>
              <a:ahLst/>
              <a:cxnLst/>
              <a:rect l="l" t="t" r="r" b="b"/>
              <a:pathLst>
                <a:path w="2053" h="3258" extrusionOk="0">
                  <a:moveTo>
                    <a:pt x="1369" y="1"/>
                  </a:moveTo>
                  <a:cubicBezTo>
                    <a:pt x="1115" y="1"/>
                    <a:pt x="876" y="162"/>
                    <a:pt x="790" y="417"/>
                  </a:cubicBezTo>
                  <a:lnTo>
                    <a:pt x="107" y="2454"/>
                  </a:lnTo>
                  <a:cubicBezTo>
                    <a:pt x="0" y="2772"/>
                    <a:pt x="172" y="3119"/>
                    <a:pt x="490" y="3226"/>
                  </a:cubicBezTo>
                  <a:cubicBezTo>
                    <a:pt x="554" y="3248"/>
                    <a:pt x="620" y="3258"/>
                    <a:pt x="684" y="3258"/>
                  </a:cubicBezTo>
                  <a:cubicBezTo>
                    <a:pt x="939" y="3258"/>
                    <a:pt x="1177" y="3096"/>
                    <a:pt x="1263" y="2843"/>
                  </a:cubicBezTo>
                  <a:lnTo>
                    <a:pt x="1946" y="804"/>
                  </a:lnTo>
                  <a:cubicBezTo>
                    <a:pt x="2053" y="487"/>
                    <a:pt x="1880" y="139"/>
                    <a:pt x="1562" y="33"/>
                  </a:cubicBezTo>
                  <a:cubicBezTo>
                    <a:pt x="1498" y="11"/>
                    <a:pt x="1433" y="1"/>
                    <a:pt x="1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p:cNvSpPr/>
            <p:nvPr/>
          </p:nvSpPr>
          <p:spPr>
            <a:xfrm rot="-1111424">
              <a:off x="7443217" y="4034429"/>
              <a:ext cx="51350" cy="81451"/>
            </a:xfrm>
            <a:custGeom>
              <a:avLst/>
              <a:gdLst/>
              <a:ahLst/>
              <a:cxnLst/>
              <a:rect l="l" t="t" r="r" b="b"/>
              <a:pathLst>
                <a:path w="2054" h="3258" extrusionOk="0">
                  <a:moveTo>
                    <a:pt x="1370" y="1"/>
                  </a:moveTo>
                  <a:cubicBezTo>
                    <a:pt x="1115" y="1"/>
                    <a:pt x="876" y="162"/>
                    <a:pt x="790" y="416"/>
                  </a:cubicBezTo>
                  <a:lnTo>
                    <a:pt x="107" y="2454"/>
                  </a:lnTo>
                  <a:cubicBezTo>
                    <a:pt x="0" y="2772"/>
                    <a:pt x="173" y="3119"/>
                    <a:pt x="491" y="3226"/>
                  </a:cubicBezTo>
                  <a:cubicBezTo>
                    <a:pt x="555" y="3247"/>
                    <a:pt x="620" y="3257"/>
                    <a:pt x="684" y="3257"/>
                  </a:cubicBezTo>
                  <a:cubicBezTo>
                    <a:pt x="939" y="3257"/>
                    <a:pt x="1178" y="3096"/>
                    <a:pt x="1263" y="2843"/>
                  </a:cubicBezTo>
                  <a:lnTo>
                    <a:pt x="1946" y="804"/>
                  </a:lnTo>
                  <a:cubicBezTo>
                    <a:pt x="2053" y="486"/>
                    <a:pt x="1881" y="139"/>
                    <a:pt x="1563" y="32"/>
                  </a:cubicBezTo>
                  <a:cubicBezTo>
                    <a:pt x="1499" y="11"/>
                    <a:pt x="1434" y="1"/>
                    <a:pt x="13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6"/>
            <p:cNvSpPr/>
            <p:nvPr/>
          </p:nvSpPr>
          <p:spPr>
            <a:xfrm rot="-1111424">
              <a:off x="7556471" y="4034450"/>
              <a:ext cx="51350" cy="81476"/>
            </a:xfrm>
            <a:custGeom>
              <a:avLst/>
              <a:gdLst/>
              <a:ahLst/>
              <a:cxnLst/>
              <a:rect l="l" t="t" r="r" b="b"/>
              <a:pathLst>
                <a:path w="2054" h="3259" extrusionOk="0">
                  <a:moveTo>
                    <a:pt x="1370" y="1"/>
                  </a:moveTo>
                  <a:cubicBezTo>
                    <a:pt x="1115" y="1"/>
                    <a:pt x="876" y="163"/>
                    <a:pt x="791" y="417"/>
                  </a:cubicBezTo>
                  <a:lnTo>
                    <a:pt x="107" y="2455"/>
                  </a:lnTo>
                  <a:cubicBezTo>
                    <a:pt x="0" y="2773"/>
                    <a:pt x="174" y="3120"/>
                    <a:pt x="491" y="3227"/>
                  </a:cubicBezTo>
                  <a:cubicBezTo>
                    <a:pt x="555" y="3248"/>
                    <a:pt x="620" y="3258"/>
                    <a:pt x="683" y="3258"/>
                  </a:cubicBezTo>
                  <a:cubicBezTo>
                    <a:pt x="938" y="3258"/>
                    <a:pt x="1178" y="3097"/>
                    <a:pt x="1263" y="2842"/>
                  </a:cubicBezTo>
                  <a:lnTo>
                    <a:pt x="1947" y="805"/>
                  </a:lnTo>
                  <a:cubicBezTo>
                    <a:pt x="2053" y="486"/>
                    <a:pt x="1880" y="140"/>
                    <a:pt x="1562" y="32"/>
                  </a:cubicBezTo>
                  <a:cubicBezTo>
                    <a:pt x="1499" y="11"/>
                    <a:pt x="1434" y="1"/>
                    <a:pt x="13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6"/>
            <p:cNvSpPr/>
            <p:nvPr/>
          </p:nvSpPr>
          <p:spPr>
            <a:xfrm rot="-1111424">
              <a:off x="7669705" y="4034500"/>
              <a:ext cx="51375" cy="81476"/>
            </a:xfrm>
            <a:custGeom>
              <a:avLst/>
              <a:gdLst/>
              <a:ahLst/>
              <a:cxnLst/>
              <a:rect l="l" t="t" r="r" b="b"/>
              <a:pathLst>
                <a:path w="2055" h="3259" extrusionOk="0">
                  <a:moveTo>
                    <a:pt x="1371" y="1"/>
                  </a:moveTo>
                  <a:cubicBezTo>
                    <a:pt x="1116" y="1"/>
                    <a:pt x="877" y="163"/>
                    <a:pt x="792" y="417"/>
                  </a:cubicBezTo>
                  <a:lnTo>
                    <a:pt x="108" y="2455"/>
                  </a:lnTo>
                  <a:cubicBezTo>
                    <a:pt x="0" y="2773"/>
                    <a:pt x="174" y="3120"/>
                    <a:pt x="491" y="3227"/>
                  </a:cubicBezTo>
                  <a:cubicBezTo>
                    <a:pt x="555" y="3248"/>
                    <a:pt x="620" y="3258"/>
                    <a:pt x="684" y="3258"/>
                  </a:cubicBezTo>
                  <a:cubicBezTo>
                    <a:pt x="939" y="3258"/>
                    <a:pt x="1178" y="3097"/>
                    <a:pt x="1263" y="2842"/>
                  </a:cubicBezTo>
                  <a:lnTo>
                    <a:pt x="1948" y="805"/>
                  </a:lnTo>
                  <a:cubicBezTo>
                    <a:pt x="2054" y="486"/>
                    <a:pt x="1881" y="139"/>
                    <a:pt x="1563" y="32"/>
                  </a:cubicBezTo>
                  <a:cubicBezTo>
                    <a:pt x="1500" y="11"/>
                    <a:pt x="1435" y="1"/>
                    <a:pt x="13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6"/>
            <p:cNvSpPr/>
            <p:nvPr/>
          </p:nvSpPr>
          <p:spPr>
            <a:xfrm rot="-1111424">
              <a:off x="7782964" y="4034550"/>
              <a:ext cx="51350" cy="81476"/>
            </a:xfrm>
            <a:custGeom>
              <a:avLst/>
              <a:gdLst/>
              <a:ahLst/>
              <a:cxnLst/>
              <a:rect l="l" t="t" r="r" b="b"/>
              <a:pathLst>
                <a:path w="2054" h="3259" extrusionOk="0">
                  <a:moveTo>
                    <a:pt x="1371" y="1"/>
                  </a:moveTo>
                  <a:cubicBezTo>
                    <a:pt x="1116" y="1"/>
                    <a:pt x="877" y="162"/>
                    <a:pt x="791" y="417"/>
                  </a:cubicBezTo>
                  <a:lnTo>
                    <a:pt x="107" y="2455"/>
                  </a:lnTo>
                  <a:cubicBezTo>
                    <a:pt x="1" y="2773"/>
                    <a:pt x="174" y="3120"/>
                    <a:pt x="492" y="3227"/>
                  </a:cubicBezTo>
                  <a:cubicBezTo>
                    <a:pt x="555" y="3248"/>
                    <a:pt x="620" y="3258"/>
                    <a:pt x="684" y="3258"/>
                  </a:cubicBezTo>
                  <a:cubicBezTo>
                    <a:pt x="939" y="3258"/>
                    <a:pt x="1178" y="3096"/>
                    <a:pt x="1263" y="2842"/>
                  </a:cubicBezTo>
                  <a:lnTo>
                    <a:pt x="1947" y="804"/>
                  </a:lnTo>
                  <a:cubicBezTo>
                    <a:pt x="2053" y="486"/>
                    <a:pt x="1881" y="139"/>
                    <a:pt x="1563" y="32"/>
                  </a:cubicBezTo>
                  <a:cubicBezTo>
                    <a:pt x="1500" y="11"/>
                    <a:pt x="1435" y="1"/>
                    <a:pt x="13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6"/>
            <p:cNvSpPr/>
            <p:nvPr/>
          </p:nvSpPr>
          <p:spPr>
            <a:xfrm rot="-1111424">
              <a:off x="7477437" y="4255059"/>
              <a:ext cx="51925" cy="51950"/>
            </a:xfrm>
            <a:custGeom>
              <a:avLst/>
              <a:gdLst/>
              <a:ahLst/>
              <a:cxnLst/>
              <a:rect l="l" t="t" r="r" b="b"/>
              <a:pathLst>
                <a:path w="2077" h="2078" extrusionOk="0">
                  <a:moveTo>
                    <a:pt x="522" y="1"/>
                  </a:moveTo>
                  <a:lnTo>
                    <a:pt x="0" y="1556"/>
                  </a:lnTo>
                  <a:lnTo>
                    <a:pt x="1555" y="2077"/>
                  </a:lnTo>
                  <a:lnTo>
                    <a:pt x="2077" y="523"/>
                  </a:lnTo>
                  <a:lnTo>
                    <a:pt x="5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6"/>
            <p:cNvSpPr/>
            <p:nvPr/>
          </p:nvSpPr>
          <p:spPr>
            <a:xfrm rot="-1111424">
              <a:off x="7556309" y="4255099"/>
              <a:ext cx="51950" cy="51925"/>
            </a:xfrm>
            <a:custGeom>
              <a:avLst/>
              <a:gdLst/>
              <a:ahLst/>
              <a:cxnLst/>
              <a:rect l="l" t="t" r="r" b="b"/>
              <a:pathLst>
                <a:path w="2078" h="2077" extrusionOk="0">
                  <a:moveTo>
                    <a:pt x="522" y="0"/>
                  </a:moveTo>
                  <a:lnTo>
                    <a:pt x="1" y="1555"/>
                  </a:lnTo>
                  <a:lnTo>
                    <a:pt x="1556" y="2077"/>
                  </a:lnTo>
                  <a:lnTo>
                    <a:pt x="2077" y="522"/>
                  </a:lnTo>
                  <a:lnTo>
                    <a:pt x="5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6"/>
            <p:cNvSpPr/>
            <p:nvPr/>
          </p:nvSpPr>
          <p:spPr>
            <a:xfrm rot="-1111424">
              <a:off x="7635181" y="4255123"/>
              <a:ext cx="51925" cy="51950"/>
            </a:xfrm>
            <a:custGeom>
              <a:avLst/>
              <a:gdLst/>
              <a:ahLst/>
              <a:cxnLst/>
              <a:rect l="l" t="t" r="r" b="b"/>
              <a:pathLst>
                <a:path w="2077" h="2078" extrusionOk="0">
                  <a:moveTo>
                    <a:pt x="522" y="1"/>
                  </a:moveTo>
                  <a:lnTo>
                    <a:pt x="0" y="1555"/>
                  </a:lnTo>
                  <a:lnTo>
                    <a:pt x="1555" y="2078"/>
                  </a:lnTo>
                  <a:lnTo>
                    <a:pt x="2077" y="523"/>
                  </a:lnTo>
                  <a:lnTo>
                    <a:pt x="5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6"/>
            <p:cNvSpPr/>
            <p:nvPr/>
          </p:nvSpPr>
          <p:spPr>
            <a:xfrm rot="-1111424">
              <a:off x="7714112" y="4255170"/>
              <a:ext cx="51950" cy="51950"/>
            </a:xfrm>
            <a:custGeom>
              <a:avLst/>
              <a:gdLst/>
              <a:ahLst/>
              <a:cxnLst/>
              <a:rect l="l" t="t" r="r" b="b"/>
              <a:pathLst>
                <a:path w="2078" h="2078" extrusionOk="0">
                  <a:moveTo>
                    <a:pt x="523" y="1"/>
                  </a:moveTo>
                  <a:lnTo>
                    <a:pt x="1" y="1556"/>
                  </a:lnTo>
                  <a:lnTo>
                    <a:pt x="1556" y="2077"/>
                  </a:lnTo>
                  <a:lnTo>
                    <a:pt x="2077" y="523"/>
                  </a:lnTo>
                  <a:lnTo>
                    <a:pt x="5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6"/>
            <p:cNvSpPr/>
            <p:nvPr/>
          </p:nvSpPr>
          <p:spPr>
            <a:xfrm rot="-1111424">
              <a:off x="7792976" y="4255195"/>
              <a:ext cx="51925" cy="51925"/>
            </a:xfrm>
            <a:custGeom>
              <a:avLst/>
              <a:gdLst/>
              <a:ahLst/>
              <a:cxnLst/>
              <a:rect l="l" t="t" r="r" b="b"/>
              <a:pathLst>
                <a:path w="2077" h="2077" extrusionOk="0">
                  <a:moveTo>
                    <a:pt x="522" y="0"/>
                  </a:moveTo>
                  <a:lnTo>
                    <a:pt x="0" y="1555"/>
                  </a:lnTo>
                  <a:lnTo>
                    <a:pt x="1555" y="2077"/>
                  </a:lnTo>
                  <a:lnTo>
                    <a:pt x="2077" y="522"/>
                  </a:lnTo>
                  <a:lnTo>
                    <a:pt x="5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6"/>
            <p:cNvSpPr/>
            <p:nvPr/>
          </p:nvSpPr>
          <p:spPr>
            <a:xfrm rot="-1111424">
              <a:off x="7319499" y="4550624"/>
              <a:ext cx="51925" cy="51925"/>
            </a:xfrm>
            <a:custGeom>
              <a:avLst/>
              <a:gdLst/>
              <a:ahLst/>
              <a:cxnLst/>
              <a:rect l="l" t="t" r="r" b="b"/>
              <a:pathLst>
                <a:path w="2077" h="2077" extrusionOk="0">
                  <a:moveTo>
                    <a:pt x="522" y="0"/>
                  </a:moveTo>
                  <a:lnTo>
                    <a:pt x="0" y="1555"/>
                  </a:lnTo>
                  <a:lnTo>
                    <a:pt x="1555" y="2076"/>
                  </a:lnTo>
                  <a:lnTo>
                    <a:pt x="2076" y="522"/>
                  </a:lnTo>
                  <a:lnTo>
                    <a:pt x="5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6"/>
            <p:cNvSpPr/>
            <p:nvPr/>
          </p:nvSpPr>
          <p:spPr>
            <a:xfrm rot="-1111424">
              <a:off x="7398399" y="4550660"/>
              <a:ext cx="51925" cy="51925"/>
            </a:xfrm>
            <a:custGeom>
              <a:avLst/>
              <a:gdLst/>
              <a:ahLst/>
              <a:cxnLst/>
              <a:rect l="l" t="t" r="r" b="b"/>
              <a:pathLst>
                <a:path w="2077" h="2077" extrusionOk="0">
                  <a:moveTo>
                    <a:pt x="522" y="0"/>
                  </a:moveTo>
                  <a:lnTo>
                    <a:pt x="1" y="1555"/>
                  </a:lnTo>
                  <a:lnTo>
                    <a:pt x="1555" y="2077"/>
                  </a:lnTo>
                  <a:lnTo>
                    <a:pt x="2077" y="522"/>
                  </a:lnTo>
                  <a:lnTo>
                    <a:pt x="5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6"/>
            <p:cNvSpPr/>
            <p:nvPr/>
          </p:nvSpPr>
          <p:spPr>
            <a:xfrm rot="-1111424">
              <a:off x="7477326" y="4550687"/>
              <a:ext cx="51925" cy="51950"/>
            </a:xfrm>
            <a:custGeom>
              <a:avLst/>
              <a:gdLst/>
              <a:ahLst/>
              <a:cxnLst/>
              <a:rect l="l" t="t" r="r" b="b"/>
              <a:pathLst>
                <a:path w="2077" h="2078" extrusionOk="0">
                  <a:moveTo>
                    <a:pt x="522" y="1"/>
                  </a:moveTo>
                  <a:lnTo>
                    <a:pt x="0" y="1555"/>
                  </a:lnTo>
                  <a:lnTo>
                    <a:pt x="1555" y="2077"/>
                  </a:lnTo>
                  <a:lnTo>
                    <a:pt x="2076" y="522"/>
                  </a:lnTo>
                  <a:lnTo>
                    <a:pt x="5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6"/>
            <p:cNvSpPr/>
            <p:nvPr/>
          </p:nvSpPr>
          <p:spPr>
            <a:xfrm rot="-1111424">
              <a:off x="7556229" y="4550744"/>
              <a:ext cx="51950" cy="51925"/>
            </a:xfrm>
            <a:custGeom>
              <a:avLst/>
              <a:gdLst/>
              <a:ahLst/>
              <a:cxnLst/>
              <a:rect l="l" t="t" r="r" b="b"/>
              <a:pathLst>
                <a:path w="2078" h="2077" extrusionOk="0">
                  <a:moveTo>
                    <a:pt x="522" y="0"/>
                  </a:moveTo>
                  <a:lnTo>
                    <a:pt x="1" y="1555"/>
                  </a:lnTo>
                  <a:lnTo>
                    <a:pt x="1555" y="2076"/>
                  </a:lnTo>
                  <a:lnTo>
                    <a:pt x="2077" y="522"/>
                  </a:lnTo>
                  <a:lnTo>
                    <a:pt x="5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6"/>
            <p:cNvSpPr/>
            <p:nvPr/>
          </p:nvSpPr>
          <p:spPr>
            <a:xfrm rot="-1111424">
              <a:off x="7319622" y="4328922"/>
              <a:ext cx="51925" cy="51925"/>
            </a:xfrm>
            <a:custGeom>
              <a:avLst/>
              <a:gdLst/>
              <a:ahLst/>
              <a:cxnLst/>
              <a:rect l="l" t="t" r="r" b="b"/>
              <a:pathLst>
                <a:path w="2077" h="2077" extrusionOk="0">
                  <a:moveTo>
                    <a:pt x="522" y="0"/>
                  </a:moveTo>
                  <a:lnTo>
                    <a:pt x="0" y="1555"/>
                  </a:lnTo>
                  <a:lnTo>
                    <a:pt x="1555" y="2077"/>
                  </a:lnTo>
                  <a:lnTo>
                    <a:pt x="2077" y="522"/>
                  </a:lnTo>
                  <a:lnTo>
                    <a:pt x="5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rot="-1111424">
              <a:off x="7398434" y="4328931"/>
              <a:ext cx="51950" cy="51925"/>
            </a:xfrm>
            <a:custGeom>
              <a:avLst/>
              <a:gdLst/>
              <a:ahLst/>
              <a:cxnLst/>
              <a:rect l="l" t="t" r="r" b="b"/>
              <a:pathLst>
                <a:path w="2078" h="2077" extrusionOk="0">
                  <a:moveTo>
                    <a:pt x="523" y="1"/>
                  </a:moveTo>
                  <a:lnTo>
                    <a:pt x="1" y="1555"/>
                  </a:lnTo>
                  <a:lnTo>
                    <a:pt x="1556" y="2077"/>
                  </a:lnTo>
                  <a:lnTo>
                    <a:pt x="2077" y="522"/>
                  </a:lnTo>
                  <a:lnTo>
                    <a:pt x="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6"/>
            <p:cNvSpPr/>
            <p:nvPr/>
          </p:nvSpPr>
          <p:spPr>
            <a:xfrm rot="-1111424">
              <a:off x="7477394" y="4328978"/>
              <a:ext cx="51925" cy="51950"/>
            </a:xfrm>
            <a:custGeom>
              <a:avLst/>
              <a:gdLst/>
              <a:ahLst/>
              <a:cxnLst/>
              <a:rect l="l" t="t" r="r" b="b"/>
              <a:pathLst>
                <a:path w="2077" h="2078" extrusionOk="0">
                  <a:moveTo>
                    <a:pt x="522" y="1"/>
                  </a:moveTo>
                  <a:lnTo>
                    <a:pt x="1" y="1556"/>
                  </a:lnTo>
                  <a:lnTo>
                    <a:pt x="1555" y="2077"/>
                  </a:lnTo>
                  <a:lnTo>
                    <a:pt x="2077" y="523"/>
                  </a:lnTo>
                  <a:lnTo>
                    <a:pt x="5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rot="-1111424">
              <a:off x="7556266" y="4329022"/>
              <a:ext cx="51925" cy="51925"/>
            </a:xfrm>
            <a:custGeom>
              <a:avLst/>
              <a:gdLst/>
              <a:ahLst/>
              <a:cxnLst/>
              <a:rect l="l" t="t" r="r" b="b"/>
              <a:pathLst>
                <a:path w="2077" h="2077" extrusionOk="0">
                  <a:moveTo>
                    <a:pt x="522" y="0"/>
                  </a:moveTo>
                  <a:lnTo>
                    <a:pt x="0" y="1555"/>
                  </a:lnTo>
                  <a:lnTo>
                    <a:pt x="1555" y="2077"/>
                  </a:lnTo>
                  <a:lnTo>
                    <a:pt x="2076" y="522"/>
                  </a:lnTo>
                  <a:lnTo>
                    <a:pt x="5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rot="-1111424">
              <a:off x="7635157" y="4329034"/>
              <a:ext cx="51925" cy="51925"/>
            </a:xfrm>
            <a:custGeom>
              <a:avLst/>
              <a:gdLst/>
              <a:ahLst/>
              <a:cxnLst/>
              <a:rect l="l" t="t" r="r" b="b"/>
              <a:pathLst>
                <a:path w="2077" h="2077" extrusionOk="0">
                  <a:moveTo>
                    <a:pt x="522" y="1"/>
                  </a:moveTo>
                  <a:lnTo>
                    <a:pt x="1" y="1555"/>
                  </a:lnTo>
                  <a:lnTo>
                    <a:pt x="1555" y="2077"/>
                  </a:lnTo>
                  <a:lnTo>
                    <a:pt x="2077" y="522"/>
                  </a:lnTo>
                  <a:lnTo>
                    <a:pt x="5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rot="-1111424">
              <a:off x="7714108" y="4329054"/>
              <a:ext cx="51925" cy="51950"/>
            </a:xfrm>
            <a:custGeom>
              <a:avLst/>
              <a:gdLst/>
              <a:ahLst/>
              <a:cxnLst/>
              <a:rect l="l" t="t" r="r" b="b"/>
              <a:pathLst>
                <a:path w="2077" h="2078" extrusionOk="0">
                  <a:moveTo>
                    <a:pt x="522" y="1"/>
                  </a:moveTo>
                  <a:lnTo>
                    <a:pt x="0" y="1556"/>
                  </a:lnTo>
                  <a:lnTo>
                    <a:pt x="1555" y="2077"/>
                  </a:lnTo>
                  <a:lnTo>
                    <a:pt x="2076" y="523"/>
                  </a:lnTo>
                  <a:lnTo>
                    <a:pt x="5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rot="-1111424">
              <a:off x="7792988" y="4329122"/>
              <a:ext cx="51925" cy="51925"/>
            </a:xfrm>
            <a:custGeom>
              <a:avLst/>
              <a:gdLst/>
              <a:ahLst/>
              <a:cxnLst/>
              <a:rect l="l" t="t" r="r" b="b"/>
              <a:pathLst>
                <a:path w="2077" h="2077" extrusionOk="0">
                  <a:moveTo>
                    <a:pt x="522" y="0"/>
                  </a:moveTo>
                  <a:lnTo>
                    <a:pt x="1" y="1555"/>
                  </a:lnTo>
                  <a:lnTo>
                    <a:pt x="1555" y="2077"/>
                  </a:lnTo>
                  <a:lnTo>
                    <a:pt x="2077" y="522"/>
                  </a:lnTo>
                  <a:lnTo>
                    <a:pt x="5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rot="-1111424">
              <a:off x="7319523" y="4402834"/>
              <a:ext cx="51925" cy="51925"/>
            </a:xfrm>
            <a:custGeom>
              <a:avLst/>
              <a:gdLst/>
              <a:ahLst/>
              <a:cxnLst/>
              <a:rect l="l" t="t" r="r" b="b"/>
              <a:pathLst>
                <a:path w="2077" h="2077" extrusionOk="0">
                  <a:moveTo>
                    <a:pt x="522" y="0"/>
                  </a:moveTo>
                  <a:lnTo>
                    <a:pt x="1" y="1555"/>
                  </a:lnTo>
                  <a:lnTo>
                    <a:pt x="1555" y="2076"/>
                  </a:lnTo>
                  <a:lnTo>
                    <a:pt x="2077" y="522"/>
                  </a:lnTo>
                  <a:lnTo>
                    <a:pt x="5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rot="-1111424">
              <a:off x="7398495" y="4402850"/>
              <a:ext cx="51900" cy="51925"/>
            </a:xfrm>
            <a:custGeom>
              <a:avLst/>
              <a:gdLst/>
              <a:ahLst/>
              <a:cxnLst/>
              <a:rect l="l" t="t" r="r" b="b"/>
              <a:pathLst>
                <a:path w="2076" h="2077" extrusionOk="0">
                  <a:moveTo>
                    <a:pt x="522" y="0"/>
                  </a:moveTo>
                  <a:lnTo>
                    <a:pt x="0" y="1555"/>
                  </a:lnTo>
                  <a:lnTo>
                    <a:pt x="1554" y="2077"/>
                  </a:lnTo>
                  <a:lnTo>
                    <a:pt x="2076" y="522"/>
                  </a:lnTo>
                  <a:lnTo>
                    <a:pt x="5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rot="-1111424">
              <a:off x="7477373" y="4402885"/>
              <a:ext cx="51950" cy="51950"/>
            </a:xfrm>
            <a:custGeom>
              <a:avLst/>
              <a:gdLst/>
              <a:ahLst/>
              <a:cxnLst/>
              <a:rect l="l" t="t" r="r" b="b"/>
              <a:pathLst>
                <a:path w="2078" h="2078" extrusionOk="0">
                  <a:moveTo>
                    <a:pt x="522" y="1"/>
                  </a:moveTo>
                  <a:lnTo>
                    <a:pt x="1" y="1556"/>
                  </a:lnTo>
                  <a:lnTo>
                    <a:pt x="1555" y="2077"/>
                  </a:lnTo>
                  <a:lnTo>
                    <a:pt x="2077" y="522"/>
                  </a:lnTo>
                  <a:lnTo>
                    <a:pt x="5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rot="-1111424">
              <a:off x="7556301" y="4402941"/>
              <a:ext cx="51925" cy="51925"/>
            </a:xfrm>
            <a:custGeom>
              <a:avLst/>
              <a:gdLst/>
              <a:ahLst/>
              <a:cxnLst/>
              <a:rect l="l" t="t" r="r" b="b"/>
              <a:pathLst>
                <a:path w="2077" h="2077" extrusionOk="0">
                  <a:moveTo>
                    <a:pt x="522" y="0"/>
                  </a:moveTo>
                  <a:lnTo>
                    <a:pt x="0" y="1555"/>
                  </a:lnTo>
                  <a:lnTo>
                    <a:pt x="1555" y="2077"/>
                  </a:lnTo>
                  <a:lnTo>
                    <a:pt x="2077" y="522"/>
                  </a:lnTo>
                  <a:lnTo>
                    <a:pt x="5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rot="-1111424">
              <a:off x="7635200" y="4402973"/>
              <a:ext cx="51950" cy="51925"/>
            </a:xfrm>
            <a:custGeom>
              <a:avLst/>
              <a:gdLst/>
              <a:ahLst/>
              <a:cxnLst/>
              <a:rect l="l" t="t" r="r" b="b"/>
              <a:pathLst>
                <a:path w="2078" h="2077" extrusionOk="0">
                  <a:moveTo>
                    <a:pt x="522" y="1"/>
                  </a:moveTo>
                  <a:lnTo>
                    <a:pt x="1" y="1554"/>
                  </a:lnTo>
                  <a:lnTo>
                    <a:pt x="1555" y="2077"/>
                  </a:lnTo>
                  <a:lnTo>
                    <a:pt x="2077" y="522"/>
                  </a:lnTo>
                  <a:lnTo>
                    <a:pt x="5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rot="-1111424">
              <a:off x="7714065" y="4402973"/>
              <a:ext cx="51925" cy="51950"/>
            </a:xfrm>
            <a:custGeom>
              <a:avLst/>
              <a:gdLst/>
              <a:ahLst/>
              <a:cxnLst/>
              <a:rect l="l" t="t" r="r" b="b"/>
              <a:pathLst>
                <a:path w="2077" h="2078" extrusionOk="0">
                  <a:moveTo>
                    <a:pt x="522" y="1"/>
                  </a:moveTo>
                  <a:lnTo>
                    <a:pt x="0" y="1556"/>
                  </a:lnTo>
                  <a:lnTo>
                    <a:pt x="1555" y="2077"/>
                  </a:lnTo>
                  <a:lnTo>
                    <a:pt x="2077" y="522"/>
                  </a:lnTo>
                  <a:lnTo>
                    <a:pt x="5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p:nvPr/>
          </p:nvSpPr>
          <p:spPr>
            <a:xfrm rot="-1111424">
              <a:off x="7792968" y="4403029"/>
              <a:ext cx="51950" cy="51925"/>
            </a:xfrm>
            <a:custGeom>
              <a:avLst/>
              <a:gdLst/>
              <a:ahLst/>
              <a:cxnLst/>
              <a:rect l="l" t="t" r="r" b="b"/>
              <a:pathLst>
                <a:path w="2078" h="2077" extrusionOk="0">
                  <a:moveTo>
                    <a:pt x="522" y="0"/>
                  </a:moveTo>
                  <a:lnTo>
                    <a:pt x="1" y="1555"/>
                  </a:lnTo>
                  <a:lnTo>
                    <a:pt x="1556" y="2077"/>
                  </a:lnTo>
                  <a:lnTo>
                    <a:pt x="2077" y="522"/>
                  </a:lnTo>
                  <a:lnTo>
                    <a:pt x="5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6"/>
            <p:cNvSpPr/>
            <p:nvPr/>
          </p:nvSpPr>
          <p:spPr>
            <a:xfrm rot="-1111424">
              <a:off x="7319582" y="4476741"/>
              <a:ext cx="51950" cy="51925"/>
            </a:xfrm>
            <a:custGeom>
              <a:avLst/>
              <a:gdLst/>
              <a:ahLst/>
              <a:cxnLst/>
              <a:rect l="l" t="t" r="r" b="b"/>
              <a:pathLst>
                <a:path w="2078" h="2077" extrusionOk="0">
                  <a:moveTo>
                    <a:pt x="523" y="0"/>
                  </a:moveTo>
                  <a:lnTo>
                    <a:pt x="1" y="1555"/>
                  </a:lnTo>
                  <a:lnTo>
                    <a:pt x="1556" y="2076"/>
                  </a:lnTo>
                  <a:lnTo>
                    <a:pt x="2077" y="522"/>
                  </a:lnTo>
                  <a:lnTo>
                    <a:pt x="5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rot="-1111424">
              <a:off x="7398450" y="4476765"/>
              <a:ext cx="51925" cy="51925"/>
            </a:xfrm>
            <a:custGeom>
              <a:avLst/>
              <a:gdLst/>
              <a:ahLst/>
              <a:cxnLst/>
              <a:rect l="l" t="t" r="r" b="b"/>
              <a:pathLst>
                <a:path w="2077" h="2077" extrusionOk="0">
                  <a:moveTo>
                    <a:pt x="522" y="0"/>
                  </a:moveTo>
                  <a:lnTo>
                    <a:pt x="0" y="1555"/>
                  </a:lnTo>
                  <a:lnTo>
                    <a:pt x="1555" y="2077"/>
                  </a:lnTo>
                  <a:lnTo>
                    <a:pt x="2077" y="522"/>
                  </a:lnTo>
                  <a:lnTo>
                    <a:pt x="5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6"/>
            <p:cNvSpPr/>
            <p:nvPr/>
          </p:nvSpPr>
          <p:spPr>
            <a:xfrm rot="-1111424">
              <a:off x="7477322" y="4476780"/>
              <a:ext cx="51950" cy="51950"/>
            </a:xfrm>
            <a:custGeom>
              <a:avLst/>
              <a:gdLst/>
              <a:ahLst/>
              <a:cxnLst/>
              <a:rect l="l" t="t" r="r" b="b"/>
              <a:pathLst>
                <a:path w="2078" h="2078" extrusionOk="0">
                  <a:moveTo>
                    <a:pt x="523" y="1"/>
                  </a:moveTo>
                  <a:lnTo>
                    <a:pt x="1" y="1555"/>
                  </a:lnTo>
                  <a:lnTo>
                    <a:pt x="1556" y="2077"/>
                  </a:lnTo>
                  <a:lnTo>
                    <a:pt x="2077" y="522"/>
                  </a:lnTo>
                  <a:lnTo>
                    <a:pt x="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6"/>
            <p:cNvSpPr/>
            <p:nvPr/>
          </p:nvSpPr>
          <p:spPr>
            <a:xfrm rot="-1111424">
              <a:off x="7556281" y="4476852"/>
              <a:ext cx="51925" cy="51925"/>
            </a:xfrm>
            <a:custGeom>
              <a:avLst/>
              <a:gdLst/>
              <a:ahLst/>
              <a:cxnLst/>
              <a:rect l="l" t="t" r="r" b="b"/>
              <a:pathLst>
                <a:path w="2077" h="2077" extrusionOk="0">
                  <a:moveTo>
                    <a:pt x="522" y="0"/>
                  </a:moveTo>
                  <a:lnTo>
                    <a:pt x="0" y="1555"/>
                  </a:lnTo>
                  <a:lnTo>
                    <a:pt x="1555" y="2076"/>
                  </a:lnTo>
                  <a:lnTo>
                    <a:pt x="2077" y="522"/>
                  </a:lnTo>
                  <a:lnTo>
                    <a:pt x="5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6"/>
            <p:cNvSpPr/>
            <p:nvPr/>
          </p:nvSpPr>
          <p:spPr>
            <a:xfrm rot="-1111424">
              <a:off x="7635085" y="4476837"/>
              <a:ext cx="51950" cy="51925"/>
            </a:xfrm>
            <a:custGeom>
              <a:avLst/>
              <a:gdLst/>
              <a:ahLst/>
              <a:cxnLst/>
              <a:rect l="l" t="t" r="r" b="b"/>
              <a:pathLst>
                <a:path w="2078" h="2077" extrusionOk="0">
                  <a:moveTo>
                    <a:pt x="523" y="0"/>
                  </a:moveTo>
                  <a:lnTo>
                    <a:pt x="1" y="1555"/>
                  </a:lnTo>
                  <a:lnTo>
                    <a:pt x="1556" y="2077"/>
                  </a:lnTo>
                  <a:lnTo>
                    <a:pt x="2077" y="522"/>
                  </a:lnTo>
                  <a:lnTo>
                    <a:pt x="5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6"/>
            <p:cNvSpPr/>
            <p:nvPr/>
          </p:nvSpPr>
          <p:spPr>
            <a:xfrm rot="-1111424">
              <a:off x="7714045" y="4476884"/>
              <a:ext cx="51925" cy="51950"/>
            </a:xfrm>
            <a:custGeom>
              <a:avLst/>
              <a:gdLst/>
              <a:ahLst/>
              <a:cxnLst/>
              <a:rect l="l" t="t" r="r" b="b"/>
              <a:pathLst>
                <a:path w="2077" h="2078" extrusionOk="0">
                  <a:moveTo>
                    <a:pt x="522" y="1"/>
                  </a:moveTo>
                  <a:lnTo>
                    <a:pt x="1" y="1555"/>
                  </a:lnTo>
                  <a:lnTo>
                    <a:pt x="1555" y="2077"/>
                  </a:lnTo>
                  <a:lnTo>
                    <a:pt x="2077" y="522"/>
                  </a:lnTo>
                  <a:lnTo>
                    <a:pt x="5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6"/>
            <p:cNvSpPr/>
            <p:nvPr/>
          </p:nvSpPr>
          <p:spPr>
            <a:xfrm rot="-1111424">
              <a:off x="7792972" y="4476936"/>
              <a:ext cx="51925" cy="51925"/>
            </a:xfrm>
            <a:custGeom>
              <a:avLst/>
              <a:gdLst/>
              <a:ahLst/>
              <a:cxnLst/>
              <a:rect l="l" t="t" r="r" b="b"/>
              <a:pathLst>
                <a:path w="2077" h="2077" extrusionOk="0">
                  <a:moveTo>
                    <a:pt x="522" y="0"/>
                  </a:moveTo>
                  <a:lnTo>
                    <a:pt x="0" y="1555"/>
                  </a:lnTo>
                  <a:lnTo>
                    <a:pt x="1555" y="2076"/>
                  </a:lnTo>
                  <a:lnTo>
                    <a:pt x="2076" y="522"/>
                  </a:lnTo>
                  <a:lnTo>
                    <a:pt x="5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6"/>
            <p:cNvSpPr/>
            <p:nvPr/>
          </p:nvSpPr>
          <p:spPr>
            <a:xfrm rot="-1111424">
              <a:off x="7488149" y="4329837"/>
              <a:ext cx="48525" cy="34250"/>
            </a:xfrm>
            <a:custGeom>
              <a:avLst/>
              <a:gdLst/>
              <a:ahLst/>
              <a:cxnLst/>
              <a:rect l="l" t="t" r="r" b="b"/>
              <a:pathLst>
                <a:path w="1941" h="1370" extrusionOk="0">
                  <a:moveTo>
                    <a:pt x="1773" y="1"/>
                  </a:moveTo>
                  <a:lnTo>
                    <a:pt x="480" y="1012"/>
                  </a:lnTo>
                  <a:lnTo>
                    <a:pt x="254" y="442"/>
                  </a:lnTo>
                  <a:lnTo>
                    <a:pt x="1" y="541"/>
                  </a:lnTo>
                  <a:lnTo>
                    <a:pt x="293" y="1283"/>
                  </a:lnTo>
                  <a:cubicBezTo>
                    <a:pt x="308" y="1323"/>
                    <a:pt x="342" y="1353"/>
                    <a:pt x="384" y="1364"/>
                  </a:cubicBezTo>
                  <a:cubicBezTo>
                    <a:pt x="396" y="1367"/>
                    <a:pt x="408" y="1369"/>
                    <a:pt x="420" y="1369"/>
                  </a:cubicBezTo>
                  <a:cubicBezTo>
                    <a:pt x="450" y="1369"/>
                    <a:pt x="480" y="1359"/>
                    <a:pt x="504" y="1339"/>
                  </a:cubicBezTo>
                  <a:lnTo>
                    <a:pt x="1941" y="215"/>
                  </a:lnTo>
                  <a:lnTo>
                    <a:pt x="17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6"/>
            <p:cNvSpPr/>
            <p:nvPr/>
          </p:nvSpPr>
          <p:spPr>
            <a:xfrm rot="-1111424">
              <a:off x="7411749" y="4475849"/>
              <a:ext cx="48525" cy="34225"/>
            </a:xfrm>
            <a:custGeom>
              <a:avLst/>
              <a:gdLst/>
              <a:ahLst/>
              <a:cxnLst/>
              <a:rect l="l" t="t" r="r" b="b"/>
              <a:pathLst>
                <a:path w="1941" h="1369" extrusionOk="0">
                  <a:moveTo>
                    <a:pt x="1773" y="1"/>
                  </a:moveTo>
                  <a:lnTo>
                    <a:pt x="479" y="1012"/>
                  </a:lnTo>
                  <a:lnTo>
                    <a:pt x="254" y="440"/>
                  </a:lnTo>
                  <a:lnTo>
                    <a:pt x="1" y="541"/>
                  </a:lnTo>
                  <a:lnTo>
                    <a:pt x="293" y="1282"/>
                  </a:lnTo>
                  <a:cubicBezTo>
                    <a:pt x="308" y="1323"/>
                    <a:pt x="342" y="1352"/>
                    <a:pt x="384" y="1364"/>
                  </a:cubicBezTo>
                  <a:cubicBezTo>
                    <a:pt x="395" y="1367"/>
                    <a:pt x="408" y="1369"/>
                    <a:pt x="420" y="1369"/>
                  </a:cubicBezTo>
                  <a:lnTo>
                    <a:pt x="420" y="1368"/>
                  </a:lnTo>
                  <a:cubicBezTo>
                    <a:pt x="450" y="1368"/>
                    <a:pt x="479" y="1359"/>
                    <a:pt x="504" y="1339"/>
                  </a:cubicBezTo>
                  <a:lnTo>
                    <a:pt x="1941" y="215"/>
                  </a:lnTo>
                  <a:lnTo>
                    <a:pt x="17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6"/>
            <p:cNvSpPr/>
            <p:nvPr/>
          </p:nvSpPr>
          <p:spPr>
            <a:xfrm rot="-1111424">
              <a:off x="7570019" y="4476370"/>
              <a:ext cx="48525" cy="34250"/>
            </a:xfrm>
            <a:custGeom>
              <a:avLst/>
              <a:gdLst/>
              <a:ahLst/>
              <a:cxnLst/>
              <a:rect l="l" t="t" r="r" b="b"/>
              <a:pathLst>
                <a:path w="1941" h="1370" extrusionOk="0">
                  <a:moveTo>
                    <a:pt x="1772" y="1"/>
                  </a:moveTo>
                  <a:lnTo>
                    <a:pt x="479" y="1012"/>
                  </a:lnTo>
                  <a:lnTo>
                    <a:pt x="253" y="442"/>
                  </a:lnTo>
                  <a:lnTo>
                    <a:pt x="0" y="542"/>
                  </a:lnTo>
                  <a:lnTo>
                    <a:pt x="292" y="1283"/>
                  </a:lnTo>
                  <a:cubicBezTo>
                    <a:pt x="308" y="1323"/>
                    <a:pt x="341" y="1353"/>
                    <a:pt x="383" y="1365"/>
                  </a:cubicBezTo>
                  <a:cubicBezTo>
                    <a:pt x="395" y="1368"/>
                    <a:pt x="407" y="1369"/>
                    <a:pt x="419" y="1369"/>
                  </a:cubicBezTo>
                  <a:cubicBezTo>
                    <a:pt x="449" y="1369"/>
                    <a:pt x="479" y="1359"/>
                    <a:pt x="503" y="1340"/>
                  </a:cubicBezTo>
                  <a:lnTo>
                    <a:pt x="1940" y="215"/>
                  </a:lnTo>
                  <a:lnTo>
                    <a:pt x="17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6"/>
            <p:cNvSpPr/>
            <p:nvPr/>
          </p:nvSpPr>
          <p:spPr>
            <a:xfrm rot="-1111424">
              <a:off x="7646586" y="4256424"/>
              <a:ext cx="48525" cy="34250"/>
            </a:xfrm>
            <a:custGeom>
              <a:avLst/>
              <a:gdLst/>
              <a:ahLst/>
              <a:cxnLst/>
              <a:rect l="l" t="t" r="r" b="b"/>
              <a:pathLst>
                <a:path w="1941" h="1370" extrusionOk="0">
                  <a:moveTo>
                    <a:pt x="1772" y="0"/>
                  </a:moveTo>
                  <a:lnTo>
                    <a:pt x="479" y="1013"/>
                  </a:lnTo>
                  <a:lnTo>
                    <a:pt x="253" y="441"/>
                  </a:lnTo>
                  <a:lnTo>
                    <a:pt x="0" y="541"/>
                  </a:lnTo>
                  <a:lnTo>
                    <a:pt x="292" y="1283"/>
                  </a:lnTo>
                  <a:cubicBezTo>
                    <a:pt x="308" y="1323"/>
                    <a:pt x="341" y="1353"/>
                    <a:pt x="384" y="1364"/>
                  </a:cubicBezTo>
                  <a:cubicBezTo>
                    <a:pt x="395" y="1367"/>
                    <a:pt x="407" y="1369"/>
                    <a:pt x="419" y="1369"/>
                  </a:cubicBezTo>
                  <a:cubicBezTo>
                    <a:pt x="449" y="1369"/>
                    <a:pt x="479" y="1359"/>
                    <a:pt x="503" y="1340"/>
                  </a:cubicBezTo>
                  <a:lnTo>
                    <a:pt x="1940" y="215"/>
                  </a:lnTo>
                  <a:lnTo>
                    <a:pt x="17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CUSTOM_4_1_1">
    <p:spTree>
      <p:nvGrpSpPr>
        <p:cNvPr id="1" name="Shape 208"/>
        <p:cNvGrpSpPr/>
        <p:nvPr/>
      </p:nvGrpSpPr>
      <p:grpSpPr>
        <a:xfrm>
          <a:off x="0" y="0"/>
          <a:ext cx="0" cy="0"/>
          <a:chOff x="0" y="0"/>
          <a:chExt cx="0" cy="0"/>
        </a:xfrm>
      </p:grpSpPr>
      <p:sp>
        <p:nvSpPr>
          <p:cNvPr id="209" name="Google Shape;20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0" name="Google Shape;210;p19"/>
          <p:cNvSpPr txBox="1">
            <a:spLocks noGrp="1"/>
          </p:cNvSpPr>
          <p:nvPr>
            <p:ph type="body" idx="1"/>
          </p:nvPr>
        </p:nvSpPr>
        <p:spPr>
          <a:xfrm>
            <a:off x="720000" y="1241375"/>
            <a:ext cx="7704000" cy="894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3F2320"/>
              </a:buClr>
              <a:buSzPts val="1400"/>
              <a:buFont typeface="DM Sans Medium"/>
              <a:buChar char="●"/>
              <a:defRPr/>
            </a:lvl1pPr>
            <a:lvl2pPr marL="914400" lvl="1" indent="-317500" rtl="0">
              <a:spcBef>
                <a:spcPts val="1000"/>
              </a:spcBef>
              <a:spcAft>
                <a:spcPts val="0"/>
              </a:spcAft>
              <a:buClr>
                <a:srgbClr val="000000"/>
              </a:buClr>
              <a:buSzPts val="1400"/>
              <a:buFont typeface="DM Sans Medium"/>
              <a:buChar char="○"/>
              <a:defRPr/>
            </a:lvl2pPr>
            <a:lvl3pPr marL="1371600" lvl="2" indent="-317500" rtl="0">
              <a:lnSpc>
                <a:spcPct val="115000"/>
              </a:lnSpc>
              <a:spcBef>
                <a:spcPts val="0"/>
              </a:spcBef>
              <a:spcAft>
                <a:spcPts val="0"/>
              </a:spcAft>
              <a:buClr>
                <a:srgbClr val="000000"/>
              </a:buClr>
              <a:buSzPts val="1400"/>
              <a:buFont typeface="DM Sans Medium"/>
              <a:buChar char="■"/>
              <a:defRPr/>
            </a:lvl3pPr>
            <a:lvl4pPr marL="1828800" lvl="3" indent="-317500" rtl="0">
              <a:lnSpc>
                <a:spcPct val="115000"/>
              </a:lnSpc>
              <a:spcBef>
                <a:spcPts val="0"/>
              </a:spcBef>
              <a:spcAft>
                <a:spcPts val="0"/>
              </a:spcAft>
              <a:buClr>
                <a:srgbClr val="000000"/>
              </a:buClr>
              <a:buSzPts val="1400"/>
              <a:buFont typeface="DM Sans Medium"/>
              <a:buChar char="●"/>
              <a:defRPr/>
            </a:lvl4pPr>
            <a:lvl5pPr marL="2286000" lvl="4" indent="-317500" rtl="0">
              <a:lnSpc>
                <a:spcPct val="115000"/>
              </a:lnSpc>
              <a:spcBef>
                <a:spcPts val="0"/>
              </a:spcBef>
              <a:spcAft>
                <a:spcPts val="0"/>
              </a:spcAft>
              <a:buClr>
                <a:srgbClr val="000000"/>
              </a:buClr>
              <a:buSzPts val="1400"/>
              <a:buFont typeface="DM Sans Medium"/>
              <a:buChar char="○"/>
              <a:defRPr/>
            </a:lvl5pPr>
            <a:lvl6pPr marL="2743200" lvl="5" indent="-317500" rtl="0">
              <a:lnSpc>
                <a:spcPct val="115000"/>
              </a:lnSpc>
              <a:spcBef>
                <a:spcPts val="0"/>
              </a:spcBef>
              <a:spcAft>
                <a:spcPts val="0"/>
              </a:spcAft>
              <a:buClr>
                <a:srgbClr val="000000"/>
              </a:buClr>
              <a:buSzPts val="1400"/>
              <a:buFont typeface="DM Sans Medium"/>
              <a:buChar char="■"/>
              <a:defRPr/>
            </a:lvl6pPr>
            <a:lvl7pPr marL="3200400" lvl="6" indent="-317500" rtl="0">
              <a:lnSpc>
                <a:spcPct val="115000"/>
              </a:lnSpc>
              <a:spcBef>
                <a:spcPts val="0"/>
              </a:spcBef>
              <a:spcAft>
                <a:spcPts val="0"/>
              </a:spcAft>
              <a:buClr>
                <a:srgbClr val="000000"/>
              </a:buClr>
              <a:buSzPts val="1400"/>
              <a:buFont typeface="DM Sans Medium"/>
              <a:buChar char="●"/>
              <a:defRPr/>
            </a:lvl7pPr>
            <a:lvl8pPr marL="3657600" lvl="7" indent="-317500" rtl="0">
              <a:lnSpc>
                <a:spcPct val="115000"/>
              </a:lnSpc>
              <a:spcBef>
                <a:spcPts val="0"/>
              </a:spcBef>
              <a:spcAft>
                <a:spcPts val="0"/>
              </a:spcAft>
              <a:buClr>
                <a:srgbClr val="000000"/>
              </a:buClr>
              <a:buSzPts val="1400"/>
              <a:buFont typeface="DM Sans Medium"/>
              <a:buChar char="○"/>
              <a:defRPr/>
            </a:lvl8pPr>
            <a:lvl9pPr marL="4114800" lvl="8" indent="-317500" rtl="0">
              <a:lnSpc>
                <a:spcPct val="115000"/>
              </a:lnSpc>
              <a:spcBef>
                <a:spcPts val="0"/>
              </a:spcBef>
              <a:spcAft>
                <a:spcPts val="0"/>
              </a:spcAft>
              <a:buClr>
                <a:srgbClr val="000000"/>
              </a:buClr>
              <a:buSzPts val="1400"/>
              <a:buFont typeface="DM Sans Medium"/>
              <a:buChar char="■"/>
              <a:defRPr/>
            </a:lvl9pPr>
          </a:lstStyle>
          <a:p>
            <a:endParaRPr/>
          </a:p>
        </p:txBody>
      </p:sp>
      <p:cxnSp>
        <p:nvCxnSpPr>
          <p:cNvPr id="211" name="Google Shape;211;p19"/>
          <p:cNvCxnSpPr/>
          <p:nvPr/>
        </p:nvCxnSpPr>
        <p:spPr>
          <a:xfrm>
            <a:off x="-5400" y="4728850"/>
            <a:ext cx="9154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12"/>
        <p:cNvGrpSpPr/>
        <p:nvPr/>
      </p:nvGrpSpPr>
      <p:grpSpPr>
        <a:xfrm>
          <a:off x="0" y="0"/>
          <a:ext cx="0" cy="0"/>
          <a:chOff x="0" y="0"/>
          <a:chExt cx="0" cy="0"/>
        </a:xfrm>
      </p:grpSpPr>
      <p:sp>
        <p:nvSpPr>
          <p:cNvPr id="213" name="Google Shape;213;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4" name="Google Shape;214;p20"/>
          <p:cNvSpPr txBox="1">
            <a:spLocks noGrp="1"/>
          </p:cNvSpPr>
          <p:nvPr>
            <p:ph type="body" idx="1"/>
          </p:nvPr>
        </p:nvSpPr>
        <p:spPr>
          <a:xfrm>
            <a:off x="713225" y="1551325"/>
            <a:ext cx="3752400" cy="185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3F2320"/>
              </a:buClr>
              <a:buSzPts val="1400"/>
              <a:buFont typeface="DM Sans Medium"/>
              <a:buChar char="●"/>
              <a:defRPr/>
            </a:lvl1pPr>
            <a:lvl2pPr marL="914400" lvl="1" indent="-317500" rtl="0">
              <a:spcBef>
                <a:spcPts val="1000"/>
              </a:spcBef>
              <a:spcAft>
                <a:spcPts val="0"/>
              </a:spcAft>
              <a:buClr>
                <a:srgbClr val="000000"/>
              </a:buClr>
              <a:buSzPts val="1400"/>
              <a:buFont typeface="DM Sans Medium"/>
              <a:buChar char="○"/>
              <a:defRPr/>
            </a:lvl2pPr>
            <a:lvl3pPr marL="1371600" lvl="2" indent="-317500" rtl="0">
              <a:spcBef>
                <a:spcPts val="0"/>
              </a:spcBef>
              <a:spcAft>
                <a:spcPts val="0"/>
              </a:spcAft>
              <a:buClr>
                <a:srgbClr val="000000"/>
              </a:buClr>
              <a:buSzPts val="1400"/>
              <a:buFont typeface="DM Sans Medium"/>
              <a:buChar char="■"/>
              <a:defRPr/>
            </a:lvl3pPr>
            <a:lvl4pPr marL="1828800" lvl="3" indent="-317500" rtl="0">
              <a:spcBef>
                <a:spcPts val="0"/>
              </a:spcBef>
              <a:spcAft>
                <a:spcPts val="0"/>
              </a:spcAft>
              <a:buClr>
                <a:srgbClr val="000000"/>
              </a:buClr>
              <a:buSzPts val="1400"/>
              <a:buFont typeface="DM Sans Medium"/>
              <a:buChar char="●"/>
              <a:defRPr/>
            </a:lvl4pPr>
            <a:lvl5pPr marL="2286000" lvl="4" indent="-317500" rtl="0">
              <a:spcBef>
                <a:spcPts val="0"/>
              </a:spcBef>
              <a:spcAft>
                <a:spcPts val="0"/>
              </a:spcAft>
              <a:buClr>
                <a:srgbClr val="000000"/>
              </a:buClr>
              <a:buSzPts val="1400"/>
              <a:buFont typeface="DM Sans Medium"/>
              <a:buChar char="○"/>
              <a:defRPr/>
            </a:lvl5pPr>
            <a:lvl6pPr marL="2743200" lvl="5" indent="-317500" rtl="0">
              <a:spcBef>
                <a:spcPts val="0"/>
              </a:spcBef>
              <a:spcAft>
                <a:spcPts val="0"/>
              </a:spcAft>
              <a:buClr>
                <a:srgbClr val="000000"/>
              </a:buClr>
              <a:buSzPts val="1400"/>
              <a:buFont typeface="DM Sans Medium"/>
              <a:buChar char="■"/>
              <a:defRPr/>
            </a:lvl6pPr>
            <a:lvl7pPr marL="3200400" lvl="6" indent="-317500" rtl="0">
              <a:spcBef>
                <a:spcPts val="0"/>
              </a:spcBef>
              <a:spcAft>
                <a:spcPts val="0"/>
              </a:spcAft>
              <a:buClr>
                <a:srgbClr val="000000"/>
              </a:buClr>
              <a:buSzPts val="1400"/>
              <a:buFont typeface="DM Sans Medium"/>
              <a:buChar char="●"/>
              <a:defRPr/>
            </a:lvl7pPr>
            <a:lvl8pPr marL="3657600" lvl="7" indent="-317500" rtl="0">
              <a:spcBef>
                <a:spcPts val="0"/>
              </a:spcBef>
              <a:spcAft>
                <a:spcPts val="0"/>
              </a:spcAft>
              <a:buClr>
                <a:srgbClr val="000000"/>
              </a:buClr>
              <a:buSzPts val="1400"/>
              <a:buFont typeface="DM Sans Medium"/>
              <a:buChar char="○"/>
              <a:defRPr/>
            </a:lvl8pPr>
            <a:lvl9pPr marL="4114800" lvl="8" indent="-317500" rtl="0">
              <a:spcBef>
                <a:spcPts val="0"/>
              </a:spcBef>
              <a:spcAft>
                <a:spcPts val="0"/>
              </a:spcAft>
              <a:buClr>
                <a:srgbClr val="000000"/>
              </a:buClr>
              <a:buSzPts val="1400"/>
              <a:buFont typeface="DM Sans Medium"/>
              <a:buChar char="■"/>
              <a:defRPr/>
            </a:lvl9pPr>
          </a:lstStyle>
          <a:p>
            <a:endParaRPr/>
          </a:p>
        </p:txBody>
      </p:sp>
      <p:sp>
        <p:nvSpPr>
          <p:cNvPr id="215" name="Google Shape;215;p20"/>
          <p:cNvSpPr txBox="1">
            <a:spLocks noGrp="1"/>
          </p:cNvSpPr>
          <p:nvPr>
            <p:ph type="body" idx="2"/>
          </p:nvPr>
        </p:nvSpPr>
        <p:spPr>
          <a:xfrm>
            <a:off x="4678375" y="1551325"/>
            <a:ext cx="3752400" cy="18564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3F2320"/>
              </a:buClr>
              <a:buSzPts val="1200"/>
              <a:buFont typeface="Public Sans Medium"/>
              <a:buChar char="●"/>
              <a:defRPr/>
            </a:lvl1pPr>
            <a:lvl2pPr marL="914400" lvl="1" indent="-317500" rtl="0">
              <a:spcBef>
                <a:spcPts val="0"/>
              </a:spcBef>
              <a:spcAft>
                <a:spcPts val="0"/>
              </a:spcAft>
              <a:buClr>
                <a:srgbClr val="000000"/>
              </a:buClr>
              <a:buSzPts val="1400"/>
              <a:buFont typeface="DM Sans Medium"/>
              <a:buChar char="○"/>
              <a:defRPr/>
            </a:lvl2pPr>
            <a:lvl3pPr marL="1371600" lvl="2" indent="-317500" rtl="0">
              <a:spcBef>
                <a:spcPts val="0"/>
              </a:spcBef>
              <a:spcAft>
                <a:spcPts val="0"/>
              </a:spcAft>
              <a:buClr>
                <a:srgbClr val="000000"/>
              </a:buClr>
              <a:buSzPts val="1400"/>
              <a:buFont typeface="DM Sans Medium"/>
              <a:buChar char="■"/>
              <a:defRPr/>
            </a:lvl3pPr>
            <a:lvl4pPr marL="1828800" lvl="3" indent="-317500" rtl="0">
              <a:spcBef>
                <a:spcPts val="0"/>
              </a:spcBef>
              <a:spcAft>
                <a:spcPts val="0"/>
              </a:spcAft>
              <a:buClr>
                <a:srgbClr val="000000"/>
              </a:buClr>
              <a:buSzPts val="1400"/>
              <a:buFont typeface="DM Sans Medium"/>
              <a:buChar char="●"/>
              <a:defRPr/>
            </a:lvl4pPr>
            <a:lvl5pPr marL="2286000" lvl="4" indent="-317500" rtl="0">
              <a:spcBef>
                <a:spcPts val="0"/>
              </a:spcBef>
              <a:spcAft>
                <a:spcPts val="0"/>
              </a:spcAft>
              <a:buClr>
                <a:srgbClr val="000000"/>
              </a:buClr>
              <a:buSzPts val="1400"/>
              <a:buFont typeface="DM Sans Medium"/>
              <a:buChar char="○"/>
              <a:defRPr/>
            </a:lvl5pPr>
            <a:lvl6pPr marL="2743200" lvl="5" indent="-317500" rtl="0">
              <a:spcBef>
                <a:spcPts val="0"/>
              </a:spcBef>
              <a:spcAft>
                <a:spcPts val="0"/>
              </a:spcAft>
              <a:buClr>
                <a:srgbClr val="000000"/>
              </a:buClr>
              <a:buSzPts val="1400"/>
              <a:buFont typeface="DM Sans Medium"/>
              <a:buChar char="■"/>
              <a:defRPr/>
            </a:lvl6pPr>
            <a:lvl7pPr marL="3200400" lvl="6" indent="-317500" rtl="0">
              <a:spcBef>
                <a:spcPts val="0"/>
              </a:spcBef>
              <a:spcAft>
                <a:spcPts val="0"/>
              </a:spcAft>
              <a:buClr>
                <a:srgbClr val="000000"/>
              </a:buClr>
              <a:buSzPts val="1400"/>
              <a:buFont typeface="DM Sans Medium"/>
              <a:buChar char="●"/>
              <a:defRPr/>
            </a:lvl7pPr>
            <a:lvl8pPr marL="3657600" lvl="7" indent="-317500" rtl="0">
              <a:spcBef>
                <a:spcPts val="0"/>
              </a:spcBef>
              <a:spcAft>
                <a:spcPts val="0"/>
              </a:spcAft>
              <a:buClr>
                <a:srgbClr val="000000"/>
              </a:buClr>
              <a:buSzPts val="1400"/>
              <a:buFont typeface="DM Sans Medium"/>
              <a:buChar char="○"/>
              <a:defRPr/>
            </a:lvl8pPr>
            <a:lvl9pPr marL="4114800" lvl="8" indent="-317500" rtl="0">
              <a:spcBef>
                <a:spcPts val="0"/>
              </a:spcBef>
              <a:spcAft>
                <a:spcPts val="0"/>
              </a:spcAft>
              <a:buClr>
                <a:srgbClr val="000000"/>
              </a:buClr>
              <a:buSzPts val="1400"/>
              <a:buFont typeface="DM Sans Medium"/>
              <a:buChar char="■"/>
              <a:defRPr/>
            </a:lvl9pPr>
          </a:lstStyle>
          <a:p>
            <a:endParaRPr/>
          </a:p>
        </p:txBody>
      </p:sp>
      <p:cxnSp>
        <p:nvCxnSpPr>
          <p:cNvPr id="216" name="Google Shape;216;p20"/>
          <p:cNvCxnSpPr/>
          <p:nvPr/>
        </p:nvCxnSpPr>
        <p:spPr>
          <a:xfrm>
            <a:off x="-5400" y="4728850"/>
            <a:ext cx="9154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17"/>
        <p:cNvGrpSpPr/>
        <p:nvPr/>
      </p:nvGrpSpPr>
      <p:grpSpPr>
        <a:xfrm>
          <a:off x="0" y="0"/>
          <a:ext cx="0" cy="0"/>
          <a:chOff x="0" y="0"/>
          <a:chExt cx="0" cy="0"/>
        </a:xfrm>
      </p:grpSpPr>
      <p:sp>
        <p:nvSpPr>
          <p:cNvPr id="218" name="Google Shape;218;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9" name="Google Shape;219;p21"/>
          <p:cNvSpPr txBox="1">
            <a:spLocks noGrp="1"/>
          </p:cNvSpPr>
          <p:nvPr>
            <p:ph type="subTitle" idx="1"/>
          </p:nvPr>
        </p:nvSpPr>
        <p:spPr>
          <a:xfrm>
            <a:off x="716575" y="2071950"/>
            <a:ext cx="2502000" cy="166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0" name="Google Shape;220;p21"/>
          <p:cNvSpPr txBox="1">
            <a:spLocks noGrp="1"/>
          </p:cNvSpPr>
          <p:nvPr>
            <p:ph type="subTitle" idx="2"/>
          </p:nvPr>
        </p:nvSpPr>
        <p:spPr>
          <a:xfrm>
            <a:off x="3218675" y="2071950"/>
            <a:ext cx="2502000" cy="166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1" name="Google Shape;221;p21"/>
          <p:cNvSpPr txBox="1">
            <a:spLocks noGrp="1"/>
          </p:cNvSpPr>
          <p:nvPr>
            <p:ph type="subTitle" idx="3"/>
          </p:nvPr>
        </p:nvSpPr>
        <p:spPr>
          <a:xfrm>
            <a:off x="5720775" y="2071950"/>
            <a:ext cx="2502000" cy="166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2" name="Google Shape;222;p21"/>
          <p:cNvSpPr txBox="1">
            <a:spLocks noGrp="1"/>
          </p:cNvSpPr>
          <p:nvPr>
            <p:ph type="subTitle" idx="4"/>
          </p:nvPr>
        </p:nvSpPr>
        <p:spPr>
          <a:xfrm>
            <a:off x="716575" y="1409250"/>
            <a:ext cx="2502000" cy="73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223" name="Google Shape;223;p21"/>
          <p:cNvSpPr txBox="1">
            <a:spLocks noGrp="1"/>
          </p:cNvSpPr>
          <p:nvPr>
            <p:ph type="subTitle" idx="5"/>
          </p:nvPr>
        </p:nvSpPr>
        <p:spPr>
          <a:xfrm>
            <a:off x="3218675" y="1409250"/>
            <a:ext cx="2502000" cy="73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224" name="Google Shape;224;p21"/>
          <p:cNvSpPr txBox="1">
            <a:spLocks noGrp="1"/>
          </p:cNvSpPr>
          <p:nvPr>
            <p:ph type="subTitle" idx="6"/>
          </p:nvPr>
        </p:nvSpPr>
        <p:spPr>
          <a:xfrm>
            <a:off x="5720750" y="1409250"/>
            <a:ext cx="2502000" cy="73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cxnSp>
        <p:nvCxnSpPr>
          <p:cNvPr id="225" name="Google Shape;225;p21"/>
          <p:cNvCxnSpPr/>
          <p:nvPr/>
        </p:nvCxnSpPr>
        <p:spPr>
          <a:xfrm>
            <a:off x="-5400" y="4728850"/>
            <a:ext cx="9154800" cy="0"/>
          </a:xfrm>
          <a:prstGeom prst="straightConnector1">
            <a:avLst/>
          </a:prstGeom>
          <a:noFill/>
          <a:ln w="9525" cap="flat" cmpd="sng">
            <a:solidFill>
              <a:schemeClr val="dk1"/>
            </a:solidFill>
            <a:prstDash val="solid"/>
            <a:round/>
            <a:headEnd type="none" w="med" len="med"/>
            <a:tailEnd type="none" w="med" len="med"/>
          </a:ln>
        </p:spPr>
      </p:cxnSp>
      <p:grpSp>
        <p:nvGrpSpPr>
          <p:cNvPr id="226" name="Google Shape;226;p21"/>
          <p:cNvGrpSpPr/>
          <p:nvPr/>
        </p:nvGrpSpPr>
        <p:grpSpPr>
          <a:xfrm>
            <a:off x="-29120" y="3970366"/>
            <a:ext cx="885191" cy="933584"/>
            <a:chOff x="7139380" y="3894166"/>
            <a:chExt cx="885191" cy="933584"/>
          </a:xfrm>
        </p:grpSpPr>
        <p:sp>
          <p:nvSpPr>
            <p:cNvPr id="227" name="Google Shape;227;p21"/>
            <p:cNvSpPr/>
            <p:nvPr/>
          </p:nvSpPr>
          <p:spPr>
            <a:xfrm rot="-1111424">
              <a:off x="7222073" y="4091979"/>
              <a:ext cx="719806" cy="637955"/>
            </a:xfrm>
            <a:custGeom>
              <a:avLst/>
              <a:gdLst/>
              <a:ahLst/>
              <a:cxnLst/>
              <a:rect l="l" t="t" r="r" b="b"/>
              <a:pathLst>
                <a:path w="28792" h="25518" extrusionOk="0">
                  <a:moveTo>
                    <a:pt x="6033" y="1"/>
                  </a:moveTo>
                  <a:cubicBezTo>
                    <a:pt x="6009" y="1"/>
                    <a:pt x="5987" y="16"/>
                    <a:pt x="5979" y="40"/>
                  </a:cubicBezTo>
                  <a:lnTo>
                    <a:pt x="10" y="17826"/>
                  </a:lnTo>
                  <a:cubicBezTo>
                    <a:pt x="0" y="17857"/>
                    <a:pt x="17" y="17890"/>
                    <a:pt x="47" y="17900"/>
                  </a:cubicBezTo>
                  <a:lnTo>
                    <a:pt x="22739" y="25515"/>
                  </a:lnTo>
                  <a:cubicBezTo>
                    <a:pt x="22746" y="25517"/>
                    <a:pt x="22752" y="25518"/>
                    <a:pt x="22758" y="25518"/>
                  </a:cubicBezTo>
                  <a:cubicBezTo>
                    <a:pt x="22782" y="25518"/>
                    <a:pt x="22805" y="25502"/>
                    <a:pt x="22813" y="25478"/>
                  </a:cubicBezTo>
                  <a:lnTo>
                    <a:pt x="28781" y="7693"/>
                  </a:lnTo>
                  <a:cubicBezTo>
                    <a:pt x="28791" y="7662"/>
                    <a:pt x="28775" y="7629"/>
                    <a:pt x="28745" y="7619"/>
                  </a:cubicBezTo>
                  <a:lnTo>
                    <a:pt x="6053" y="4"/>
                  </a:lnTo>
                  <a:cubicBezTo>
                    <a:pt x="6046" y="2"/>
                    <a:pt x="6040" y="1"/>
                    <a:pt x="60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1"/>
            <p:cNvSpPr/>
            <p:nvPr/>
          </p:nvSpPr>
          <p:spPr>
            <a:xfrm rot="-1111424">
              <a:off x="7275292" y="3983321"/>
              <a:ext cx="613605" cy="320978"/>
            </a:xfrm>
            <a:custGeom>
              <a:avLst/>
              <a:gdLst/>
              <a:ahLst/>
              <a:cxnLst/>
              <a:rect l="l" t="t" r="r" b="b"/>
              <a:pathLst>
                <a:path w="24544" h="12839" extrusionOk="0">
                  <a:moveTo>
                    <a:pt x="1741" y="1"/>
                  </a:moveTo>
                  <a:lnTo>
                    <a:pt x="1" y="5187"/>
                  </a:lnTo>
                  <a:lnTo>
                    <a:pt x="22802" y="12839"/>
                  </a:lnTo>
                  <a:lnTo>
                    <a:pt x="24544" y="7652"/>
                  </a:lnTo>
                  <a:lnTo>
                    <a:pt x="17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1"/>
            <p:cNvSpPr/>
            <p:nvPr/>
          </p:nvSpPr>
          <p:spPr>
            <a:xfrm rot="-1111424">
              <a:off x="7329983" y="4034379"/>
              <a:ext cx="51325" cy="81451"/>
            </a:xfrm>
            <a:custGeom>
              <a:avLst/>
              <a:gdLst/>
              <a:ahLst/>
              <a:cxnLst/>
              <a:rect l="l" t="t" r="r" b="b"/>
              <a:pathLst>
                <a:path w="2053" h="3258" extrusionOk="0">
                  <a:moveTo>
                    <a:pt x="1369" y="1"/>
                  </a:moveTo>
                  <a:cubicBezTo>
                    <a:pt x="1115" y="1"/>
                    <a:pt x="876" y="162"/>
                    <a:pt x="790" y="417"/>
                  </a:cubicBezTo>
                  <a:lnTo>
                    <a:pt x="107" y="2454"/>
                  </a:lnTo>
                  <a:cubicBezTo>
                    <a:pt x="0" y="2772"/>
                    <a:pt x="172" y="3119"/>
                    <a:pt x="490" y="3226"/>
                  </a:cubicBezTo>
                  <a:cubicBezTo>
                    <a:pt x="554" y="3248"/>
                    <a:pt x="620" y="3258"/>
                    <a:pt x="684" y="3258"/>
                  </a:cubicBezTo>
                  <a:cubicBezTo>
                    <a:pt x="939" y="3258"/>
                    <a:pt x="1177" y="3096"/>
                    <a:pt x="1263" y="2843"/>
                  </a:cubicBezTo>
                  <a:lnTo>
                    <a:pt x="1946" y="804"/>
                  </a:lnTo>
                  <a:cubicBezTo>
                    <a:pt x="2053" y="487"/>
                    <a:pt x="1880" y="139"/>
                    <a:pt x="1562" y="33"/>
                  </a:cubicBezTo>
                  <a:cubicBezTo>
                    <a:pt x="1498" y="11"/>
                    <a:pt x="1433" y="1"/>
                    <a:pt x="1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1"/>
            <p:cNvSpPr/>
            <p:nvPr/>
          </p:nvSpPr>
          <p:spPr>
            <a:xfrm rot="-1111424">
              <a:off x="7443217" y="4034429"/>
              <a:ext cx="51350" cy="81451"/>
            </a:xfrm>
            <a:custGeom>
              <a:avLst/>
              <a:gdLst/>
              <a:ahLst/>
              <a:cxnLst/>
              <a:rect l="l" t="t" r="r" b="b"/>
              <a:pathLst>
                <a:path w="2054" h="3258" extrusionOk="0">
                  <a:moveTo>
                    <a:pt x="1370" y="1"/>
                  </a:moveTo>
                  <a:cubicBezTo>
                    <a:pt x="1115" y="1"/>
                    <a:pt x="876" y="162"/>
                    <a:pt x="790" y="416"/>
                  </a:cubicBezTo>
                  <a:lnTo>
                    <a:pt x="107" y="2454"/>
                  </a:lnTo>
                  <a:cubicBezTo>
                    <a:pt x="0" y="2772"/>
                    <a:pt x="173" y="3119"/>
                    <a:pt x="491" y="3226"/>
                  </a:cubicBezTo>
                  <a:cubicBezTo>
                    <a:pt x="555" y="3247"/>
                    <a:pt x="620" y="3257"/>
                    <a:pt x="684" y="3257"/>
                  </a:cubicBezTo>
                  <a:cubicBezTo>
                    <a:pt x="939" y="3257"/>
                    <a:pt x="1178" y="3096"/>
                    <a:pt x="1263" y="2843"/>
                  </a:cubicBezTo>
                  <a:lnTo>
                    <a:pt x="1946" y="804"/>
                  </a:lnTo>
                  <a:cubicBezTo>
                    <a:pt x="2053" y="486"/>
                    <a:pt x="1881" y="139"/>
                    <a:pt x="1563" y="32"/>
                  </a:cubicBezTo>
                  <a:cubicBezTo>
                    <a:pt x="1499" y="11"/>
                    <a:pt x="1434" y="1"/>
                    <a:pt x="13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1"/>
            <p:cNvSpPr/>
            <p:nvPr/>
          </p:nvSpPr>
          <p:spPr>
            <a:xfrm rot="-1111424">
              <a:off x="7556471" y="4034450"/>
              <a:ext cx="51350" cy="81476"/>
            </a:xfrm>
            <a:custGeom>
              <a:avLst/>
              <a:gdLst/>
              <a:ahLst/>
              <a:cxnLst/>
              <a:rect l="l" t="t" r="r" b="b"/>
              <a:pathLst>
                <a:path w="2054" h="3259" extrusionOk="0">
                  <a:moveTo>
                    <a:pt x="1370" y="1"/>
                  </a:moveTo>
                  <a:cubicBezTo>
                    <a:pt x="1115" y="1"/>
                    <a:pt x="876" y="163"/>
                    <a:pt x="791" y="417"/>
                  </a:cubicBezTo>
                  <a:lnTo>
                    <a:pt x="107" y="2455"/>
                  </a:lnTo>
                  <a:cubicBezTo>
                    <a:pt x="0" y="2773"/>
                    <a:pt x="174" y="3120"/>
                    <a:pt x="491" y="3227"/>
                  </a:cubicBezTo>
                  <a:cubicBezTo>
                    <a:pt x="555" y="3248"/>
                    <a:pt x="620" y="3258"/>
                    <a:pt x="683" y="3258"/>
                  </a:cubicBezTo>
                  <a:cubicBezTo>
                    <a:pt x="938" y="3258"/>
                    <a:pt x="1178" y="3097"/>
                    <a:pt x="1263" y="2842"/>
                  </a:cubicBezTo>
                  <a:lnTo>
                    <a:pt x="1947" y="805"/>
                  </a:lnTo>
                  <a:cubicBezTo>
                    <a:pt x="2053" y="486"/>
                    <a:pt x="1880" y="140"/>
                    <a:pt x="1562" y="32"/>
                  </a:cubicBezTo>
                  <a:cubicBezTo>
                    <a:pt x="1499" y="11"/>
                    <a:pt x="1434" y="1"/>
                    <a:pt x="13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1"/>
            <p:cNvSpPr/>
            <p:nvPr/>
          </p:nvSpPr>
          <p:spPr>
            <a:xfrm rot="-1111424">
              <a:off x="7669705" y="4034500"/>
              <a:ext cx="51375" cy="81476"/>
            </a:xfrm>
            <a:custGeom>
              <a:avLst/>
              <a:gdLst/>
              <a:ahLst/>
              <a:cxnLst/>
              <a:rect l="l" t="t" r="r" b="b"/>
              <a:pathLst>
                <a:path w="2055" h="3259" extrusionOk="0">
                  <a:moveTo>
                    <a:pt x="1371" y="1"/>
                  </a:moveTo>
                  <a:cubicBezTo>
                    <a:pt x="1116" y="1"/>
                    <a:pt x="877" y="163"/>
                    <a:pt x="792" y="417"/>
                  </a:cubicBezTo>
                  <a:lnTo>
                    <a:pt x="108" y="2455"/>
                  </a:lnTo>
                  <a:cubicBezTo>
                    <a:pt x="0" y="2773"/>
                    <a:pt x="174" y="3120"/>
                    <a:pt x="491" y="3227"/>
                  </a:cubicBezTo>
                  <a:cubicBezTo>
                    <a:pt x="555" y="3248"/>
                    <a:pt x="620" y="3258"/>
                    <a:pt x="684" y="3258"/>
                  </a:cubicBezTo>
                  <a:cubicBezTo>
                    <a:pt x="939" y="3258"/>
                    <a:pt x="1178" y="3097"/>
                    <a:pt x="1263" y="2842"/>
                  </a:cubicBezTo>
                  <a:lnTo>
                    <a:pt x="1948" y="805"/>
                  </a:lnTo>
                  <a:cubicBezTo>
                    <a:pt x="2054" y="486"/>
                    <a:pt x="1881" y="139"/>
                    <a:pt x="1563" y="32"/>
                  </a:cubicBezTo>
                  <a:cubicBezTo>
                    <a:pt x="1500" y="11"/>
                    <a:pt x="1435" y="1"/>
                    <a:pt x="13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1"/>
            <p:cNvSpPr/>
            <p:nvPr/>
          </p:nvSpPr>
          <p:spPr>
            <a:xfrm rot="-1111424">
              <a:off x="7782964" y="4034550"/>
              <a:ext cx="51350" cy="81476"/>
            </a:xfrm>
            <a:custGeom>
              <a:avLst/>
              <a:gdLst/>
              <a:ahLst/>
              <a:cxnLst/>
              <a:rect l="l" t="t" r="r" b="b"/>
              <a:pathLst>
                <a:path w="2054" h="3259" extrusionOk="0">
                  <a:moveTo>
                    <a:pt x="1371" y="1"/>
                  </a:moveTo>
                  <a:cubicBezTo>
                    <a:pt x="1116" y="1"/>
                    <a:pt x="877" y="162"/>
                    <a:pt x="791" y="417"/>
                  </a:cubicBezTo>
                  <a:lnTo>
                    <a:pt x="107" y="2455"/>
                  </a:lnTo>
                  <a:cubicBezTo>
                    <a:pt x="1" y="2773"/>
                    <a:pt x="174" y="3120"/>
                    <a:pt x="492" y="3227"/>
                  </a:cubicBezTo>
                  <a:cubicBezTo>
                    <a:pt x="555" y="3248"/>
                    <a:pt x="620" y="3258"/>
                    <a:pt x="684" y="3258"/>
                  </a:cubicBezTo>
                  <a:cubicBezTo>
                    <a:pt x="939" y="3258"/>
                    <a:pt x="1178" y="3096"/>
                    <a:pt x="1263" y="2842"/>
                  </a:cubicBezTo>
                  <a:lnTo>
                    <a:pt x="1947" y="804"/>
                  </a:lnTo>
                  <a:cubicBezTo>
                    <a:pt x="2053" y="486"/>
                    <a:pt x="1881" y="139"/>
                    <a:pt x="1563" y="32"/>
                  </a:cubicBezTo>
                  <a:cubicBezTo>
                    <a:pt x="1500" y="11"/>
                    <a:pt x="1435" y="1"/>
                    <a:pt x="13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1"/>
            <p:cNvSpPr/>
            <p:nvPr/>
          </p:nvSpPr>
          <p:spPr>
            <a:xfrm rot="-1111424">
              <a:off x="7477437" y="4255059"/>
              <a:ext cx="51925" cy="51950"/>
            </a:xfrm>
            <a:custGeom>
              <a:avLst/>
              <a:gdLst/>
              <a:ahLst/>
              <a:cxnLst/>
              <a:rect l="l" t="t" r="r" b="b"/>
              <a:pathLst>
                <a:path w="2077" h="2078" extrusionOk="0">
                  <a:moveTo>
                    <a:pt x="522" y="1"/>
                  </a:moveTo>
                  <a:lnTo>
                    <a:pt x="0" y="1556"/>
                  </a:lnTo>
                  <a:lnTo>
                    <a:pt x="1555" y="2077"/>
                  </a:lnTo>
                  <a:lnTo>
                    <a:pt x="2077" y="523"/>
                  </a:lnTo>
                  <a:lnTo>
                    <a:pt x="5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1"/>
            <p:cNvSpPr/>
            <p:nvPr/>
          </p:nvSpPr>
          <p:spPr>
            <a:xfrm rot="-1111424">
              <a:off x="7556309" y="4255099"/>
              <a:ext cx="51950" cy="51925"/>
            </a:xfrm>
            <a:custGeom>
              <a:avLst/>
              <a:gdLst/>
              <a:ahLst/>
              <a:cxnLst/>
              <a:rect l="l" t="t" r="r" b="b"/>
              <a:pathLst>
                <a:path w="2078" h="2077" extrusionOk="0">
                  <a:moveTo>
                    <a:pt x="522" y="0"/>
                  </a:moveTo>
                  <a:lnTo>
                    <a:pt x="1" y="1555"/>
                  </a:lnTo>
                  <a:lnTo>
                    <a:pt x="1556" y="2077"/>
                  </a:lnTo>
                  <a:lnTo>
                    <a:pt x="2077" y="522"/>
                  </a:lnTo>
                  <a:lnTo>
                    <a:pt x="5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1"/>
            <p:cNvSpPr/>
            <p:nvPr/>
          </p:nvSpPr>
          <p:spPr>
            <a:xfrm rot="-1111424">
              <a:off x="7635181" y="4255123"/>
              <a:ext cx="51925" cy="51950"/>
            </a:xfrm>
            <a:custGeom>
              <a:avLst/>
              <a:gdLst/>
              <a:ahLst/>
              <a:cxnLst/>
              <a:rect l="l" t="t" r="r" b="b"/>
              <a:pathLst>
                <a:path w="2077" h="2078" extrusionOk="0">
                  <a:moveTo>
                    <a:pt x="522" y="1"/>
                  </a:moveTo>
                  <a:lnTo>
                    <a:pt x="0" y="1555"/>
                  </a:lnTo>
                  <a:lnTo>
                    <a:pt x="1555" y="2078"/>
                  </a:lnTo>
                  <a:lnTo>
                    <a:pt x="2077" y="523"/>
                  </a:lnTo>
                  <a:lnTo>
                    <a:pt x="5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1"/>
            <p:cNvSpPr/>
            <p:nvPr/>
          </p:nvSpPr>
          <p:spPr>
            <a:xfrm rot="-1111424">
              <a:off x="7714112" y="4255170"/>
              <a:ext cx="51950" cy="51950"/>
            </a:xfrm>
            <a:custGeom>
              <a:avLst/>
              <a:gdLst/>
              <a:ahLst/>
              <a:cxnLst/>
              <a:rect l="l" t="t" r="r" b="b"/>
              <a:pathLst>
                <a:path w="2078" h="2078" extrusionOk="0">
                  <a:moveTo>
                    <a:pt x="523" y="1"/>
                  </a:moveTo>
                  <a:lnTo>
                    <a:pt x="1" y="1556"/>
                  </a:lnTo>
                  <a:lnTo>
                    <a:pt x="1556" y="2077"/>
                  </a:lnTo>
                  <a:lnTo>
                    <a:pt x="2077" y="523"/>
                  </a:lnTo>
                  <a:lnTo>
                    <a:pt x="5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1"/>
            <p:cNvSpPr/>
            <p:nvPr/>
          </p:nvSpPr>
          <p:spPr>
            <a:xfrm rot="-1111424">
              <a:off x="7792976" y="4255195"/>
              <a:ext cx="51925" cy="51925"/>
            </a:xfrm>
            <a:custGeom>
              <a:avLst/>
              <a:gdLst/>
              <a:ahLst/>
              <a:cxnLst/>
              <a:rect l="l" t="t" r="r" b="b"/>
              <a:pathLst>
                <a:path w="2077" h="2077" extrusionOk="0">
                  <a:moveTo>
                    <a:pt x="522" y="0"/>
                  </a:moveTo>
                  <a:lnTo>
                    <a:pt x="0" y="1555"/>
                  </a:lnTo>
                  <a:lnTo>
                    <a:pt x="1555" y="2077"/>
                  </a:lnTo>
                  <a:lnTo>
                    <a:pt x="2077" y="522"/>
                  </a:lnTo>
                  <a:lnTo>
                    <a:pt x="5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1"/>
            <p:cNvSpPr/>
            <p:nvPr/>
          </p:nvSpPr>
          <p:spPr>
            <a:xfrm rot="-1111424">
              <a:off x="7319499" y="4550624"/>
              <a:ext cx="51925" cy="51925"/>
            </a:xfrm>
            <a:custGeom>
              <a:avLst/>
              <a:gdLst/>
              <a:ahLst/>
              <a:cxnLst/>
              <a:rect l="l" t="t" r="r" b="b"/>
              <a:pathLst>
                <a:path w="2077" h="2077" extrusionOk="0">
                  <a:moveTo>
                    <a:pt x="522" y="0"/>
                  </a:moveTo>
                  <a:lnTo>
                    <a:pt x="0" y="1555"/>
                  </a:lnTo>
                  <a:lnTo>
                    <a:pt x="1555" y="2076"/>
                  </a:lnTo>
                  <a:lnTo>
                    <a:pt x="2076" y="522"/>
                  </a:lnTo>
                  <a:lnTo>
                    <a:pt x="5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rot="-1111424">
              <a:off x="7398399" y="4550660"/>
              <a:ext cx="51925" cy="51925"/>
            </a:xfrm>
            <a:custGeom>
              <a:avLst/>
              <a:gdLst/>
              <a:ahLst/>
              <a:cxnLst/>
              <a:rect l="l" t="t" r="r" b="b"/>
              <a:pathLst>
                <a:path w="2077" h="2077" extrusionOk="0">
                  <a:moveTo>
                    <a:pt x="522" y="0"/>
                  </a:moveTo>
                  <a:lnTo>
                    <a:pt x="1" y="1555"/>
                  </a:lnTo>
                  <a:lnTo>
                    <a:pt x="1555" y="2077"/>
                  </a:lnTo>
                  <a:lnTo>
                    <a:pt x="2077" y="522"/>
                  </a:lnTo>
                  <a:lnTo>
                    <a:pt x="5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rot="-1111424">
              <a:off x="7477326" y="4550687"/>
              <a:ext cx="51925" cy="51950"/>
            </a:xfrm>
            <a:custGeom>
              <a:avLst/>
              <a:gdLst/>
              <a:ahLst/>
              <a:cxnLst/>
              <a:rect l="l" t="t" r="r" b="b"/>
              <a:pathLst>
                <a:path w="2077" h="2078" extrusionOk="0">
                  <a:moveTo>
                    <a:pt x="522" y="1"/>
                  </a:moveTo>
                  <a:lnTo>
                    <a:pt x="0" y="1555"/>
                  </a:lnTo>
                  <a:lnTo>
                    <a:pt x="1555" y="2077"/>
                  </a:lnTo>
                  <a:lnTo>
                    <a:pt x="2076" y="522"/>
                  </a:lnTo>
                  <a:lnTo>
                    <a:pt x="5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rot="-1111424">
              <a:off x="7556229" y="4550744"/>
              <a:ext cx="51950" cy="51925"/>
            </a:xfrm>
            <a:custGeom>
              <a:avLst/>
              <a:gdLst/>
              <a:ahLst/>
              <a:cxnLst/>
              <a:rect l="l" t="t" r="r" b="b"/>
              <a:pathLst>
                <a:path w="2078" h="2077" extrusionOk="0">
                  <a:moveTo>
                    <a:pt x="522" y="0"/>
                  </a:moveTo>
                  <a:lnTo>
                    <a:pt x="1" y="1555"/>
                  </a:lnTo>
                  <a:lnTo>
                    <a:pt x="1555" y="2076"/>
                  </a:lnTo>
                  <a:lnTo>
                    <a:pt x="2077" y="522"/>
                  </a:lnTo>
                  <a:lnTo>
                    <a:pt x="5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1"/>
            <p:cNvSpPr/>
            <p:nvPr/>
          </p:nvSpPr>
          <p:spPr>
            <a:xfrm rot="-1111424">
              <a:off x="7319622" y="4328922"/>
              <a:ext cx="51925" cy="51925"/>
            </a:xfrm>
            <a:custGeom>
              <a:avLst/>
              <a:gdLst/>
              <a:ahLst/>
              <a:cxnLst/>
              <a:rect l="l" t="t" r="r" b="b"/>
              <a:pathLst>
                <a:path w="2077" h="2077" extrusionOk="0">
                  <a:moveTo>
                    <a:pt x="522" y="0"/>
                  </a:moveTo>
                  <a:lnTo>
                    <a:pt x="0" y="1555"/>
                  </a:lnTo>
                  <a:lnTo>
                    <a:pt x="1555" y="2077"/>
                  </a:lnTo>
                  <a:lnTo>
                    <a:pt x="2077" y="522"/>
                  </a:lnTo>
                  <a:lnTo>
                    <a:pt x="5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1"/>
            <p:cNvSpPr/>
            <p:nvPr/>
          </p:nvSpPr>
          <p:spPr>
            <a:xfrm rot="-1111424">
              <a:off x="7398434" y="4328931"/>
              <a:ext cx="51950" cy="51925"/>
            </a:xfrm>
            <a:custGeom>
              <a:avLst/>
              <a:gdLst/>
              <a:ahLst/>
              <a:cxnLst/>
              <a:rect l="l" t="t" r="r" b="b"/>
              <a:pathLst>
                <a:path w="2078" h="2077" extrusionOk="0">
                  <a:moveTo>
                    <a:pt x="523" y="1"/>
                  </a:moveTo>
                  <a:lnTo>
                    <a:pt x="1" y="1555"/>
                  </a:lnTo>
                  <a:lnTo>
                    <a:pt x="1556" y="2077"/>
                  </a:lnTo>
                  <a:lnTo>
                    <a:pt x="2077" y="522"/>
                  </a:lnTo>
                  <a:lnTo>
                    <a:pt x="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1"/>
            <p:cNvSpPr/>
            <p:nvPr/>
          </p:nvSpPr>
          <p:spPr>
            <a:xfrm rot="-1111424">
              <a:off x="7477394" y="4328978"/>
              <a:ext cx="51925" cy="51950"/>
            </a:xfrm>
            <a:custGeom>
              <a:avLst/>
              <a:gdLst/>
              <a:ahLst/>
              <a:cxnLst/>
              <a:rect l="l" t="t" r="r" b="b"/>
              <a:pathLst>
                <a:path w="2077" h="2078" extrusionOk="0">
                  <a:moveTo>
                    <a:pt x="522" y="1"/>
                  </a:moveTo>
                  <a:lnTo>
                    <a:pt x="1" y="1556"/>
                  </a:lnTo>
                  <a:lnTo>
                    <a:pt x="1555" y="2077"/>
                  </a:lnTo>
                  <a:lnTo>
                    <a:pt x="2077" y="523"/>
                  </a:lnTo>
                  <a:lnTo>
                    <a:pt x="5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p:nvPr/>
          </p:nvSpPr>
          <p:spPr>
            <a:xfrm rot="-1111424">
              <a:off x="7556266" y="4329022"/>
              <a:ext cx="51925" cy="51925"/>
            </a:xfrm>
            <a:custGeom>
              <a:avLst/>
              <a:gdLst/>
              <a:ahLst/>
              <a:cxnLst/>
              <a:rect l="l" t="t" r="r" b="b"/>
              <a:pathLst>
                <a:path w="2077" h="2077" extrusionOk="0">
                  <a:moveTo>
                    <a:pt x="522" y="0"/>
                  </a:moveTo>
                  <a:lnTo>
                    <a:pt x="0" y="1555"/>
                  </a:lnTo>
                  <a:lnTo>
                    <a:pt x="1555" y="2077"/>
                  </a:lnTo>
                  <a:lnTo>
                    <a:pt x="2076" y="522"/>
                  </a:lnTo>
                  <a:lnTo>
                    <a:pt x="5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1"/>
            <p:cNvSpPr/>
            <p:nvPr/>
          </p:nvSpPr>
          <p:spPr>
            <a:xfrm rot="-1111424">
              <a:off x="7635157" y="4329034"/>
              <a:ext cx="51925" cy="51925"/>
            </a:xfrm>
            <a:custGeom>
              <a:avLst/>
              <a:gdLst/>
              <a:ahLst/>
              <a:cxnLst/>
              <a:rect l="l" t="t" r="r" b="b"/>
              <a:pathLst>
                <a:path w="2077" h="2077" extrusionOk="0">
                  <a:moveTo>
                    <a:pt x="522" y="1"/>
                  </a:moveTo>
                  <a:lnTo>
                    <a:pt x="1" y="1555"/>
                  </a:lnTo>
                  <a:lnTo>
                    <a:pt x="1555" y="2077"/>
                  </a:lnTo>
                  <a:lnTo>
                    <a:pt x="2077" y="522"/>
                  </a:lnTo>
                  <a:lnTo>
                    <a:pt x="5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rot="-1111424">
              <a:off x="7714108" y="4329054"/>
              <a:ext cx="51925" cy="51950"/>
            </a:xfrm>
            <a:custGeom>
              <a:avLst/>
              <a:gdLst/>
              <a:ahLst/>
              <a:cxnLst/>
              <a:rect l="l" t="t" r="r" b="b"/>
              <a:pathLst>
                <a:path w="2077" h="2078" extrusionOk="0">
                  <a:moveTo>
                    <a:pt x="522" y="1"/>
                  </a:moveTo>
                  <a:lnTo>
                    <a:pt x="0" y="1556"/>
                  </a:lnTo>
                  <a:lnTo>
                    <a:pt x="1555" y="2077"/>
                  </a:lnTo>
                  <a:lnTo>
                    <a:pt x="2076" y="523"/>
                  </a:lnTo>
                  <a:lnTo>
                    <a:pt x="5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rot="-1111424">
              <a:off x="7792988" y="4329122"/>
              <a:ext cx="51925" cy="51925"/>
            </a:xfrm>
            <a:custGeom>
              <a:avLst/>
              <a:gdLst/>
              <a:ahLst/>
              <a:cxnLst/>
              <a:rect l="l" t="t" r="r" b="b"/>
              <a:pathLst>
                <a:path w="2077" h="2077" extrusionOk="0">
                  <a:moveTo>
                    <a:pt x="522" y="0"/>
                  </a:moveTo>
                  <a:lnTo>
                    <a:pt x="1" y="1555"/>
                  </a:lnTo>
                  <a:lnTo>
                    <a:pt x="1555" y="2077"/>
                  </a:lnTo>
                  <a:lnTo>
                    <a:pt x="2077" y="522"/>
                  </a:lnTo>
                  <a:lnTo>
                    <a:pt x="5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rot="-1111424">
              <a:off x="7319523" y="4402834"/>
              <a:ext cx="51925" cy="51925"/>
            </a:xfrm>
            <a:custGeom>
              <a:avLst/>
              <a:gdLst/>
              <a:ahLst/>
              <a:cxnLst/>
              <a:rect l="l" t="t" r="r" b="b"/>
              <a:pathLst>
                <a:path w="2077" h="2077" extrusionOk="0">
                  <a:moveTo>
                    <a:pt x="522" y="0"/>
                  </a:moveTo>
                  <a:lnTo>
                    <a:pt x="1" y="1555"/>
                  </a:lnTo>
                  <a:lnTo>
                    <a:pt x="1555" y="2076"/>
                  </a:lnTo>
                  <a:lnTo>
                    <a:pt x="2077" y="522"/>
                  </a:lnTo>
                  <a:lnTo>
                    <a:pt x="5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1"/>
            <p:cNvSpPr/>
            <p:nvPr/>
          </p:nvSpPr>
          <p:spPr>
            <a:xfrm rot="-1111424">
              <a:off x="7398495" y="4402850"/>
              <a:ext cx="51900" cy="51925"/>
            </a:xfrm>
            <a:custGeom>
              <a:avLst/>
              <a:gdLst/>
              <a:ahLst/>
              <a:cxnLst/>
              <a:rect l="l" t="t" r="r" b="b"/>
              <a:pathLst>
                <a:path w="2076" h="2077" extrusionOk="0">
                  <a:moveTo>
                    <a:pt x="522" y="0"/>
                  </a:moveTo>
                  <a:lnTo>
                    <a:pt x="0" y="1555"/>
                  </a:lnTo>
                  <a:lnTo>
                    <a:pt x="1554" y="2077"/>
                  </a:lnTo>
                  <a:lnTo>
                    <a:pt x="2076" y="522"/>
                  </a:lnTo>
                  <a:lnTo>
                    <a:pt x="5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1"/>
            <p:cNvSpPr/>
            <p:nvPr/>
          </p:nvSpPr>
          <p:spPr>
            <a:xfrm rot="-1111424">
              <a:off x="7477373" y="4402885"/>
              <a:ext cx="51950" cy="51950"/>
            </a:xfrm>
            <a:custGeom>
              <a:avLst/>
              <a:gdLst/>
              <a:ahLst/>
              <a:cxnLst/>
              <a:rect l="l" t="t" r="r" b="b"/>
              <a:pathLst>
                <a:path w="2078" h="2078" extrusionOk="0">
                  <a:moveTo>
                    <a:pt x="522" y="1"/>
                  </a:moveTo>
                  <a:lnTo>
                    <a:pt x="1" y="1556"/>
                  </a:lnTo>
                  <a:lnTo>
                    <a:pt x="1555" y="2077"/>
                  </a:lnTo>
                  <a:lnTo>
                    <a:pt x="2077" y="522"/>
                  </a:lnTo>
                  <a:lnTo>
                    <a:pt x="5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1"/>
            <p:cNvSpPr/>
            <p:nvPr/>
          </p:nvSpPr>
          <p:spPr>
            <a:xfrm rot="-1111424">
              <a:off x="7556301" y="4402941"/>
              <a:ext cx="51925" cy="51925"/>
            </a:xfrm>
            <a:custGeom>
              <a:avLst/>
              <a:gdLst/>
              <a:ahLst/>
              <a:cxnLst/>
              <a:rect l="l" t="t" r="r" b="b"/>
              <a:pathLst>
                <a:path w="2077" h="2077" extrusionOk="0">
                  <a:moveTo>
                    <a:pt x="522" y="0"/>
                  </a:moveTo>
                  <a:lnTo>
                    <a:pt x="0" y="1555"/>
                  </a:lnTo>
                  <a:lnTo>
                    <a:pt x="1555" y="2077"/>
                  </a:lnTo>
                  <a:lnTo>
                    <a:pt x="2077" y="522"/>
                  </a:lnTo>
                  <a:lnTo>
                    <a:pt x="5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1"/>
            <p:cNvSpPr/>
            <p:nvPr/>
          </p:nvSpPr>
          <p:spPr>
            <a:xfrm rot="-1111424">
              <a:off x="7635200" y="4402973"/>
              <a:ext cx="51950" cy="51925"/>
            </a:xfrm>
            <a:custGeom>
              <a:avLst/>
              <a:gdLst/>
              <a:ahLst/>
              <a:cxnLst/>
              <a:rect l="l" t="t" r="r" b="b"/>
              <a:pathLst>
                <a:path w="2078" h="2077" extrusionOk="0">
                  <a:moveTo>
                    <a:pt x="522" y="1"/>
                  </a:moveTo>
                  <a:lnTo>
                    <a:pt x="1" y="1554"/>
                  </a:lnTo>
                  <a:lnTo>
                    <a:pt x="1555" y="2077"/>
                  </a:lnTo>
                  <a:lnTo>
                    <a:pt x="2077" y="522"/>
                  </a:lnTo>
                  <a:lnTo>
                    <a:pt x="5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1"/>
            <p:cNvSpPr/>
            <p:nvPr/>
          </p:nvSpPr>
          <p:spPr>
            <a:xfrm rot="-1111424">
              <a:off x="7714065" y="4402973"/>
              <a:ext cx="51925" cy="51950"/>
            </a:xfrm>
            <a:custGeom>
              <a:avLst/>
              <a:gdLst/>
              <a:ahLst/>
              <a:cxnLst/>
              <a:rect l="l" t="t" r="r" b="b"/>
              <a:pathLst>
                <a:path w="2077" h="2078" extrusionOk="0">
                  <a:moveTo>
                    <a:pt x="522" y="1"/>
                  </a:moveTo>
                  <a:lnTo>
                    <a:pt x="0" y="1556"/>
                  </a:lnTo>
                  <a:lnTo>
                    <a:pt x="1555" y="2077"/>
                  </a:lnTo>
                  <a:lnTo>
                    <a:pt x="2077" y="522"/>
                  </a:lnTo>
                  <a:lnTo>
                    <a:pt x="5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1"/>
            <p:cNvSpPr/>
            <p:nvPr/>
          </p:nvSpPr>
          <p:spPr>
            <a:xfrm rot="-1111424">
              <a:off x="7792968" y="4403029"/>
              <a:ext cx="51950" cy="51925"/>
            </a:xfrm>
            <a:custGeom>
              <a:avLst/>
              <a:gdLst/>
              <a:ahLst/>
              <a:cxnLst/>
              <a:rect l="l" t="t" r="r" b="b"/>
              <a:pathLst>
                <a:path w="2078" h="2077" extrusionOk="0">
                  <a:moveTo>
                    <a:pt x="522" y="0"/>
                  </a:moveTo>
                  <a:lnTo>
                    <a:pt x="1" y="1555"/>
                  </a:lnTo>
                  <a:lnTo>
                    <a:pt x="1556" y="2077"/>
                  </a:lnTo>
                  <a:lnTo>
                    <a:pt x="2077" y="522"/>
                  </a:lnTo>
                  <a:lnTo>
                    <a:pt x="5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1"/>
            <p:cNvSpPr/>
            <p:nvPr/>
          </p:nvSpPr>
          <p:spPr>
            <a:xfrm rot="-1111424">
              <a:off x="7319582" y="4476741"/>
              <a:ext cx="51950" cy="51925"/>
            </a:xfrm>
            <a:custGeom>
              <a:avLst/>
              <a:gdLst/>
              <a:ahLst/>
              <a:cxnLst/>
              <a:rect l="l" t="t" r="r" b="b"/>
              <a:pathLst>
                <a:path w="2078" h="2077" extrusionOk="0">
                  <a:moveTo>
                    <a:pt x="523" y="0"/>
                  </a:moveTo>
                  <a:lnTo>
                    <a:pt x="1" y="1555"/>
                  </a:lnTo>
                  <a:lnTo>
                    <a:pt x="1556" y="2076"/>
                  </a:lnTo>
                  <a:lnTo>
                    <a:pt x="2077" y="522"/>
                  </a:lnTo>
                  <a:lnTo>
                    <a:pt x="5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1"/>
            <p:cNvSpPr/>
            <p:nvPr/>
          </p:nvSpPr>
          <p:spPr>
            <a:xfrm rot="-1111424">
              <a:off x="7398450" y="4476765"/>
              <a:ext cx="51925" cy="51925"/>
            </a:xfrm>
            <a:custGeom>
              <a:avLst/>
              <a:gdLst/>
              <a:ahLst/>
              <a:cxnLst/>
              <a:rect l="l" t="t" r="r" b="b"/>
              <a:pathLst>
                <a:path w="2077" h="2077" extrusionOk="0">
                  <a:moveTo>
                    <a:pt x="522" y="0"/>
                  </a:moveTo>
                  <a:lnTo>
                    <a:pt x="0" y="1555"/>
                  </a:lnTo>
                  <a:lnTo>
                    <a:pt x="1555" y="2077"/>
                  </a:lnTo>
                  <a:lnTo>
                    <a:pt x="2077" y="522"/>
                  </a:lnTo>
                  <a:lnTo>
                    <a:pt x="5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1"/>
            <p:cNvSpPr/>
            <p:nvPr/>
          </p:nvSpPr>
          <p:spPr>
            <a:xfrm rot="-1111424">
              <a:off x="7477322" y="4476780"/>
              <a:ext cx="51950" cy="51950"/>
            </a:xfrm>
            <a:custGeom>
              <a:avLst/>
              <a:gdLst/>
              <a:ahLst/>
              <a:cxnLst/>
              <a:rect l="l" t="t" r="r" b="b"/>
              <a:pathLst>
                <a:path w="2078" h="2078" extrusionOk="0">
                  <a:moveTo>
                    <a:pt x="523" y="1"/>
                  </a:moveTo>
                  <a:lnTo>
                    <a:pt x="1" y="1555"/>
                  </a:lnTo>
                  <a:lnTo>
                    <a:pt x="1556" y="2077"/>
                  </a:lnTo>
                  <a:lnTo>
                    <a:pt x="2077" y="522"/>
                  </a:lnTo>
                  <a:lnTo>
                    <a:pt x="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1"/>
            <p:cNvSpPr/>
            <p:nvPr/>
          </p:nvSpPr>
          <p:spPr>
            <a:xfrm rot="-1111424">
              <a:off x="7556281" y="4476852"/>
              <a:ext cx="51925" cy="51925"/>
            </a:xfrm>
            <a:custGeom>
              <a:avLst/>
              <a:gdLst/>
              <a:ahLst/>
              <a:cxnLst/>
              <a:rect l="l" t="t" r="r" b="b"/>
              <a:pathLst>
                <a:path w="2077" h="2077" extrusionOk="0">
                  <a:moveTo>
                    <a:pt x="522" y="0"/>
                  </a:moveTo>
                  <a:lnTo>
                    <a:pt x="0" y="1555"/>
                  </a:lnTo>
                  <a:lnTo>
                    <a:pt x="1555" y="2076"/>
                  </a:lnTo>
                  <a:lnTo>
                    <a:pt x="2077" y="522"/>
                  </a:lnTo>
                  <a:lnTo>
                    <a:pt x="5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1"/>
            <p:cNvSpPr/>
            <p:nvPr/>
          </p:nvSpPr>
          <p:spPr>
            <a:xfrm rot="-1111424">
              <a:off x="7635085" y="4476837"/>
              <a:ext cx="51950" cy="51925"/>
            </a:xfrm>
            <a:custGeom>
              <a:avLst/>
              <a:gdLst/>
              <a:ahLst/>
              <a:cxnLst/>
              <a:rect l="l" t="t" r="r" b="b"/>
              <a:pathLst>
                <a:path w="2078" h="2077" extrusionOk="0">
                  <a:moveTo>
                    <a:pt x="523" y="0"/>
                  </a:moveTo>
                  <a:lnTo>
                    <a:pt x="1" y="1555"/>
                  </a:lnTo>
                  <a:lnTo>
                    <a:pt x="1556" y="2077"/>
                  </a:lnTo>
                  <a:lnTo>
                    <a:pt x="2077" y="522"/>
                  </a:lnTo>
                  <a:lnTo>
                    <a:pt x="5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1"/>
            <p:cNvSpPr/>
            <p:nvPr/>
          </p:nvSpPr>
          <p:spPr>
            <a:xfrm rot="-1111424">
              <a:off x="7714045" y="4476884"/>
              <a:ext cx="51925" cy="51950"/>
            </a:xfrm>
            <a:custGeom>
              <a:avLst/>
              <a:gdLst/>
              <a:ahLst/>
              <a:cxnLst/>
              <a:rect l="l" t="t" r="r" b="b"/>
              <a:pathLst>
                <a:path w="2077" h="2078" extrusionOk="0">
                  <a:moveTo>
                    <a:pt x="522" y="1"/>
                  </a:moveTo>
                  <a:lnTo>
                    <a:pt x="1" y="1555"/>
                  </a:lnTo>
                  <a:lnTo>
                    <a:pt x="1555" y="2077"/>
                  </a:lnTo>
                  <a:lnTo>
                    <a:pt x="2077" y="522"/>
                  </a:lnTo>
                  <a:lnTo>
                    <a:pt x="5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1"/>
            <p:cNvSpPr/>
            <p:nvPr/>
          </p:nvSpPr>
          <p:spPr>
            <a:xfrm rot="-1111424">
              <a:off x="7792972" y="4476936"/>
              <a:ext cx="51925" cy="51925"/>
            </a:xfrm>
            <a:custGeom>
              <a:avLst/>
              <a:gdLst/>
              <a:ahLst/>
              <a:cxnLst/>
              <a:rect l="l" t="t" r="r" b="b"/>
              <a:pathLst>
                <a:path w="2077" h="2077" extrusionOk="0">
                  <a:moveTo>
                    <a:pt x="522" y="0"/>
                  </a:moveTo>
                  <a:lnTo>
                    <a:pt x="0" y="1555"/>
                  </a:lnTo>
                  <a:lnTo>
                    <a:pt x="1555" y="2076"/>
                  </a:lnTo>
                  <a:lnTo>
                    <a:pt x="2076" y="522"/>
                  </a:lnTo>
                  <a:lnTo>
                    <a:pt x="5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1"/>
            <p:cNvSpPr/>
            <p:nvPr/>
          </p:nvSpPr>
          <p:spPr>
            <a:xfrm rot="-1111424">
              <a:off x="7488149" y="4329837"/>
              <a:ext cx="48525" cy="34250"/>
            </a:xfrm>
            <a:custGeom>
              <a:avLst/>
              <a:gdLst/>
              <a:ahLst/>
              <a:cxnLst/>
              <a:rect l="l" t="t" r="r" b="b"/>
              <a:pathLst>
                <a:path w="1941" h="1370" extrusionOk="0">
                  <a:moveTo>
                    <a:pt x="1773" y="1"/>
                  </a:moveTo>
                  <a:lnTo>
                    <a:pt x="480" y="1012"/>
                  </a:lnTo>
                  <a:lnTo>
                    <a:pt x="254" y="442"/>
                  </a:lnTo>
                  <a:lnTo>
                    <a:pt x="1" y="541"/>
                  </a:lnTo>
                  <a:lnTo>
                    <a:pt x="293" y="1283"/>
                  </a:lnTo>
                  <a:cubicBezTo>
                    <a:pt x="308" y="1323"/>
                    <a:pt x="342" y="1353"/>
                    <a:pt x="384" y="1364"/>
                  </a:cubicBezTo>
                  <a:cubicBezTo>
                    <a:pt x="396" y="1367"/>
                    <a:pt x="408" y="1369"/>
                    <a:pt x="420" y="1369"/>
                  </a:cubicBezTo>
                  <a:cubicBezTo>
                    <a:pt x="450" y="1369"/>
                    <a:pt x="480" y="1359"/>
                    <a:pt x="504" y="1339"/>
                  </a:cubicBezTo>
                  <a:lnTo>
                    <a:pt x="1941" y="215"/>
                  </a:lnTo>
                  <a:lnTo>
                    <a:pt x="17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1"/>
            <p:cNvSpPr/>
            <p:nvPr/>
          </p:nvSpPr>
          <p:spPr>
            <a:xfrm rot="-1111424">
              <a:off x="7411749" y="4475849"/>
              <a:ext cx="48525" cy="34225"/>
            </a:xfrm>
            <a:custGeom>
              <a:avLst/>
              <a:gdLst/>
              <a:ahLst/>
              <a:cxnLst/>
              <a:rect l="l" t="t" r="r" b="b"/>
              <a:pathLst>
                <a:path w="1941" h="1369" extrusionOk="0">
                  <a:moveTo>
                    <a:pt x="1773" y="1"/>
                  </a:moveTo>
                  <a:lnTo>
                    <a:pt x="479" y="1012"/>
                  </a:lnTo>
                  <a:lnTo>
                    <a:pt x="254" y="440"/>
                  </a:lnTo>
                  <a:lnTo>
                    <a:pt x="1" y="541"/>
                  </a:lnTo>
                  <a:lnTo>
                    <a:pt x="293" y="1282"/>
                  </a:lnTo>
                  <a:cubicBezTo>
                    <a:pt x="308" y="1323"/>
                    <a:pt x="342" y="1352"/>
                    <a:pt x="384" y="1364"/>
                  </a:cubicBezTo>
                  <a:cubicBezTo>
                    <a:pt x="395" y="1367"/>
                    <a:pt x="408" y="1369"/>
                    <a:pt x="420" y="1369"/>
                  </a:cubicBezTo>
                  <a:lnTo>
                    <a:pt x="420" y="1368"/>
                  </a:lnTo>
                  <a:cubicBezTo>
                    <a:pt x="450" y="1368"/>
                    <a:pt x="479" y="1359"/>
                    <a:pt x="504" y="1339"/>
                  </a:cubicBezTo>
                  <a:lnTo>
                    <a:pt x="1941" y="215"/>
                  </a:lnTo>
                  <a:lnTo>
                    <a:pt x="17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1"/>
            <p:cNvSpPr/>
            <p:nvPr/>
          </p:nvSpPr>
          <p:spPr>
            <a:xfrm rot="-1111424">
              <a:off x="7570019" y="4476370"/>
              <a:ext cx="48525" cy="34250"/>
            </a:xfrm>
            <a:custGeom>
              <a:avLst/>
              <a:gdLst/>
              <a:ahLst/>
              <a:cxnLst/>
              <a:rect l="l" t="t" r="r" b="b"/>
              <a:pathLst>
                <a:path w="1941" h="1370" extrusionOk="0">
                  <a:moveTo>
                    <a:pt x="1772" y="1"/>
                  </a:moveTo>
                  <a:lnTo>
                    <a:pt x="479" y="1012"/>
                  </a:lnTo>
                  <a:lnTo>
                    <a:pt x="253" y="442"/>
                  </a:lnTo>
                  <a:lnTo>
                    <a:pt x="0" y="542"/>
                  </a:lnTo>
                  <a:lnTo>
                    <a:pt x="292" y="1283"/>
                  </a:lnTo>
                  <a:cubicBezTo>
                    <a:pt x="308" y="1323"/>
                    <a:pt x="341" y="1353"/>
                    <a:pt x="383" y="1365"/>
                  </a:cubicBezTo>
                  <a:cubicBezTo>
                    <a:pt x="395" y="1368"/>
                    <a:pt x="407" y="1369"/>
                    <a:pt x="419" y="1369"/>
                  </a:cubicBezTo>
                  <a:cubicBezTo>
                    <a:pt x="449" y="1369"/>
                    <a:pt x="479" y="1359"/>
                    <a:pt x="503" y="1340"/>
                  </a:cubicBezTo>
                  <a:lnTo>
                    <a:pt x="1940" y="215"/>
                  </a:lnTo>
                  <a:lnTo>
                    <a:pt x="17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1"/>
            <p:cNvSpPr/>
            <p:nvPr/>
          </p:nvSpPr>
          <p:spPr>
            <a:xfrm rot="-1111424">
              <a:off x="7646586" y="4256424"/>
              <a:ext cx="48525" cy="34250"/>
            </a:xfrm>
            <a:custGeom>
              <a:avLst/>
              <a:gdLst/>
              <a:ahLst/>
              <a:cxnLst/>
              <a:rect l="l" t="t" r="r" b="b"/>
              <a:pathLst>
                <a:path w="1941" h="1370" extrusionOk="0">
                  <a:moveTo>
                    <a:pt x="1772" y="0"/>
                  </a:moveTo>
                  <a:lnTo>
                    <a:pt x="479" y="1013"/>
                  </a:lnTo>
                  <a:lnTo>
                    <a:pt x="253" y="441"/>
                  </a:lnTo>
                  <a:lnTo>
                    <a:pt x="0" y="541"/>
                  </a:lnTo>
                  <a:lnTo>
                    <a:pt x="292" y="1283"/>
                  </a:lnTo>
                  <a:cubicBezTo>
                    <a:pt x="308" y="1323"/>
                    <a:pt x="341" y="1353"/>
                    <a:pt x="384" y="1364"/>
                  </a:cubicBezTo>
                  <a:cubicBezTo>
                    <a:pt x="395" y="1367"/>
                    <a:pt x="407" y="1369"/>
                    <a:pt x="419" y="1369"/>
                  </a:cubicBezTo>
                  <a:cubicBezTo>
                    <a:pt x="449" y="1369"/>
                    <a:pt x="479" y="1359"/>
                    <a:pt x="503" y="1340"/>
                  </a:cubicBezTo>
                  <a:lnTo>
                    <a:pt x="1940" y="215"/>
                  </a:lnTo>
                  <a:lnTo>
                    <a:pt x="17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68"/>
        <p:cNvGrpSpPr/>
        <p:nvPr/>
      </p:nvGrpSpPr>
      <p:grpSpPr>
        <a:xfrm>
          <a:off x="0" y="0"/>
          <a:ext cx="0" cy="0"/>
          <a:chOff x="0" y="0"/>
          <a:chExt cx="0" cy="0"/>
        </a:xfrm>
      </p:grpSpPr>
      <p:sp>
        <p:nvSpPr>
          <p:cNvPr id="269" name="Google Shape;269;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70" name="Google Shape;270;p22"/>
          <p:cNvSpPr txBox="1">
            <a:spLocks noGrp="1"/>
          </p:cNvSpPr>
          <p:nvPr>
            <p:ph type="subTitle" idx="1"/>
          </p:nvPr>
        </p:nvSpPr>
        <p:spPr>
          <a:xfrm>
            <a:off x="719999" y="1473113"/>
            <a:ext cx="3314400" cy="128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71" name="Google Shape;271;p22"/>
          <p:cNvSpPr txBox="1">
            <a:spLocks noGrp="1"/>
          </p:cNvSpPr>
          <p:nvPr>
            <p:ph type="subTitle" idx="2"/>
          </p:nvPr>
        </p:nvSpPr>
        <p:spPr>
          <a:xfrm>
            <a:off x="4546451" y="1473113"/>
            <a:ext cx="3314400" cy="128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72" name="Google Shape;272;p22"/>
          <p:cNvSpPr txBox="1">
            <a:spLocks noGrp="1"/>
          </p:cNvSpPr>
          <p:nvPr>
            <p:ph type="subTitle" idx="3"/>
          </p:nvPr>
        </p:nvSpPr>
        <p:spPr>
          <a:xfrm>
            <a:off x="720000" y="3241038"/>
            <a:ext cx="3314400" cy="12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73" name="Google Shape;273;p22"/>
          <p:cNvSpPr txBox="1">
            <a:spLocks noGrp="1"/>
          </p:cNvSpPr>
          <p:nvPr>
            <p:ph type="subTitle" idx="4"/>
          </p:nvPr>
        </p:nvSpPr>
        <p:spPr>
          <a:xfrm>
            <a:off x="4546451" y="3241038"/>
            <a:ext cx="3314400" cy="12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74" name="Google Shape;274;p22"/>
          <p:cNvSpPr txBox="1">
            <a:spLocks noGrp="1"/>
          </p:cNvSpPr>
          <p:nvPr>
            <p:ph type="subTitle" idx="5"/>
          </p:nvPr>
        </p:nvSpPr>
        <p:spPr>
          <a:xfrm>
            <a:off x="720000" y="1087613"/>
            <a:ext cx="33144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275" name="Google Shape;275;p22"/>
          <p:cNvSpPr txBox="1">
            <a:spLocks noGrp="1"/>
          </p:cNvSpPr>
          <p:nvPr>
            <p:ph type="subTitle" idx="6"/>
          </p:nvPr>
        </p:nvSpPr>
        <p:spPr>
          <a:xfrm>
            <a:off x="720000" y="2855538"/>
            <a:ext cx="33144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276" name="Google Shape;276;p22"/>
          <p:cNvSpPr txBox="1">
            <a:spLocks noGrp="1"/>
          </p:cNvSpPr>
          <p:nvPr>
            <p:ph type="subTitle" idx="7"/>
          </p:nvPr>
        </p:nvSpPr>
        <p:spPr>
          <a:xfrm>
            <a:off x="4546424" y="1087613"/>
            <a:ext cx="33144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277" name="Google Shape;277;p22"/>
          <p:cNvSpPr txBox="1">
            <a:spLocks noGrp="1"/>
          </p:cNvSpPr>
          <p:nvPr>
            <p:ph type="subTitle" idx="8"/>
          </p:nvPr>
        </p:nvSpPr>
        <p:spPr>
          <a:xfrm>
            <a:off x="4546424" y="2855538"/>
            <a:ext cx="33144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cxnSp>
        <p:nvCxnSpPr>
          <p:cNvPr id="278" name="Google Shape;278;p22"/>
          <p:cNvCxnSpPr/>
          <p:nvPr/>
        </p:nvCxnSpPr>
        <p:spPr>
          <a:xfrm>
            <a:off x="-5400" y="4728850"/>
            <a:ext cx="9154800" cy="0"/>
          </a:xfrm>
          <a:prstGeom prst="straightConnector1">
            <a:avLst/>
          </a:prstGeom>
          <a:noFill/>
          <a:ln w="9525" cap="flat" cmpd="sng">
            <a:solidFill>
              <a:schemeClr val="dk1"/>
            </a:solidFill>
            <a:prstDash val="solid"/>
            <a:round/>
            <a:headEnd type="none" w="med" len="med"/>
            <a:tailEnd type="none" w="med" len="med"/>
          </a:ln>
        </p:spPr>
      </p:cxnSp>
      <p:grpSp>
        <p:nvGrpSpPr>
          <p:cNvPr id="279" name="Google Shape;279;p22"/>
          <p:cNvGrpSpPr/>
          <p:nvPr/>
        </p:nvGrpSpPr>
        <p:grpSpPr>
          <a:xfrm>
            <a:off x="8430466" y="4161710"/>
            <a:ext cx="566957" cy="566957"/>
            <a:chOff x="8189919" y="4363148"/>
            <a:chExt cx="481696" cy="481696"/>
          </a:xfrm>
        </p:grpSpPr>
        <p:sp>
          <p:nvSpPr>
            <p:cNvPr id="280" name="Google Shape;280;p22"/>
            <p:cNvSpPr/>
            <p:nvPr/>
          </p:nvSpPr>
          <p:spPr>
            <a:xfrm>
              <a:off x="8189919" y="4363148"/>
              <a:ext cx="481696" cy="481696"/>
            </a:xfrm>
            <a:custGeom>
              <a:avLst/>
              <a:gdLst/>
              <a:ahLst/>
              <a:cxnLst/>
              <a:rect l="l" t="t" r="r" b="b"/>
              <a:pathLst>
                <a:path w="25999" h="25999" extrusionOk="0">
                  <a:moveTo>
                    <a:pt x="13000" y="0"/>
                  </a:moveTo>
                  <a:cubicBezTo>
                    <a:pt x="9552" y="0"/>
                    <a:pt x="6246" y="1369"/>
                    <a:pt x="3808" y="3808"/>
                  </a:cubicBezTo>
                  <a:cubicBezTo>
                    <a:pt x="1370" y="6246"/>
                    <a:pt x="0" y="9552"/>
                    <a:pt x="0" y="12999"/>
                  </a:cubicBezTo>
                  <a:cubicBezTo>
                    <a:pt x="0" y="16447"/>
                    <a:pt x="1370" y="19753"/>
                    <a:pt x="3808" y="22191"/>
                  </a:cubicBezTo>
                  <a:cubicBezTo>
                    <a:pt x="6246" y="24629"/>
                    <a:pt x="9552" y="25998"/>
                    <a:pt x="13000" y="25998"/>
                  </a:cubicBezTo>
                  <a:cubicBezTo>
                    <a:pt x="16447" y="25998"/>
                    <a:pt x="19753" y="24629"/>
                    <a:pt x="22191" y="22191"/>
                  </a:cubicBezTo>
                  <a:cubicBezTo>
                    <a:pt x="24629" y="19753"/>
                    <a:pt x="25999" y="16447"/>
                    <a:pt x="25999" y="12999"/>
                  </a:cubicBezTo>
                  <a:cubicBezTo>
                    <a:pt x="25999" y="9552"/>
                    <a:pt x="24629" y="6246"/>
                    <a:pt x="22191" y="3808"/>
                  </a:cubicBezTo>
                  <a:cubicBezTo>
                    <a:pt x="19753" y="1369"/>
                    <a:pt x="16447" y="0"/>
                    <a:pt x="130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2"/>
            <p:cNvSpPr/>
            <p:nvPr/>
          </p:nvSpPr>
          <p:spPr>
            <a:xfrm>
              <a:off x="8227752" y="4400982"/>
              <a:ext cx="406030" cy="406012"/>
            </a:xfrm>
            <a:custGeom>
              <a:avLst/>
              <a:gdLst/>
              <a:ahLst/>
              <a:cxnLst/>
              <a:rect l="l" t="t" r="r" b="b"/>
              <a:pathLst>
                <a:path w="21915" h="21914" extrusionOk="0">
                  <a:moveTo>
                    <a:pt x="10958" y="1"/>
                  </a:moveTo>
                  <a:cubicBezTo>
                    <a:pt x="8052" y="1"/>
                    <a:pt x="5265" y="1155"/>
                    <a:pt x="3210" y="3210"/>
                  </a:cubicBezTo>
                  <a:cubicBezTo>
                    <a:pt x="1155" y="5264"/>
                    <a:pt x="1" y="8051"/>
                    <a:pt x="1" y="10957"/>
                  </a:cubicBezTo>
                  <a:cubicBezTo>
                    <a:pt x="1" y="13863"/>
                    <a:pt x="1155" y="16650"/>
                    <a:pt x="3210" y="18705"/>
                  </a:cubicBezTo>
                  <a:cubicBezTo>
                    <a:pt x="5265" y="20760"/>
                    <a:pt x="8052" y="21914"/>
                    <a:pt x="10958" y="21914"/>
                  </a:cubicBezTo>
                  <a:cubicBezTo>
                    <a:pt x="13863" y="21914"/>
                    <a:pt x="16651" y="20760"/>
                    <a:pt x="18705" y="18705"/>
                  </a:cubicBezTo>
                  <a:cubicBezTo>
                    <a:pt x="20760" y="16650"/>
                    <a:pt x="21914" y="13863"/>
                    <a:pt x="21914" y="10957"/>
                  </a:cubicBezTo>
                  <a:cubicBezTo>
                    <a:pt x="21914" y="8051"/>
                    <a:pt x="20760" y="5264"/>
                    <a:pt x="18705" y="3210"/>
                  </a:cubicBezTo>
                  <a:cubicBezTo>
                    <a:pt x="16651" y="1155"/>
                    <a:pt x="13863" y="1"/>
                    <a:pt x="109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2"/>
            <p:cNvSpPr/>
            <p:nvPr/>
          </p:nvSpPr>
          <p:spPr>
            <a:xfrm>
              <a:off x="8269235" y="4505328"/>
              <a:ext cx="14322" cy="8745"/>
            </a:xfrm>
            <a:custGeom>
              <a:avLst/>
              <a:gdLst/>
              <a:ahLst/>
              <a:cxnLst/>
              <a:rect l="l" t="t" r="r" b="b"/>
              <a:pathLst>
                <a:path w="773" h="472" extrusionOk="0">
                  <a:moveTo>
                    <a:pt x="0" y="0"/>
                  </a:moveTo>
                  <a:lnTo>
                    <a:pt x="773" y="47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2"/>
            <p:cNvSpPr/>
            <p:nvPr/>
          </p:nvSpPr>
          <p:spPr>
            <a:xfrm>
              <a:off x="8267975" y="4503198"/>
              <a:ext cx="16953" cy="13080"/>
            </a:xfrm>
            <a:custGeom>
              <a:avLst/>
              <a:gdLst/>
              <a:ahLst/>
              <a:cxnLst/>
              <a:rect l="l" t="t" r="r" b="b"/>
              <a:pathLst>
                <a:path w="915" h="706" extrusionOk="0">
                  <a:moveTo>
                    <a:pt x="143" y="0"/>
                  </a:moveTo>
                  <a:lnTo>
                    <a:pt x="1" y="233"/>
                  </a:lnTo>
                  <a:lnTo>
                    <a:pt x="772" y="706"/>
                  </a:lnTo>
                  <a:lnTo>
                    <a:pt x="915" y="472"/>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2"/>
            <p:cNvSpPr/>
            <p:nvPr/>
          </p:nvSpPr>
          <p:spPr>
            <a:xfrm>
              <a:off x="8577978" y="4693920"/>
              <a:ext cx="14303" cy="8745"/>
            </a:xfrm>
            <a:custGeom>
              <a:avLst/>
              <a:gdLst/>
              <a:ahLst/>
              <a:cxnLst/>
              <a:rect l="l" t="t" r="r" b="b"/>
              <a:pathLst>
                <a:path w="772" h="472" extrusionOk="0">
                  <a:moveTo>
                    <a:pt x="0" y="0"/>
                  </a:moveTo>
                  <a:lnTo>
                    <a:pt x="772" y="47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2"/>
            <p:cNvSpPr/>
            <p:nvPr/>
          </p:nvSpPr>
          <p:spPr>
            <a:xfrm>
              <a:off x="8576755" y="4691845"/>
              <a:ext cx="16971" cy="13062"/>
            </a:xfrm>
            <a:custGeom>
              <a:avLst/>
              <a:gdLst/>
              <a:ahLst/>
              <a:cxnLst/>
              <a:rect l="l" t="t" r="r" b="b"/>
              <a:pathLst>
                <a:path w="916" h="705" extrusionOk="0">
                  <a:moveTo>
                    <a:pt x="143" y="0"/>
                  </a:moveTo>
                  <a:lnTo>
                    <a:pt x="1" y="233"/>
                  </a:lnTo>
                  <a:lnTo>
                    <a:pt x="773" y="704"/>
                  </a:lnTo>
                  <a:lnTo>
                    <a:pt x="916" y="472"/>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2"/>
            <p:cNvSpPr/>
            <p:nvPr/>
          </p:nvSpPr>
          <p:spPr>
            <a:xfrm>
              <a:off x="8332099" y="4751188"/>
              <a:ext cx="8745" cy="14322"/>
            </a:xfrm>
            <a:custGeom>
              <a:avLst/>
              <a:gdLst/>
              <a:ahLst/>
              <a:cxnLst/>
              <a:rect l="l" t="t" r="r" b="b"/>
              <a:pathLst>
                <a:path w="472" h="773" extrusionOk="0">
                  <a:moveTo>
                    <a:pt x="0" y="773"/>
                  </a:moveTo>
                  <a:lnTo>
                    <a:pt x="47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2"/>
            <p:cNvSpPr/>
            <p:nvPr/>
          </p:nvSpPr>
          <p:spPr>
            <a:xfrm>
              <a:off x="8329987" y="4749929"/>
              <a:ext cx="13062" cy="16953"/>
            </a:xfrm>
            <a:custGeom>
              <a:avLst/>
              <a:gdLst/>
              <a:ahLst/>
              <a:cxnLst/>
              <a:rect l="l" t="t" r="r" b="b"/>
              <a:pathLst>
                <a:path w="705" h="915" extrusionOk="0">
                  <a:moveTo>
                    <a:pt x="472" y="0"/>
                  </a:moveTo>
                  <a:lnTo>
                    <a:pt x="1" y="772"/>
                  </a:lnTo>
                  <a:lnTo>
                    <a:pt x="233" y="914"/>
                  </a:lnTo>
                  <a:lnTo>
                    <a:pt x="705" y="143"/>
                  </a:lnTo>
                  <a:lnTo>
                    <a:pt x="4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2"/>
            <p:cNvSpPr/>
            <p:nvPr/>
          </p:nvSpPr>
          <p:spPr>
            <a:xfrm>
              <a:off x="8520691" y="4442446"/>
              <a:ext cx="8745" cy="14340"/>
            </a:xfrm>
            <a:custGeom>
              <a:avLst/>
              <a:gdLst/>
              <a:ahLst/>
              <a:cxnLst/>
              <a:rect l="l" t="t" r="r" b="b"/>
              <a:pathLst>
                <a:path w="472" h="774" extrusionOk="0">
                  <a:moveTo>
                    <a:pt x="0" y="774"/>
                  </a:moveTo>
                  <a:lnTo>
                    <a:pt x="47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2"/>
            <p:cNvSpPr/>
            <p:nvPr/>
          </p:nvSpPr>
          <p:spPr>
            <a:xfrm>
              <a:off x="8518412" y="4441057"/>
              <a:ext cx="13062" cy="16971"/>
            </a:xfrm>
            <a:custGeom>
              <a:avLst/>
              <a:gdLst/>
              <a:ahLst/>
              <a:cxnLst/>
              <a:rect l="l" t="t" r="r" b="b"/>
              <a:pathLst>
                <a:path w="705" h="916" extrusionOk="0">
                  <a:moveTo>
                    <a:pt x="471" y="0"/>
                  </a:moveTo>
                  <a:lnTo>
                    <a:pt x="0" y="773"/>
                  </a:lnTo>
                  <a:lnTo>
                    <a:pt x="233" y="915"/>
                  </a:lnTo>
                  <a:lnTo>
                    <a:pt x="704" y="143"/>
                  </a:lnTo>
                  <a:lnTo>
                    <a:pt x="4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2"/>
            <p:cNvSpPr/>
            <p:nvPr/>
          </p:nvSpPr>
          <p:spPr>
            <a:xfrm>
              <a:off x="8241481" y="4605210"/>
              <a:ext cx="16786" cy="148"/>
            </a:xfrm>
            <a:custGeom>
              <a:avLst/>
              <a:gdLst/>
              <a:ahLst/>
              <a:cxnLst/>
              <a:rect l="l" t="t" r="r" b="b"/>
              <a:pathLst>
                <a:path w="906" h="8" extrusionOk="0">
                  <a:moveTo>
                    <a:pt x="1" y="7"/>
                  </a:moveTo>
                  <a:lnTo>
                    <a:pt x="90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2"/>
            <p:cNvSpPr/>
            <p:nvPr/>
          </p:nvSpPr>
          <p:spPr>
            <a:xfrm>
              <a:off x="8241463" y="4602857"/>
              <a:ext cx="16804" cy="5206"/>
            </a:xfrm>
            <a:custGeom>
              <a:avLst/>
              <a:gdLst/>
              <a:ahLst/>
              <a:cxnLst/>
              <a:rect l="l" t="t" r="r" b="b"/>
              <a:pathLst>
                <a:path w="907" h="281" extrusionOk="0">
                  <a:moveTo>
                    <a:pt x="905" y="1"/>
                  </a:moveTo>
                  <a:lnTo>
                    <a:pt x="1" y="8"/>
                  </a:lnTo>
                  <a:lnTo>
                    <a:pt x="3" y="281"/>
                  </a:lnTo>
                  <a:lnTo>
                    <a:pt x="907" y="273"/>
                  </a:lnTo>
                  <a:lnTo>
                    <a:pt x="9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2"/>
            <p:cNvSpPr/>
            <p:nvPr/>
          </p:nvSpPr>
          <p:spPr>
            <a:xfrm>
              <a:off x="8603268" y="4602635"/>
              <a:ext cx="16786" cy="130"/>
            </a:xfrm>
            <a:custGeom>
              <a:avLst/>
              <a:gdLst/>
              <a:ahLst/>
              <a:cxnLst/>
              <a:rect l="l" t="t" r="r" b="b"/>
              <a:pathLst>
                <a:path w="906" h="7" extrusionOk="0">
                  <a:moveTo>
                    <a:pt x="0" y="7"/>
                  </a:moveTo>
                  <a:lnTo>
                    <a:pt x="90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2"/>
            <p:cNvSpPr/>
            <p:nvPr/>
          </p:nvSpPr>
          <p:spPr>
            <a:xfrm>
              <a:off x="8603249" y="4600300"/>
              <a:ext cx="16804" cy="5206"/>
            </a:xfrm>
            <a:custGeom>
              <a:avLst/>
              <a:gdLst/>
              <a:ahLst/>
              <a:cxnLst/>
              <a:rect l="l" t="t" r="r" b="b"/>
              <a:pathLst>
                <a:path w="907" h="281" extrusionOk="0">
                  <a:moveTo>
                    <a:pt x="904" y="1"/>
                  </a:moveTo>
                  <a:lnTo>
                    <a:pt x="0" y="8"/>
                  </a:lnTo>
                  <a:lnTo>
                    <a:pt x="2" y="280"/>
                  </a:lnTo>
                  <a:lnTo>
                    <a:pt x="906" y="273"/>
                  </a:lnTo>
                  <a:lnTo>
                    <a:pt x="9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2"/>
            <p:cNvSpPr/>
            <p:nvPr/>
          </p:nvSpPr>
          <p:spPr>
            <a:xfrm>
              <a:off x="8431999" y="4776497"/>
              <a:ext cx="130" cy="16767"/>
            </a:xfrm>
            <a:custGeom>
              <a:avLst/>
              <a:gdLst/>
              <a:ahLst/>
              <a:cxnLst/>
              <a:rect l="l" t="t" r="r" b="b"/>
              <a:pathLst>
                <a:path w="7" h="905" extrusionOk="0">
                  <a:moveTo>
                    <a:pt x="6" y="905"/>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2"/>
            <p:cNvSpPr/>
            <p:nvPr/>
          </p:nvSpPr>
          <p:spPr>
            <a:xfrm>
              <a:off x="8429498" y="4776182"/>
              <a:ext cx="5188" cy="16804"/>
            </a:xfrm>
            <a:custGeom>
              <a:avLst/>
              <a:gdLst/>
              <a:ahLst/>
              <a:cxnLst/>
              <a:rect l="l" t="t" r="r" b="b"/>
              <a:pathLst>
                <a:path w="280" h="907" extrusionOk="0">
                  <a:moveTo>
                    <a:pt x="273" y="1"/>
                  </a:moveTo>
                  <a:lnTo>
                    <a:pt x="1" y="3"/>
                  </a:lnTo>
                  <a:lnTo>
                    <a:pt x="7" y="907"/>
                  </a:lnTo>
                  <a:lnTo>
                    <a:pt x="280" y="905"/>
                  </a:lnTo>
                  <a:lnTo>
                    <a:pt x="2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2"/>
            <p:cNvSpPr/>
            <p:nvPr/>
          </p:nvSpPr>
          <p:spPr>
            <a:xfrm>
              <a:off x="8429406" y="4414710"/>
              <a:ext cx="130" cy="16786"/>
            </a:xfrm>
            <a:custGeom>
              <a:avLst/>
              <a:gdLst/>
              <a:ahLst/>
              <a:cxnLst/>
              <a:rect l="l" t="t" r="r" b="b"/>
              <a:pathLst>
                <a:path w="7" h="906" extrusionOk="0">
                  <a:moveTo>
                    <a:pt x="7" y="906"/>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2"/>
            <p:cNvSpPr/>
            <p:nvPr/>
          </p:nvSpPr>
          <p:spPr>
            <a:xfrm>
              <a:off x="8426886" y="4414414"/>
              <a:ext cx="5206" cy="16804"/>
            </a:xfrm>
            <a:custGeom>
              <a:avLst/>
              <a:gdLst/>
              <a:ahLst/>
              <a:cxnLst/>
              <a:rect l="l" t="t" r="r" b="b"/>
              <a:pathLst>
                <a:path w="281" h="907" extrusionOk="0">
                  <a:moveTo>
                    <a:pt x="274" y="0"/>
                  </a:moveTo>
                  <a:lnTo>
                    <a:pt x="0" y="2"/>
                  </a:lnTo>
                  <a:lnTo>
                    <a:pt x="8" y="906"/>
                  </a:lnTo>
                  <a:lnTo>
                    <a:pt x="280" y="905"/>
                  </a:lnTo>
                  <a:lnTo>
                    <a:pt x="2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2"/>
            <p:cNvSpPr/>
            <p:nvPr/>
          </p:nvSpPr>
          <p:spPr>
            <a:xfrm>
              <a:off x="8344068" y="4435739"/>
              <a:ext cx="7707" cy="14896"/>
            </a:xfrm>
            <a:custGeom>
              <a:avLst/>
              <a:gdLst/>
              <a:ahLst/>
              <a:cxnLst/>
              <a:rect l="l" t="t" r="r" b="b"/>
              <a:pathLst>
                <a:path w="416" h="804" extrusionOk="0">
                  <a:moveTo>
                    <a:pt x="0" y="0"/>
                  </a:moveTo>
                  <a:lnTo>
                    <a:pt x="415" y="80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2"/>
            <p:cNvSpPr/>
            <p:nvPr/>
          </p:nvSpPr>
          <p:spPr>
            <a:xfrm>
              <a:off x="8341826" y="4434572"/>
              <a:ext cx="12191" cy="17249"/>
            </a:xfrm>
            <a:custGeom>
              <a:avLst/>
              <a:gdLst/>
              <a:ahLst/>
              <a:cxnLst/>
              <a:rect l="l" t="t" r="r" b="b"/>
              <a:pathLst>
                <a:path w="658" h="931" extrusionOk="0">
                  <a:moveTo>
                    <a:pt x="243" y="1"/>
                  </a:moveTo>
                  <a:lnTo>
                    <a:pt x="0" y="126"/>
                  </a:lnTo>
                  <a:lnTo>
                    <a:pt x="415" y="930"/>
                  </a:lnTo>
                  <a:lnTo>
                    <a:pt x="657" y="805"/>
                  </a:lnTo>
                  <a:lnTo>
                    <a:pt x="2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2"/>
            <p:cNvSpPr/>
            <p:nvPr/>
          </p:nvSpPr>
          <p:spPr>
            <a:xfrm>
              <a:off x="8509759" y="4757321"/>
              <a:ext cx="7707" cy="14933"/>
            </a:xfrm>
            <a:custGeom>
              <a:avLst/>
              <a:gdLst/>
              <a:ahLst/>
              <a:cxnLst/>
              <a:rect l="l" t="t" r="r" b="b"/>
              <a:pathLst>
                <a:path w="416" h="806" extrusionOk="0">
                  <a:moveTo>
                    <a:pt x="1" y="1"/>
                  </a:moveTo>
                  <a:lnTo>
                    <a:pt x="416" y="80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2"/>
            <p:cNvSpPr/>
            <p:nvPr/>
          </p:nvSpPr>
          <p:spPr>
            <a:xfrm>
              <a:off x="8507499" y="4756135"/>
              <a:ext cx="12191" cy="17212"/>
            </a:xfrm>
            <a:custGeom>
              <a:avLst/>
              <a:gdLst/>
              <a:ahLst/>
              <a:cxnLst/>
              <a:rect l="l" t="t" r="r" b="b"/>
              <a:pathLst>
                <a:path w="658" h="929" extrusionOk="0">
                  <a:moveTo>
                    <a:pt x="244" y="0"/>
                  </a:moveTo>
                  <a:lnTo>
                    <a:pt x="1" y="124"/>
                  </a:lnTo>
                  <a:lnTo>
                    <a:pt x="415" y="929"/>
                  </a:lnTo>
                  <a:lnTo>
                    <a:pt x="658" y="804"/>
                  </a:lnTo>
                  <a:lnTo>
                    <a:pt x="2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a:off x="8584110" y="4517279"/>
              <a:ext cx="14915" cy="7689"/>
            </a:xfrm>
            <a:custGeom>
              <a:avLst/>
              <a:gdLst/>
              <a:ahLst/>
              <a:cxnLst/>
              <a:rect l="l" t="t" r="r" b="b"/>
              <a:pathLst>
                <a:path w="805" h="415" extrusionOk="0">
                  <a:moveTo>
                    <a:pt x="805" y="1"/>
                  </a:moveTo>
                  <a:lnTo>
                    <a:pt x="0" y="41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2"/>
            <p:cNvSpPr/>
            <p:nvPr/>
          </p:nvSpPr>
          <p:spPr>
            <a:xfrm>
              <a:off x="8582832" y="4514740"/>
              <a:ext cx="17212" cy="12210"/>
            </a:xfrm>
            <a:custGeom>
              <a:avLst/>
              <a:gdLst/>
              <a:ahLst/>
              <a:cxnLst/>
              <a:rect l="l" t="t" r="r" b="b"/>
              <a:pathLst>
                <a:path w="929" h="659" extrusionOk="0">
                  <a:moveTo>
                    <a:pt x="804" y="1"/>
                  </a:moveTo>
                  <a:lnTo>
                    <a:pt x="0" y="416"/>
                  </a:lnTo>
                  <a:lnTo>
                    <a:pt x="126" y="659"/>
                  </a:lnTo>
                  <a:lnTo>
                    <a:pt x="929" y="243"/>
                  </a:lnTo>
                  <a:lnTo>
                    <a:pt x="8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2"/>
            <p:cNvSpPr/>
            <p:nvPr/>
          </p:nvSpPr>
          <p:spPr>
            <a:xfrm>
              <a:off x="8262510" y="4682989"/>
              <a:ext cx="14915" cy="7689"/>
            </a:xfrm>
            <a:custGeom>
              <a:avLst/>
              <a:gdLst/>
              <a:ahLst/>
              <a:cxnLst/>
              <a:rect l="l" t="t" r="r" b="b"/>
              <a:pathLst>
                <a:path w="805" h="415" extrusionOk="0">
                  <a:moveTo>
                    <a:pt x="805" y="1"/>
                  </a:moveTo>
                  <a:lnTo>
                    <a:pt x="0" y="41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2"/>
            <p:cNvSpPr/>
            <p:nvPr/>
          </p:nvSpPr>
          <p:spPr>
            <a:xfrm>
              <a:off x="8261417" y="4680951"/>
              <a:ext cx="17249" cy="12173"/>
            </a:xfrm>
            <a:custGeom>
              <a:avLst/>
              <a:gdLst/>
              <a:ahLst/>
              <a:cxnLst/>
              <a:rect l="l" t="t" r="r" b="b"/>
              <a:pathLst>
                <a:path w="931" h="657" extrusionOk="0">
                  <a:moveTo>
                    <a:pt x="805" y="0"/>
                  </a:moveTo>
                  <a:lnTo>
                    <a:pt x="1" y="415"/>
                  </a:lnTo>
                  <a:lnTo>
                    <a:pt x="126" y="657"/>
                  </a:lnTo>
                  <a:lnTo>
                    <a:pt x="930" y="243"/>
                  </a:lnTo>
                  <a:lnTo>
                    <a:pt x="8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2"/>
            <p:cNvSpPr/>
            <p:nvPr/>
          </p:nvSpPr>
          <p:spPr>
            <a:xfrm>
              <a:off x="8393647" y="4548108"/>
              <a:ext cx="202987" cy="71998"/>
            </a:xfrm>
            <a:custGeom>
              <a:avLst/>
              <a:gdLst/>
              <a:ahLst/>
              <a:cxnLst/>
              <a:rect l="l" t="t" r="r" b="b"/>
              <a:pathLst>
                <a:path w="10956" h="3886" extrusionOk="0">
                  <a:moveTo>
                    <a:pt x="10843" y="0"/>
                  </a:moveTo>
                  <a:lnTo>
                    <a:pt x="1" y="3540"/>
                  </a:lnTo>
                  <a:lnTo>
                    <a:pt x="115" y="3885"/>
                  </a:lnTo>
                  <a:lnTo>
                    <a:pt x="10956" y="347"/>
                  </a:lnTo>
                  <a:lnTo>
                    <a:pt x="108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2"/>
            <p:cNvSpPr/>
            <p:nvPr/>
          </p:nvSpPr>
          <p:spPr>
            <a:xfrm>
              <a:off x="8356555" y="4458232"/>
              <a:ext cx="92378" cy="179420"/>
            </a:xfrm>
            <a:custGeom>
              <a:avLst/>
              <a:gdLst/>
              <a:ahLst/>
              <a:cxnLst/>
              <a:rect l="l" t="t" r="r" b="b"/>
              <a:pathLst>
                <a:path w="4986" h="9684" extrusionOk="0">
                  <a:moveTo>
                    <a:pt x="4985" y="9683"/>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2"/>
            <p:cNvSpPr/>
            <p:nvPr/>
          </p:nvSpPr>
          <p:spPr>
            <a:xfrm>
              <a:off x="8350534" y="4455119"/>
              <a:ext cx="104365" cy="185590"/>
            </a:xfrm>
            <a:custGeom>
              <a:avLst/>
              <a:gdLst/>
              <a:ahLst/>
              <a:cxnLst/>
              <a:rect l="l" t="t" r="r" b="b"/>
              <a:pathLst>
                <a:path w="5633" h="10017" extrusionOk="0">
                  <a:moveTo>
                    <a:pt x="647" y="1"/>
                  </a:moveTo>
                  <a:lnTo>
                    <a:pt x="1" y="334"/>
                  </a:lnTo>
                  <a:lnTo>
                    <a:pt x="4985" y="10016"/>
                  </a:lnTo>
                  <a:lnTo>
                    <a:pt x="5632" y="9683"/>
                  </a:lnTo>
                  <a:lnTo>
                    <a:pt x="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2"/>
            <p:cNvSpPr/>
            <p:nvPr/>
          </p:nvSpPr>
          <p:spPr>
            <a:xfrm>
              <a:off x="8326559" y="4579920"/>
              <a:ext cx="133342" cy="108441"/>
            </a:xfrm>
            <a:custGeom>
              <a:avLst/>
              <a:gdLst/>
              <a:ahLst/>
              <a:cxnLst/>
              <a:rect l="l" t="t" r="r" b="b"/>
              <a:pathLst>
                <a:path w="7197" h="5853" extrusionOk="0">
                  <a:moveTo>
                    <a:pt x="7197" y="1"/>
                  </a:moveTo>
                  <a:lnTo>
                    <a:pt x="0" y="585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2"/>
            <p:cNvSpPr/>
            <p:nvPr/>
          </p:nvSpPr>
          <p:spPr>
            <a:xfrm>
              <a:off x="8322409" y="4574881"/>
              <a:ext cx="141865" cy="118854"/>
            </a:xfrm>
            <a:custGeom>
              <a:avLst/>
              <a:gdLst/>
              <a:ahLst/>
              <a:cxnLst/>
              <a:rect l="l" t="t" r="r" b="b"/>
              <a:pathLst>
                <a:path w="7657" h="6415" extrusionOk="0">
                  <a:moveTo>
                    <a:pt x="7197" y="0"/>
                  </a:moveTo>
                  <a:lnTo>
                    <a:pt x="1" y="5851"/>
                  </a:lnTo>
                  <a:lnTo>
                    <a:pt x="459" y="6415"/>
                  </a:lnTo>
                  <a:lnTo>
                    <a:pt x="7656" y="564"/>
                  </a:lnTo>
                  <a:lnTo>
                    <a:pt x="7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2"/>
            <p:cNvSpPr/>
            <p:nvPr/>
          </p:nvSpPr>
          <p:spPr>
            <a:xfrm>
              <a:off x="8407654" y="4583718"/>
              <a:ext cx="46245" cy="40538"/>
            </a:xfrm>
            <a:custGeom>
              <a:avLst/>
              <a:gdLst/>
              <a:ahLst/>
              <a:cxnLst/>
              <a:rect l="l" t="t" r="r" b="b"/>
              <a:pathLst>
                <a:path w="2496" h="2188" extrusionOk="0">
                  <a:moveTo>
                    <a:pt x="1248" y="1"/>
                  </a:moveTo>
                  <a:cubicBezTo>
                    <a:pt x="880" y="1"/>
                    <a:pt x="521" y="187"/>
                    <a:pt x="315" y="525"/>
                  </a:cubicBezTo>
                  <a:cubicBezTo>
                    <a:pt x="0" y="1040"/>
                    <a:pt x="162" y="1712"/>
                    <a:pt x="678" y="2027"/>
                  </a:cubicBezTo>
                  <a:cubicBezTo>
                    <a:pt x="856" y="2136"/>
                    <a:pt x="1053" y="2188"/>
                    <a:pt x="1247" y="2188"/>
                  </a:cubicBezTo>
                  <a:cubicBezTo>
                    <a:pt x="1615" y="2188"/>
                    <a:pt x="1975" y="2002"/>
                    <a:pt x="2181" y="1664"/>
                  </a:cubicBezTo>
                  <a:cubicBezTo>
                    <a:pt x="2496" y="1149"/>
                    <a:pt x="2333" y="476"/>
                    <a:pt x="1817" y="162"/>
                  </a:cubicBezTo>
                  <a:cubicBezTo>
                    <a:pt x="1639" y="53"/>
                    <a:pt x="1442" y="1"/>
                    <a:pt x="12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2"/>
            <p:cNvSpPr/>
            <p:nvPr/>
          </p:nvSpPr>
          <p:spPr>
            <a:xfrm>
              <a:off x="8404764" y="4581199"/>
              <a:ext cx="49598" cy="45596"/>
            </a:xfrm>
            <a:custGeom>
              <a:avLst/>
              <a:gdLst/>
              <a:ahLst/>
              <a:cxnLst/>
              <a:rect l="l" t="t" r="r" b="b"/>
              <a:pathLst>
                <a:path w="2677" h="2461" extrusionOk="0">
                  <a:moveTo>
                    <a:pt x="1404" y="273"/>
                  </a:moveTo>
                  <a:cubicBezTo>
                    <a:pt x="1575" y="273"/>
                    <a:pt x="1747" y="318"/>
                    <a:pt x="1903" y="414"/>
                  </a:cubicBezTo>
                  <a:cubicBezTo>
                    <a:pt x="2121" y="547"/>
                    <a:pt x="2274" y="757"/>
                    <a:pt x="2334" y="1005"/>
                  </a:cubicBezTo>
                  <a:cubicBezTo>
                    <a:pt x="2394" y="1254"/>
                    <a:pt x="2354" y="1511"/>
                    <a:pt x="2220" y="1729"/>
                  </a:cubicBezTo>
                  <a:cubicBezTo>
                    <a:pt x="2087" y="1947"/>
                    <a:pt x="1877" y="2100"/>
                    <a:pt x="1629" y="2161"/>
                  </a:cubicBezTo>
                  <a:cubicBezTo>
                    <a:pt x="1554" y="2179"/>
                    <a:pt x="1478" y="2188"/>
                    <a:pt x="1403" y="2188"/>
                  </a:cubicBezTo>
                  <a:cubicBezTo>
                    <a:pt x="1229" y="2188"/>
                    <a:pt x="1058" y="2140"/>
                    <a:pt x="904" y="2047"/>
                  </a:cubicBezTo>
                  <a:cubicBezTo>
                    <a:pt x="455" y="1771"/>
                    <a:pt x="312" y="1181"/>
                    <a:pt x="587" y="731"/>
                  </a:cubicBezTo>
                  <a:cubicBezTo>
                    <a:pt x="767" y="436"/>
                    <a:pt x="1082" y="273"/>
                    <a:pt x="1404" y="273"/>
                  </a:cubicBezTo>
                  <a:close/>
                  <a:moveTo>
                    <a:pt x="1407" y="0"/>
                  </a:moveTo>
                  <a:cubicBezTo>
                    <a:pt x="1310" y="0"/>
                    <a:pt x="1212" y="12"/>
                    <a:pt x="1115" y="35"/>
                  </a:cubicBezTo>
                  <a:cubicBezTo>
                    <a:pt x="796" y="112"/>
                    <a:pt x="525" y="309"/>
                    <a:pt x="354" y="589"/>
                  </a:cubicBezTo>
                  <a:cubicBezTo>
                    <a:pt x="1" y="1168"/>
                    <a:pt x="184" y="1926"/>
                    <a:pt x="763" y="2280"/>
                  </a:cubicBezTo>
                  <a:cubicBezTo>
                    <a:pt x="958" y="2400"/>
                    <a:pt x="1178" y="2460"/>
                    <a:pt x="1401" y="2460"/>
                  </a:cubicBezTo>
                  <a:cubicBezTo>
                    <a:pt x="1498" y="2460"/>
                    <a:pt x="1596" y="2449"/>
                    <a:pt x="1693" y="2425"/>
                  </a:cubicBezTo>
                  <a:cubicBezTo>
                    <a:pt x="2011" y="2348"/>
                    <a:pt x="2282" y="2152"/>
                    <a:pt x="2453" y="1871"/>
                  </a:cubicBezTo>
                  <a:cubicBezTo>
                    <a:pt x="2624" y="1591"/>
                    <a:pt x="2676" y="1261"/>
                    <a:pt x="2598" y="941"/>
                  </a:cubicBezTo>
                  <a:cubicBezTo>
                    <a:pt x="2522" y="623"/>
                    <a:pt x="2325" y="352"/>
                    <a:pt x="2045" y="181"/>
                  </a:cubicBezTo>
                  <a:cubicBezTo>
                    <a:pt x="1850" y="62"/>
                    <a:pt x="1631" y="0"/>
                    <a:pt x="1407" y="0"/>
                  </a:cubicBez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13"/>
        <p:cNvGrpSpPr/>
        <p:nvPr/>
      </p:nvGrpSpPr>
      <p:grpSpPr>
        <a:xfrm>
          <a:off x="0" y="0"/>
          <a:ext cx="0" cy="0"/>
          <a:chOff x="0" y="0"/>
          <a:chExt cx="0" cy="0"/>
        </a:xfrm>
      </p:grpSpPr>
      <p:sp>
        <p:nvSpPr>
          <p:cNvPr id="314" name="Google Shape;314;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5" name="Google Shape;315;p23"/>
          <p:cNvSpPr txBox="1">
            <a:spLocks noGrp="1"/>
          </p:cNvSpPr>
          <p:nvPr>
            <p:ph type="subTitle" idx="1"/>
          </p:nvPr>
        </p:nvSpPr>
        <p:spPr>
          <a:xfrm>
            <a:off x="720063" y="1662147"/>
            <a:ext cx="2446200" cy="11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6" name="Google Shape;316;p23"/>
          <p:cNvSpPr txBox="1">
            <a:spLocks noGrp="1"/>
          </p:cNvSpPr>
          <p:nvPr>
            <p:ph type="subTitle" idx="2"/>
          </p:nvPr>
        </p:nvSpPr>
        <p:spPr>
          <a:xfrm>
            <a:off x="3348900" y="1662147"/>
            <a:ext cx="2446200" cy="11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7" name="Google Shape;317;p23"/>
          <p:cNvSpPr txBox="1">
            <a:spLocks noGrp="1"/>
          </p:cNvSpPr>
          <p:nvPr>
            <p:ph type="subTitle" idx="3"/>
          </p:nvPr>
        </p:nvSpPr>
        <p:spPr>
          <a:xfrm>
            <a:off x="720063" y="3236813"/>
            <a:ext cx="2446200" cy="11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8" name="Google Shape;318;p23"/>
          <p:cNvSpPr txBox="1">
            <a:spLocks noGrp="1"/>
          </p:cNvSpPr>
          <p:nvPr>
            <p:ph type="subTitle" idx="4"/>
          </p:nvPr>
        </p:nvSpPr>
        <p:spPr>
          <a:xfrm>
            <a:off x="3348900" y="3236813"/>
            <a:ext cx="2446200" cy="11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9" name="Google Shape;319;p23"/>
          <p:cNvSpPr txBox="1">
            <a:spLocks noGrp="1"/>
          </p:cNvSpPr>
          <p:nvPr>
            <p:ph type="subTitle" idx="5"/>
          </p:nvPr>
        </p:nvSpPr>
        <p:spPr>
          <a:xfrm>
            <a:off x="5977737" y="1662147"/>
            <a:ext cx="2446200" cy="110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0" name="Google Shape;320;p23"/>
          <p:cNvSpPr txBox="1">
            <a:spLocks noGrp="1"/>
          </p:cNvSpPr>
          <p:nvPr>
            <p:ph type="subTitle" idx="6"/>
          </p:nvPr>
        </p:nvSpPr>
        <p:spPr>
          <a:xfrm>
            <a:off x="5977737" y="3236813"/>
            <a:ext cx="2446200" cy="11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1" name="Google Shape;321;p23"/>
          <p:cNvSpPr txBox="1">
            <a:spLocks noGrp="1"/>
          </p:cNvSpPr>
          <p:nvPr>
            <p:ph type="subTitle" idx="7"/>
          </p:nvPr>
        </p:nvSpPr>
        <p:spPr>
          <a:xfrm>
            <a:off x="720063" y="1276638"/>
            <a:ext cx="24462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322" name="Google Shape;322;p23"/>
          <p:cNvSpPr txBox="1">
            <a:spLocks noGrp="1"/>
          </p:cNvSpPr>
          <p:nvPr>
            <p:ph type="subTitle" idx="8"/>
          </p:nvPr>
        </p:nvSpPr>
        <p:spPr>
          <a:xfrm>
            <a:off x="3348900" y="1276638"/>
            <a:ext cx="24444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323" name="Google Shape;323;p23"/>
          <p:cNvSpPr txBox="1">
            <a:spLocks noGrp="1"/>
          </p:cNvSpPr>
          <p:nvPr>
            <p:ph type="subTitle" idx="9"/>
          </p:nvPr>
        </p:nvSpPr>
        <p:spPr>
          <a:xfrm>
            <a:off x="5977737" y="1276638"/>
            <a:ext cx="24444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324" name="Google Shape;324;p23"/>
          <p:cNvSpPr txBox="1">
            <a:spLocks noGrp="1"/>
          </p:cNvSpPr>
          <p:nvPr>
            <p:ph type="subTitle" idx="13"/>
          </p:nvPr>
        </p:nvSpPr>
        <p:spPr>
          <a:xfrm>
            <a:off x="720063" y="2851310"/>
            <a:ext cx="24462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325" name="Google Shape;325;p23"/>
          <p:cNvSpPr txBox="1">
            <a:spLocks noGrp="1"/>
          </p:cNvSpPr>
          <p:nvPr>
            <p:ph type="subTitle" idx="14"/>
          </p:nvPr>
        </p:nvSpPr>
        <p:spPr>
          <a:xfrm>
            <a:off x="3348900" y="2851315"/>
            <a:ext cx="24444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326" name="Google Shape;326;p23"/>
          <p:cNvSpPr txBox="1">
            <a:spLocks noGrp="1"/>
          </p:cNvSpPr>
          <p:nvPr>
            <p:ph type="subTitle" idx="15"/>
          </p:nvPr>
        </p:nvSpPr>
        <p:spPr>
          <a:xfrm>
            <a:off x="5977737" y="2851315"/>
            <a:ext cx="24444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cxnSp>
        <p:nvCxnSpPr>
          <p:cNvPr id="327" name="Google Shape;327;p23"/>
          <p:cNvCxnSpPr/>
          <p:nvPr/>
        </p:nvCxnSpPr>
        <p:spPr>
          <a:xfrm>
            <a:off x="-5400" y="4728850"/>
            <a:ext cx="9154800" cy="0"/>
          </a:xfrm>
          <a:prstGeom prst="straightConnector1">
            <a:avLst/>
          </a:prstGeom>
          <a:noFill/>
          <a:ln w="9525" cap="flat" cmpd="sng">
            <a:solidFill>
              <a:schemeClr val="dk1"/>
            </a:solidFill>
            <a:prstDash val="solid"/>
            <a:round/>
            <a:headEnd type="none" w="med" len="med"/>
            <a:tailEnd type="none" w="med" len="med"/>
          </a:ln>
        </p:spPr>
      </p:cxnSp>
      <p:grpSp>
        <p:nvGrpSpPr>
          <p:cNvPr id="328" name="Google Shape;328;p23"/>
          <p:cNvGrpSpPr/>
          <p:nvPr/>
        </p:nvGrpSpPr>
        <p:grpSpPr>
          <a:xfrm>
            <a:off x="8424007" y="3877746"/>
            <a:ext cx="403888" cy="850857"/>
            <a:chOff x="8424007" y="3877746"/>
            <a:chExt cx="403888" cy="850857"/>
          </a:xfrm>
        </p:grpSpPr>
        <p:sp>
          <p:nvSpPr>
            <p:cNvPr id="329" name="Google Shape;329;p23"/>
            <p:cNvSpPr/>
            <p:nvPr/>
          </p:nvSpPr>
          <p:spPr>
            <a:xfrm>
              <a:off x="8448085" y="3930161"/>
              <a:ext cx="357884" cy="749786"/>
            </a:xfrm>
            <a:custGeom>
              <a:avLst/>
              <a:gdLst/>
              <a:ahLst/>
              <a:cxnLst/>
              <a:rect l="l" t="t" r="r" b="b"/>
              <a:pathLst>
                <a:path w="17138" h="35905" extrusionOk="0">
                  <a:moveTo>
                    <a:pt x="15450" y="186"/>
                  </a:moveTo>
                  <a:cubicBezTo>
                    <a:pt x="15629" y="319"/>
                    <a:pt x="16942" y="1416"/>
                    <a:pt x="16850" y="4855"/>
                  </a:cubicBezTo>
                  <a:cubicBezTo>
                    <a:pt x="16777" y="7553"/>
                    <a:pt x="15210" y="9546"/>
                    <a:pt x="13695" y="11474"/>
                  </a:cubicBezTo>
                  <a:cubicBezTo>
                    <a:pt x="13050" y="12293"/>
                    <a:pt x="12385" y="13140"/>
                    <a:pt x="11843" y="14028"/>
                  </a:cubicBezTo>
                  <a:cubicBezTo>
                    <a:pt x="10088" y="16655"/>
                    <a:pt x="9671" y="18412"/>
                    <a:pt x="11841" y="21874"/>
                  </a:cubicBezTo>
                  <a:cubicBezTo>
                    <a:pt x="12385" y="22765"/>
                    <a:pt x="13050" y="23611"/>
                    <a:pt x="13695" y="24430"/>
                  </a:cubicBezTo>
                  <a:cubicBezTo>
                    <a:pt x="15210" y="26358"/>
                    <a:pt x="16777" y="28351"/>
                    <a:pt x="16850" y="31048"/>
                  </a:cubicBezTo>
                  <a:cubicBezTo>
                    <a:pt x="16942" y="34488"/>
                    <a:pt x="15629" y="35584"/>
                    <a:pt x="15450" y="35719"/>
                  </a:cubicBezTo>
                  <a:lnTo>
                    <a:pt x="1688" y="35719"/>
                  </a:lnTo>
                  <a:cubicBezTo>
                    <a:pt x="1508" y="35584"/>
                    <a:pt x="195" y="34488"/>
                    <a:pt x="288" y="31048"/>
                  </a:cubicBezTo>
                  <a:cubicBezTo>
                    <a:pt x="361" y="28351"/>
                    <a:pt x="1928" y="26358"/>
                    <a:pt x="3443" y="24430"/>
                  </a:cubicBezTo>
                  <a:cubicBezTo>
                    <a:pt x="4087" y="23611"/>
                    <a:pt x="4752" y="22765"/>
                    <a:pt x="5292" y="21879"/>
                  </a:cubicBezTo>
                  <a:cubicBezTo>
                    <a:pt x="7068" y="19386"/>
                    <a:pt x="7521" y="17575"/>
                    <a:pt x="5296" y="14031"/>
                  </a:cubicBezTo>
                  <a:cubicBezTo>
                    <a:pt x="4752" y="13140"/>
                    <a:pt x="4087" y="12293"/>
                    <a:pt x="3443" y="11474"/>
                  </a:cubicBezTo>
                  <a:cubicBezTo>
                    <a:pt x="1928" y="9546"/>
                    <a:pt x="361" y="7554"/>
                    <a:pt x="288" y="4855"/>
                  </a:cubicBezTo>
                  <a:cubicBezTo>
                    <a:pt x="195" y="1416"/>
                    <a:pt x="1508" y="319"/>
                    <a:pt x="1688" y="186"/>
                  </a:cubicBezTo>
                  <a:close/>
                  <a:moveTo>
                    <a:pt x="1633" y="1"/>
                  </a:moveTo>
                  <a:lnTo>
                    <a:pt x="1610" y="15"/>
                  </a:lnTo>
                  <a:cubicBezTo>
                    <a:pt x="1544" y="56"/>
                    <a:pt x="0" y="1069"/>
                    <a:pt x="103" y="4861"/>
                  </a:cubicBezTo>
                  <a:cubicBezTo>
                    <a:pt x="177" y="7619"/>
                    <a:pt x="1763" y="9637"/>
                    <a:pt x="3297" y="11589"/>
                  </a:cubicBezTo>
                  <a:cubicBezTo>
                    <a:pt x="3938" y="12403"/>
                    <a:pt x="4600" y="13247"/>
                    <a:pt x="5139" y="14128"/>
                  </a:cubicBezTo>
                  <a:cubicBezTo>
                    <a:pt x="7322" y="17606"/>
                    <a:pt x="6904" y="19297"/>
                    <a:pt x="5138" y="21777"/>
                  </a:cubicBezTo>
                  <a:cubicBezTo>
                    <a:pt x="4600" y="22658"/>
                    <a:pt x="3938" y="23500"/>
                    <a:pt x="3297" y="24316"/>
                  </a:cubicBezTo>
                  <a:cubicBezTo>
                    <a:pt x="1763" y="26268"/>
                    <a:pt x="177" y="28284"/>
                    <a:pt x="103" y="31044"/>
                  </a:cubicBezTo>
                  <a:cubicBezTo>
                    <a:pt x="0" y="34836"/>
                    <a:pt x="1544" y="35849"/>
                    <a:pt x="1610" y="35890"/>
                  </a:cubicBezTo>
                  <a:lnTo>
                    <a:pt x="1633" y="35904"/>
                  </a:lnTo>
                  <a:lnTo>
                    <a:pt x="15505" y="35904"/>
                  </a:lnTo>
                  <a:lnTo>
                    <a:pt x="15527" y="35890"/>
                  </a:lnTo>
                  <a:cubicBezTo>
                    <a:pt x="15593" y="35849"/>
                    <a:pt x="17138" y="34836"/>
                    <a:pt x="17035" y="31044"/>
                  </a:cubicBezTo>
                  <a:cubicBezTo>
                    <a:pt x="16960" y="28284"/>
                    <a:pt x="15374" y="26268"/>
                    <a:pt x="13841" y="24315"/>
                  </a:cubicBezTo>
                  <a:cubicBezTo>
                    <a:pt x="13200" y="23500"/>
                    <a:pt x="12537" y="22658"/>
                    <a:pt x="11999" y="21777"/>
                  </a:cubicBezTo>
                  <a:lnTo>
                    <a:pt x="11999" y="21776"/>
                  </a:lnTo>
                  <a:cubicBezTo>
                    <a:pt x="9883" y="18400"/>
                    <a:pt x="10287" y="16689"/>
                    <a:pt x="11999" y="14127"/>
                  </a:cubicBezTo>
                  <a:cubicBezTo>
                    <a:pt x="12537" y="13246"/>
                    <a:pt x="13200" y="12403"/>
                    <a:pt x="13841" y="11589"/>
                  </a:cubicBezTo>
                  <a:cubicBezTo>
                    <a:pt x="15374" y="9637"/>
                    <a:pt x="16960" y="7619"/>
                    <a:pt x="17035" y="4861"/>
                  </a:cubicBezTo>
                  <a:cubicBezTo>
                    <a:pt x="17138" y="1069"/>
                    <a:pt x="15593" y="56"/>
                    <a:pt x="15527" y="15"/>
                  </a:cubicBezTo>
                  <a:lnTo>
                    <a:pt x="155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3"/>
            <p:cNvSpPr/>
            <p:nvPr/>
          </p:nvSpPr>
          <p:spPr>
            <a:xfrm>
              <a:off x="8465313" y="4119190"/>
              <a:ext cx="323428" cy="543175"/>
            </a:xfrm>
            <a:custGeom>
              <a:avLst/>
              <a:gdLst/>
              <a:ahLst/>
              <a:cxnLst/>
              <a:rect l="l" t="t" r="r" b="b"/>
              <a:pathLst>
                <a:path w="15488" h="26011" extrusionOk="0">
                  <a:moveTo>
                    <a:pt x="1591" y="0"/>
                  </a:moveTo>
                  <a:cubicBezTo>
                    <a:pt x="2043" y="675"/>
                    <a:pt x="2556" y="1330"/>
                    <a:pt x="3081" y="1999"/>
                  </a:cubicBezTo>
                  <a:cubicBezTo>
                    <a:pt x="3737" y="2833"/>
                    <a:pt x="4414" y="3695"/>
                    <a:pt x="4979" y="4618"/>
                  </a:cubicBezTo>
                  <a:cubicBezTo>
                    <a:pt x="5745" y="5840"/>
                    <a:pt x="6232" y="6901"/>
                    <a:pt x="6446" y="7902"/>
                  </a:cubicBezTo>
                  <a:lnTo>
                    <a:pt x="6661" y="13679"/>
                  </a:lnTo>
                  <a:cubicBezTo>
                    <a:pt x="6743" y="15884"/>
                    <a:pt x="5603" y="17929"/>
                    <a:pt x="3755" y="18916"/>
                  </a:cubicBezTo>
                  <a:cubicBezTo>
                    <a:pt x="1984" y="19861"/>
                    <a:pt x="95" y="21084"/>
                    <a:pt x="70" y="22016"/>
                  </a:cubicBezTo>
                  <a:cubicBezTo>
                    <a:pt x="0" y="24608"/>
                    <a:pt x="775" y="25688"/>
                    <a:pt x="1081" y="26011"/>
                  </a:cubicBezTo>
                  <a:lnTo>
                    <a:pt x="14408" y="26011"/>
                  </a:lnTo>
                  <a:cubicBezTo>
                    <a:pt x="14704" y="25699"/>
                    <a:pt x="15488" y="24622"/>
                    <a:pt x="15417" y="22016"/>
                  </a:cubicBezTo>
                  <a:lnTo>
                    <a:pt x="15418" y="22016"/>
                  </a:lnTo>
                  <a:cubicBezTo>
                    <a:pt x="15392" y="21094"/>
                    <a:pt x="13539" y="19884"/>
                    <a:pt x="11784" y="18943"/>
                  </a:cubicBezTo>
                  <a:cubicBezTo>
                    <a:pt x="9895" y="17931"/>
                    <a:pt x="8742" y="15822"/>
                    <a:pt x="8821" y="13565"/>
                  </a:cubicBezTo>
                  <a:lnTo>
                    <a:pt x="9018" y="7903"/>
                  </a:lnTo>
                  <a:cubicBezTo>
                    <a:pt x="9206" y="6807"/>
                    <a:pt x="9743" y="5766"/>
                    <a:pt x="10517" y="4606"/>
                  </a:cubicBezTo>
                  <a:cubicBezTo>
                    <a:pt x="11080" y="3687"/>
                    <a:pt x="11754" y="2829"/>
                    <a:pt x="12407" y="1999"/>
                  </a:cubicBezTo>
                  <a:cubicBezTo>
                    <a:pt x="12932" y="1330"/>
                    <a:pt x="13445" y="675"/>
                    <a:pt x="138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3"/>
            <p:cNvSpPr/>
            <p:nvPr/>
          </p:nvSpPr>
          <p:spPr>
            <a:xfrm>
              <a:off x="8441486" y="3881505"/>
              <a:ext cx="368931" cy="83175"/>
            </a:xfrm>
            <a:custGeom>
              <a:avLst/>
              <a:gdLst/>
              <a:ahLst/>
              <a:cxnLst/>
              <a:rect l="l" t="t" r="r" b="b"/>
              <a:pathLst>
                <a:path w="17667" h="3983" extrusionOk="0">
                  <a:moveTo>
                    <a:pt x="39" y="0"/>
                  </a:moveTo>
                  <a:cubicBezTo>
                    <a:pt x="18" y="0"/>
                    <a:pt x="0" y="18"/>
                    <a:pt x="0" y="38"/>
                  </a:cubicBezTo>
                  <a:lnTo>
                    <a:pt x="0" y="3945"/>
                  </a:lnTo>
                  <a:cubicBezTo>
                    <a:pt x="0" y="3966"/>
                    <a:pt x="18" y="3983"/>
                    <a:pt x="39" y="3983"/>
                  </a:cubicBezTo>
                  <a:lnTo>
                    <a:pt x="17629" y="3983"/>
                  </a:lnTo>
                  <a:cubicBezTo>
                    <a:pt x="17649" y="3983"/>
                    <a:pt x="17667" y="3966"/>
                    <a:pt x="17667" y="3945"/>
                  </a:cubicBezTo>
                  <a:lnTo>
                    <a:pt x="17667" y="38"/>
                  </a:lnTo>
                  <a:cubicBezTo>
                    <a:pt x="17667" y="18"/>
                    <a:pt x="17649" y="0"/>
                    <a:pt x="17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3"/>
            <p:cNvSpPr/>
            <p:nvPr/>
          </p:nvSpPr>
          <p:spPr>
            <a:xfrm>
              <a:off x="8441486" y="4645429"/>
              <a:ext cx="368931" cy="83175"/>
            </a:xfrm>
            <a:custGeom>
              <a:avLst/>
              <a:gdLst/>
              <a:ahLst/>
              <a:cxnLst/>
              <a:rect l="l" t="t" r="r" b="b"/>
              <a:pathLst>
                <a:path w="17667" h="3983" extrusionOk="0">
                  <a:moveTo>
                    <a:pt x="39" y="0"/>
                  </a:moveTo>
                  <a:cubicBezTo>
                    <a:pt x="18" y="0"/>
                    <a:pt x="0" y="16"/>
                    <a:pt x="0" y="38"/>
                  </a:cubicBezTo>
                  <a:lnTo>
                    <a:pt x="0" y="3945"/>
                  </a:lnTo>
                  <a:cubicBezTo>
                    <a:pt x="0" y="3965"/>
                    <a:pt x="18" y="3983"/>
                    <a:pt x="39" y="3983"/>
                  </a:cubicBezTo>
                  <a:lnTo>
                    <a:pt x="17629" y="3983"/>
                  </a:lnTo>
                  <a:cubicBezTo>
                    <a:pt x="17649" y="3983"/>
                    <a:pt x="17667" y="3965"/>
                    <a:pt x="17667" y="3945"/>
                  </a:cubicBezTo>
                  <a:lnTo>
                    <a:pt x="17667" y="38"/>
                  </a:lnTo>
                  <a:cubicBezTo>
                    <a:pt x="17667" y="16"/>
                    <a:pt x="17649" y="0"/>
                    <a:pt x="17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3"/>
            <p:cNvSpPr/>
            <p:nvPr/>
          </p:nvSpPr>
          <p:spPr>
            <a:xfrm>
              <a:off x="8424007" y="4662344"/>
              <a:ext cx="403888" cy="66260"/>
            </a:xfrm>
            <a:custGeom>
              <a:avLst/>
              <a:gdLst/>
              <a:ahLst/>
              <a:cxnLst/>
              <a:rect l="l" t="t" r="r" b="b"/>
              <a:pathLst>
                <a:path w="19341" h="3173" extrusionOk="0">
                  <a:moveTo>
                    <a:pt x="21" y="1"/>
                  </a:moveTo>
                  <a:cubicBezTo>
                    <a:pt x="9" y="1"/>
                    <a:pt x="0" y="10"/>
                    <a:pt x="0" y="21"/>
                  </a:cubicBezTo>
                  <a:lnTo>
                    <a:pt x="0" y="3152"/>
                  </a:lnTo>
                  <a:cubicBezTo>
                    <a:pt x="0" y="3163"/>
                    <a:pt x="9" y="3173"/>
                    <a:pt x="21" y="3173"/>
                  </a:cubicBezTo>
                  <a:lnTo>
                    <a:pt x="19320" y="3173"/>
                  </a:lnTo>
                  <a:cubicBezTo>
                    <a:pt x="19332" y="3173"/>
                    <a:pt x="19341" y="3163"/>
                    <a:pt x="19341" y="3152"/>
                  </a:cubicBezTo>
                  <a:lnTo>
                    <a:pt x="19341" y="21"/>
                  </a:lnTo>
                  <a:cubicBezTo>
                    <a:pt x="19341" y="10"/>
                    <a:pt x="19332" y="1"/>
                    <a:pt x="19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3"/>
            <p:cNvSpPr/>
            <p:nvPr/>
          </p:nvSpPr>
          <p:spPr>
            <a:xfrm>
              <a:off x="8424007" y="3877746"/>
              <a:ext cx="403888" cy="66260"/>
            </a:xfrm>
            <a:custGeom>
              <a:avLst/>
              <a:gdLst/>
              <a:ahLst/>
              <a:cxnLst/>
              <a:rect l="l" t="t" r="r" b="b"/>
              <a:pathLst>
                <a:path w="19341" h="3173" extrusionOk="0">
                  <a:moveTo>
                    <a:pt x="21" y="1"/>
                  </a:moveTo>
                  <a:cubicBezTo>
                    <a:pt x="9" y="1"/>
                    <a:pt x="0" y="10"/>
                    <a:pt x="0" y="21"/>
                  </a:cubicBezTo>
                  <a:lnTo>
                    <a:pt x="0" y="3152"/>
                  </a:lnTo>
                  <a:cubicBezTo>
                    <a:pt x="0" y="3164"/>
                    <a:pt x="9" y="3173"/>
                    <a:pt x="21" y="3173"/>
                  </a:cubicBezTo>
                  <a:lnTo>
                    <a:pt x="19320" y="3173"/>
                  </a:lnTo>
                  <a:cubicBezTo>
                    <a:pt x="19332" y="3173"/>
                    <a:pt x="19341" y="3164"/>
                    <a:pt x="19341" y="3152"/>
                  </a:cubicBezTo>
                  <a:lnTo>
                    <a:pt x="19341" y="21"/>
                  </a:lnTo>
                  <a:cubicBezTo>
                    <a:pt x="19341" y="10"/>
                    <a:pt x="19332" y="1"/>
                    <a:pt x="19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335"/>
        <p:cNvGrpSpPr/>
        <p:nvPr/>
      </p:nvGrpSpPr>
      <p:grpSpPr>
        <a:xfrm>
          <a:off x="0" y="0"/>
          <a:ext cx="0" cy="0"/>
          <a:chOff x="0" y="0"/>
          <a:chExt cx="0" cy="0"/>
        </a:xfrm>
      </p:grpSpPr>
      <p:sp>
        <p:nvSpPr>
          <p:cNvPr id="336" name="Google Shape;336;p24"/>
          <p:cNvSpPr txBox="1">
            <a:spLocks noGrp="1"/>
          </p:cNvSpPr>
          <p:nvPr>
            <p:ph type="title" hasCustomPrompt="1"/>
          </p:nvPr>
        </p:nvSpPr>
        <p:spPr>
          <a:xfrm>
            <a:off x="713231" y="2025000"/>
            <a:ext cx="3492600" cy="8004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37" name="Google Shape;337;p24"/>
          <p:cNvSpPr txBox="1">
            <a:spLocks noGrp="1"/>
          </p:cNvSpPr>
          <p:nvPr>
            <p:ph type="subTitle" idx="1"/>
          </p:nvPr>
        </p:nvSpPr>
        <p:spPr>
          <a:xfrm>
            <a:off x="713231" y="2749199"/>
            <a:ext cx="3492600" cy="36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338" name="Google Shape;338;p24"/>
          <p:cNvSpPr txBox="1">
            <a:spLocks noGrp="1"/>
          </p:cNvSpPr>
          <p:nvPr>
            <p:ph type="title" idx="2" hasCustomPrompt="1"/>
          </p:nvPr>
        </p:nvSpPr>
        <p:spPr>
          <a:xfrm>
            <a:off x="713225" y="539489"/>
            <a:ext cx="3492600" cy="8004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39" name="Google Shape;339;p24"/>
          <p:cNvSpPr txBox="1">
            <a:spLocks noGrp="1"/>
          </p:cNvSpPr>
          <p:nvPr>
            <p:ph type="subTitle" idx="3"/>
          </p:nvPr>
        </p:nvSpPr>
        <p:spPr>
          <a:xfrm>
            <a:off x="713225" y="1263701"/>
            <a:ext cx="3492600" cy="36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340" name="Google Shape;340;p24"/>
          <p:cNvSpPr txBox="1">
            <a:spLocks noGrp="1"/>
          </p:cNvSpPr>
          <p:nvPr>
            <p:ph type="title" idx="4" hasCustomPrompt="1"/>
          </p:nvPr>
        </p:nvSpPr>
        <p:spPr>
          <a:xfrm>
            <a:off x="713225" y="3510500"/>
            <a:ext cx="3492600" cy="8004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41" name="Google Shape;341;p24"/>
          <p:cNvSpPr txBox="1">
            <a:spLocks noGrp="1"/>
          </p:cNvSpPr>
          <p:nvPr>
            <p:ph type="subTitle" idx="5"/>
          </p:nvPr>
        </p:nvSpPr>
        <p:spPr>
          <a:xfrm>
            <a:off x="713225" y="4234697"/>
            <a:ext cx="3492600" cy="36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cxnSp>
        <p:nvCxnSpPr>
          <p:cNvPr id="342" name="Google Shape;342;p24"/>
          <p:cNvCxnSpPr/>
          <p:nvPr/>
        </p:nvCxnSpPr>
        <p:spPr>
          <a:xfrm>
            <a:off x="-5400" y="4728850"/>
            <a:ext cx="9154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363775" y="1571500"/>
            <a:ext cx="5067000" cy="16623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6956275" y="539500"/>
            <a:ext cx="1474500" cy="11082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cxnSp>
        <p:nvCxnSpPr>
          <p:cNvPr id="15" name="Google Shape;15;p3"/>
          <p:cNvCxnSpPr/>
          <p:nvPr/>
        </p:nvCxnSpPr>
        <p:spPr>
          <a:xfrm>
            <a:off x="-5400" y="4728850"/>
            <a:ext cx="9154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48"/>
        <p:cNvGrpSpPr/>
        <p:nvPr/>
      </p:nvGrpSpPr>
      <p:grpSpPr>
        <a:xfrm>
          <a:off x="0" y="0"/>
          <a:ext cx="0" cy="0"/>
          <a:chOff x="0" y="0"/>
          <a:chExt cx="0" cy="0"/>
        </a:xfrm>
      </p:grpSpPr>
      <p:cxnSp>
        <p:nvCxnSpPr>
          <p:cNvPr id="349" name="Google Shape;349;p26"/>
          <p:cNvCxnSpPr/>
          <p:nvPr/>
        </p:nvCxnSpPr>
        <p:spPr>
          <a:xfrm>
            <a:off x="-5400" y="4728850"/>
            <a:ext cx="9154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50"/>
        <p:cNvGrpSpPr/>
        <p:nvPr/>
      </p:nvGrpSpPr>
      <p:grpSpPr>
        <a:xfrm>
          <a:off x="0" y="0"/>
          <a:ext cx="0" cy="0"/>
          <a:chOff x="0" y="0"/>
          <a:chExt cx="0" cy="0"/>
        </a:xfrm>
      </p:grpSpPr>
      <p:cxnSp>
        <p:nvCxnSpPr>
          <p:cNvPr id="351" name="Google Shape;351;p27"/>
          <p:cNvCxnSpPr/>
          <p:nvPr/>
        </p:nvCxnSpPr>
        <p:spPr>
          <a:xfrm>
            <a:off x="-5400" y="4728850"/>
            <a:ext cx="9154800" cy="0"/>
          </a:xfrm>
          <a:prstGeom prst="straightConnector1">
            <a:avLst/>
          </a:prstGeom>
          <a:noFill/>
          <a:ln w="9525" cap="flat" cmpd="sng">
            <a:solidFill>
              <a:schemeClr val="dk1"/>
            </a:solidFill>
            <a:prstDash val="solid"/>
            <a:round/>
            <a:headEnd type="none" w="med" len="med"/>
            <a:tailEnd type="none" w="med" len="med"/>
          </a:ln>
        </p:spPr>
      </p:cxnSp>
      <p:grpSp>
        <p:nvGrpSpPr>
          <p:cNvPr id="352" name="Google Shape;352;p27"/>
          <p:cNvGrpSpPr/>
          <p:nvPr/>
        </p:nvGrpSpPr>
        <p:grpSpPr>
          <a:xfrm>
            <a:off x="8424007" y="3877746"/>
            <a:ext cx="403888" cy="850857"/>
            <a:chOff x="8424007" y="3877746"/>
            <a:chExt cx="403888" cy="850857"/>
          </a:xfrm>
        </p:grpSpPr>
        <p:sp>
          <p:nvSpPr>
            <p:cNvPr id="353" name="Google Shape;353;p27"/>
            <p:cNvSpPr/>
            <p:nvPr/>
          </p:nvSpPr>
          <p:spPr>
            <a:xfrm>
              <a:off x="8448085" y="3930161"/>
              <a:ext cx="357884" cy="749786"/>
            </a:xfrm>
            <a:custGeom>
              <a:avLst/>
              <a:gdLst/>
              <a:ahLst/>
              <a:cxnLst/>
              <a:rect l="l" t="t" r="r" b="b"/>
              <a:pathLst>
                <a:path w="17138" h="35905" extrusionOk="0">
                  <a:moveTo>
                    <a:pt x="15450" y="186"/>
                  </a:moveTo>
                  <a:cubicBezTo>
                    <a:pt x="15629" y="319"/>
                    <a:pt x="16942" y="1416"/>
                    <a:pt x="16850" y="4855"/>
                  </a:cubicBezTo>
                  <a:cubicBezTo>
                    <a:pt x="16777" y="7553"/>
                    <a:pt x="15210" y="9546"/>
                    <a:pt x="13695" y="11474"/>
                  </a:cubicBezTo>
                  <a:cubicBezTo>
                    <a:pt x="13050" y="12293"/>
                    <a:pt x="12385" y="13140"/>
                    <a:pt x="11843" y="14028"/>
                  </a:cubicBezTo>
                  <a:cubicBezTo>
                    <a:pt x="10088" y="16655"/>
                    <a:pt x="9671" y="18412"/>
                    <a:pt x="11841" y="21874"/>
                  </a:cubicBezTo>
                  <a:cubicBezTo>
                    <a:pt x="12385" y="22765"/>
                    <a:pt x="13050" y="23611"/>
                    <a:pt x="13695" y="24430"/>
                  </a:cubicBezTo>
                  <a:cubicBezTo>
                    <a:pt x="15210" y="26358"/>
                    <a:pt x="16777" y="28351"/>
                    <a:pt x="16850" y="31048"/>
                  </a:cubicBezTo>
                  <a:cubicBezTo>
                    <a:pt x="16942" y="34488"/>
                    <a:pt x="15629" y="35584"/>
                    <a:pt x="15450" y="35719"/>
                  </a:cubicBezTo>
                  <a:lnTo>
                    <a:pt x="1688" y="35719"/>
                  </a:lnTo>
                  <a:cubicBezTo>
                    <a:pt x="1508" y="35584"/>
                    <a:pt x="195" y="34488"/>
                    <a:pt x="288" y="31048"/>
                  </a:cubicBezTo>
                  <a:cubicBezTo>
                    <a:pt x="361" y="28351"/>
                    <a:pt x="1928" y="26358"/>
                    <a:pt x="3443" y="24430"/>
                  </a:cubicBezTo>
                  <a:cubicBezTo>
                    <a:pt x="4087" y="23611"/>
                    <a:pt x="4752" y="22765"/>
                    <a:pt x="5292" y="21879"/>
                  </a:cubicBezTo>
                  <a:cubicBezTo>
                    <a:pt x="7068" y="19386"/>
                    <a:pt x="7521" y="17575"/>
                    <a:pt x="5296" y="14031"/>
                  </a:cubicBezTo>
                  <a:cubicBezTo>
                    <a:pt x="4752" y="13140"/>
                    <a:pt x="4087" y="12293"/>
                    <a:pt x="3443" y="11474"/>
                  </a:cubicBezTo>
                  <a:cubicBezTo>
                    <a:pt x="1928" y="9546"/>
                    <a:pt x="361" y="7554"/>
                    <a:pt x="288" y="4855"/>
                  </a:cubicBezTo>
                  <a:cubicBezTo>
                    <a:pt x="195" y="1416"/>
                    <a:pt x="1508" y="319"/>
                    <a:pt x="1688" y="186"/>
                  </a:cubicBezTo>
                  <a:close/>
                  <a:moveTo>
                    <a:pt x="1633" y="1"/>
                  </a:moveTo>
                  <a:lnTo>
                    <a:pt x="1610" y="15"/>
                  </a:lnTo>
                  <a:cubicBezTo>
                    <a:pt x="1544" y="56"/>
                    <a:pt x="0" y="1069"/>
                    <a:pt x="103" y="4861"/>
                  </a:cubicBezTo>
                  <a:cubicBezTo>
                    <a:pt x="177" y="7619"/>
                    <a:pt x="1763" y="9637"/>
                    <a:pt x="3297" y="11589"/>
                  </a:cubicBezTo>
                  <a:cubicBezTo>
                    <a:pt x="3938" y="12403"/>
                    <a:pt x="4600" y="13247"/>
                    <a:pt x="5139" y="14128"/>
                  </a:cubicBezTo>
                  <a:cubicBezTo>
                    <a:pt x="7322" y="17606"/>
                    <a:pt x="6904" y="19297"/>
                    <a:pt x="5138" y="21777"/>
                  </a:cubicBezTo>
                  <a:cubicBezTo>
                    <a:pt x="4600" y="22658"/>
                    <a:pt x="3938" y="23500"/>
                    <a:pt x="3297" y="24316"/>
                  </a:cubicBezTo>
                  <a:cubicBezTo>
                    <a:pt x="1763" y="26268"/>
                    <a:pt x="177" y="28284"/>
                    <a:pt x="103" y="31044"/>
                  </a:cubicBezTo>
                  <a:cubicBezTo>
                    <a:pt x="0" y="34836"/>
                    <a:pt x="1544" y="35849"/>
                    <a:pt x="1610" y="35890"/>
                  </a:cubicBezTo>
                  <a:lnTo>
                    <a:pt x="1633" y="35904"/>
                  </a:lnTo>
                  <a:lnTo>
                    <a:pt x="15505" y="35904"/>
                  </a:lnTo>
                  <a:lnTo>
                    <a:pt x="15527" y="35890"/>
                  </a:lnTo>
                  <a:cubicBezTo>
                    <a:pt x="15593" y="35849"/>
                    <a:pt x="17138" y="34836"/>
                    <a:pt x="17035" y="31044"/>
                  </a:cubicBezTo>
                  <a:cubicBezTo>
                    <a:pt x="16960" y="28284"/>
                    <a:pt x="15374" y="26268"/>
                    <a:pt x="13841" y="24315"/>
                  </a:cubicBezTo>
                  <a:cubicBezTo>
                    <a:pt x="13200" y="23500"/>
                    <a:pt x="12537" y="22658"/>
                    <a:pt x="11999" y="21777"/>
                  </a:cubicBezTo>
                  <a:lnTo>
                    <a:pt x="11999" y="21776"/>
                  </a:lnTo>
                  <a:cubicBezTo>
                    <a:pt x="9883" y="18400"/>
                    <a:pt x="10287" y="16689"/>
                    <a:pt x="11999" y="14127"/>
                  </a:cubicBezTo>
                  <a:cubicBezTo>
                    <a:pt x="12537" y="13246"/>
                    <a:pt x="13200" y="12403"/>
                    <a:pt x="13841" y="11589"/>
                  </a:cubicBezTo>
                  <a:cubicBezTo>
                    <a:pt x="15374" y="9637"/>
                    <a:pt x="16960" y="7619"/>
                    <a:pt x="17035" y="4861"/>
                  </a:cubicBezTo>
                  <a:cubicBezTo>
                    <a:pt x="17138" y="1069"/>
                    <a:pt x="15593" y="56"/>
                    <a:pt x="15527" y="15"/>
                  </a:cubicBezTo>
                  <a:lnTo>
                    <a:pt x="155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7"/>
            <p:cNvSpPr/>
            <p:nvPr/>
          </p:nvSpPr>
          <p:spPr>
            <a:xfrm>
              <a:off x="8465313" y="4119190"/>
              <a:ext cx="323428" cy="543175"/>
            </a:xfrm>
            <a:custGeom>
              <a:avLst/>
              <a:gdLst/>
              <a:ahLst/>
              <a:cxnLst/>
              <a:rect l="l" t="t" r="r" b="b"/>
              <a:pathLst>
                <a:path w="15488" h="26011" extrusionOk="0">
                  <a:moveTo>
                    <a:pt x="1591" y="0"/>
                  </a:moveTo>
                  <a:cubicBezTo>
                    <a:pt x="2043" y="675"/>
                    <a:pt x="2556" y="1330"/>
                    <a:pt x="3081" y="1999"/>
                  </a:cubicBezTo>
                  <a:cubicBezTo>
                    <a:pt x="3737" y="2833"/>
                    <a:pt x="4414" y="3695"/>
                    <a:pt x="4979" y="4618"/>
                  </a:cubicBezTo>
                  <a:cubicBezTo>
                    <a:pt x="5745" y="5840"/>
                    <a:pt x="6232" y="6901"/>
                    <a:pt x="6446" y="7902"/>
                  </a:cubicBezTo>
                  <a:lnTo>
                    <a:pt x="6661" y="13679"/>
                  </a:lnTo>
                  <a:cubicBezTo>
                    <a:pt x="6743" y="15884"/>
                    <a:pt x="5603" y="17929"/>
                    <a:pt x="3755" y="18916"/>
                  </a:cubicBezTo>
                  <a:cubicBezTo>
                    <a:pt x="1984" y="19861"/>
                    <a:pt x="95" y="21084"/>
                    <a:pt x="70" y="22016"/>
                  </a:cubicBezTo>
                  <a:cubicBezTo>
                    <a:pt x="0" y="24608"/>
                    <a:pt x="775" y="25688"/>
                    <a:pt x="1081" y="26011"/>
                  </a:cubicBezTo>
                  <a:lnTo>
                    <a:pt x="14408" y="26011"/>
                  </a:lnTo>
                  <a:cubicBezTo>
                    <a:pt x="14704" y="25699"/>
                    <a:pt x="15488" y="24622"/>
                    <a:pt x="15417" y="22016"/>
                  </a:cubicBezTo>
                  <a:lnTo>
                    <a:pt x="15418" y="22016"/>
                  </a:lnTo>
                  <a:cubicBezTo>
                    <a:pt x="15392" y="21094"/>
                    <a:pt x="13539" y="19884"/>
                    <a:pt x="11784" y="18943"/>
                  </a:cubicBezTo>
                  <a:cubicBezTo>
                    <a:pt x="9895" y="17931"/>
                    <a:pt x="8742" y="15822"/>
                    <a:pt x="8821" y="13565"/>
                  </a:cubicBezTo>
                  <a:lnTo>
                    <a:pt x="9018" y="7903"/>
                  </a:lnTo>
                  <a:cubicBezTo>
                    <a:pt x="9206" y="6807"/>
                    <a:pt x="9743" y="5766"/>
                    <a:pt x="10517" y="4606"/>
                  </a:cubicBezTo>
                  <a:cubicBezTo>
                    <a:pt x="11080" y="3687"/>
                    <a:pt x="11754" y="2829"/>
                    <a:pt x="12407" y="1999"/>
                  </a:cubicBezTo>
                  <a:cubicBezTo>
                    <a:pt x="12932" y="1330"/>
                    <a:pt x="13445" y="675"/>
                    <a:pt x="138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7"/>
            <p:cNvSpPr/>
            <p:nvPr/>
          </p:nvSpPr>
          <p:spPr>
            <a:xfrm>
              <a:off x="8441486" y="3881505"/>
              <a:ext cx="368931" cy="83175"/>
            </a:xfrm>
            <a:custGeom>
              <a:avLst/>
              <a:gdLst/>
              <a:ahLst/>
              <a:cxnLst/>
              <a:rect l="l" t="t" r="r" b="b"/>
              <a:pathLst>
                <a:path w="17667" h="3983" extrusionOk="0">
                  <a:moveTo>
                    <a:pt x="39" y="0"/>
                  </a:moveTo>
                  <a:cubicBezTo>
                    <a:pt x="18" y="0"/>
                    <a:pt x="0" y="18"/>
                    <a:pt x="0" y="38"/>
                  </a:cubicBezTo>
                  <a:lnTo>
                    <a:pt x="0" y="3945"/>
                  </a:lnTo>
                  <a:cubicBezTo>
                    <a:pt x="0" y="3966"/>
                    <a:pt x="18" y="3983"/>
                    <a:pt x="39" y="3983"/>
                  </a:cubicBezTo>
                  <a:lnTo>
                    <a:pt x="17629" y="3983"/>
                  </a:lnTo>
                  <a:cubicBezTo>
                    <a:pt x="17649" y="3983"/>
                    <a:pt x="17667" y="3966"/>
                    <a:pt x="17667" y="3945"/>
                  </a:cubicBezTo>
                  <a:lnTo>
                    <a:pt x="17667" y="38"/>
                  </a:lnTo>
                  <a:cubicBezTo>
                    <a:pt x="17667" y="18"/>
                    <a:pt x="17649" y="0"/>
                    <a:pt x="17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7"/>
            <p:cNvSpPr/>
            <p:nvPr/>
          </p:nvSpPr>
          <p:spPr>
            <a:xfrm>
              <a:off x="8441486" y="4645429"/>
              <a:ext cx="368931" cy="83175"/>
            </a:xfrm>
            <a:custGeom>
              <a:avLst/>
              <a:gdLst/>
              <a:ahLst/>
              <a:cxnLst/>
              <a:rect l="l" t="t" r="r" b="b"/>
              <a:pathLst>
                <a:path w="17667" h="3983" extrusionOk="0">
                  <a:moveTo>
                    <a:pt x="39" y="0"/>
                  </a:moveTo>
                  <a:cubicBezTo>
                    <a:pt x="18" y="0"/>
                    <a:pt x="0" y="16"/>
                    <a:pt x="0" y="38"/>
                  </a:cubicBezTo>
                  <a:lnTo>
                    <a:pt x="0" y="3945"/>
                  </a:lnTo>
                  <a:cubicBezTo>
                    <a:pt x="0" y="3965"/>
                    <a:pt x="18" y="3983"/>
                    <a:pt x="39" y="3983"/>
                  </a:cubicBezTo>
                  <a:lnTo>
                    <a:pt x="17629" y="3983"/>
                  </a:lnTo>
                  <a:cubicBezTo>
                    <a:pt x="17649" y="3983"/>
                    <a:pt x="17667" y="3965"/>
                    <a:pt x="17667" y="3945"/>
                  </a:cubicBezTo>
                  <a:lnTo>
                    <a:pt x="17667" y="38"/>
                  </a:lnTo>
                  <a:cubicBezTo>
                    <a:pt x="17667" y="16"/>
                    <a:pt x="17649" y="0"/>
                    <a:pt x="17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7"/>
            <p:cNvSpPr/>
            <p:nvPr/>
          </p:nvSpPr>
          <p:spPr>
            <a:xfrm>
              <a:off x="8424007" y="4662344"/>
              <a:ext cx="403888" cy="66260"/>
            </a:xfrm>
            <a:custGeom>
              <a:avLst/>
              <a:gdLst/>
              <a:ahLst/>
              <a:cxnLst/>
              <a:rect l="l" t="t" r="r" b="b"/>
              <a:pathLst>
                <a:path w="19341" h="3173" extrusionOk="0">
                  <a:moveTo>
                    <a:pt x="21" y="1"/>
                  </a:moveTo>
                  <a:cubicBezTo>
                    <a:pt x="9" y="1"/>
                    <a:pt x="0" y="10"/>
                    <a:pt x="0" y="21"/>
                  </a:cubicBezTo>
                  <a:lnTo>
                    <a:pt x="0" y="3152"/>
                  </a:lnTo>
                  <a:cubicBezTo>
                    <a:pt x="0" y="3163"/>
                    <a:pt x="9" y="3173"/>
                    <a:pt x="21" y="3173"/>
                  </a:cubicBezTo>
                  <a:lnTo>
                    <a:pt x="19320" y="3173"/>
                  </a:lnTo>
                  <a:cubicBezTo>
                    <a:pt x="19332" y="3173"/>
                    <a:pt x="19341" y="3163"/>
                    <a:pt x="19341" y="3152"/>
                  </a:cubicBezTo>
                  <a:lnTo>
                    <a:pt x="19341" y="21"/>
                  </a:lnTo>
                  <a:cubicBezTo>
                    <a:pt x="19341" y="10"/>
                    <a:pt x="19332" y="1"/>
                    <a:pt x="19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7"/>
            <p:cNvSpPr/>
            <p:nvPr/>
          </p:nvSpPr>
          <p:spPr>
            <a:xfrm>
              <a:off x="8424007" y="3877746"/>
              <a:ext cx="403888" cy="66260"/>
            </a:xfrm>
            <a:custGeom>
              <a:avLst/>
              <a:gdLst/>
              <a:ahLst/>
              <a:cxnLst/>
              <a:rect l="l" t="t" r="r" b="b"/>
              <a:pathLst>
                <a:path w="19341" h="3173" extrusionOk="0">
                  <a:moveTo>
                    <a:pt x="21" y="1"/>
                  </a:moveTo>
                  <a:cubicBezTo>
                    <a:pt x="9" y="1"/>
                    <a:pt x="0" y="10"/>
                    <a:pt x="0" y="21"/>
                  </a:cubicBezTo>
                  <a:lnTo>
                    <a:pt x="0" y="3152"/>
                  </a:lnTo>
                  <a:cubicBezTo>
                    <a:pt x="0" y="3164"/>
                    <a:pt x="9" y="3173"/>
                    <a:pt x="21" y="3173"/>
                  </a:cubicBezTo>
                  <a:lnTo>
                    <a:pt x="19320" y="3173"/>
                  </a:lnTo>
                  <a:cubicBezTo>
                    <a:pt x="19332" y="3173"/>
                    <a:pt x="19341" y="3164"/>
                    <a:pt x="19341" y="3152"/>
                  </a:cubicBezTo>
                  <a:lnTo>
                    <a:pt x="19341" y="21"/>
                  </a:lnTo>
                  <a:cubicBezTo>
                    <a:pt x="19341" y="10"/>
                    <a:pt x="19332" y="1"/>
                    <a:pt x="19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able of contents">
  <p:cSld name="1_Table of contents">
    <p:spTree>
      <p:nvGrpSpPr>
        <p:cNvPr id="1" name="Shape 403"/>
        <p:cNvGrpSpPr/>
        <p:nvPr/>
      </p:nvGrpSpPr>
      <p:grpSpPr>
        <a:xfrm>
          <a:off x="0" y="0"/>
          <a:ext cx="0" cy="0"/>
          <a:chOff x="0" y="0"/>
          <a:chExt cx="0" cy="0"/>
        </a:xfrm>
      </p:grpSpPr>
      <p:sp>
        <p:nvSpPr>
          <p:cNvPr id="404" name="Google Shape;404;p17"/>
          <p:cNvSpPr/>
          <p:nvPr/>
        </p:nvSpPr>
        <p:spPr>
          <a:xfrm flipH="1">
            <a:off x="8606261" y="1578439"/>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7"/>
          <p:cNvSpPr/>
          <p:nvPr/>
        </p:nvSpPr>
        <p:spPr>
          <a:xfrm flipH="1">
            <a:off x="2630000" y="3943829"/>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7"/>
          <p:cNvSpPr/>
          <p:nvPr/>
        </p:nvSpPr>
        <p:spPr>
          <a:xfrm flipH="1">
            <a:off x="6579356" y="375393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17"/>
          <p:cNvGrpSpPr/>
          <p:nvPr/>
        </p:nvGrpSpPr>
        <p:grpSpPr>
          <a:xfrm rot="1398867" flipH="1">
            <a:off x="2363264" y="3490847"/>
            <a:ext cx="151728" cy="149457"/>
            <a:chOff x="8639698" y="2706690"/>
            <a:chExt cx="151720" cy="149448"/>
          </a:xfrm>
        </p:grpSpPr>
        <p:sp>
          <p:nvSpPr>
            <p:cNvPr id="408" name="Google Shape;408;p17"/>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7"/>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17"/>
          <p:cNvGrpSpPr/>
          <p:nvPr/>
        </p:nvGrpSpPr>
        <p:grpSpPr>
          <a:xfrm rot="1575454" flipH="1">
            <a:off x="8277060" y="4331492"/>
            <a:ext cx="142655" cy="149446"/>
            <a:chOff x="1160468" y="31374"/>
            <a:chExt cx="142658" cy="149448"/>
          </a:xfrm>
        </p:grpSpPr>
        <p:sp>
          <p:nvSpPr>
            <p:cNvPr id="411" name="Google Shape;411;p17"/>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7"/>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3" name="Google Shape;413;p17"/>
          <p:cNvSpPr/>
          <p:nvPr/>
        </p:nvSpPr>
        <p:spPr>
          <a:xfrm flipH="1">
            <a:off x="1501028" y="1359300"/>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7"/>
          <p:cNvSpPr/>
          <p:nvPr/>
        </p:nvSpPr>
        <p:spPr>
          <a:xfrm rot="-2035561" flipH="1">
            <a:off x="1259179" y="3844883"/>
            <a:ext cx="82922" cy="134238"/>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7"/>
          <p:cNvSpPr/>
          <p:nvPr/>
        </p:nvSpPr>
        <p:spPr>
          <a:xfrm rot="-1649642" flipH="1">
            <a:off x="8141727" y="1303082"/>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7"/>
          <p:cNvSpPr/>
          <p:nvPr/>
        </p:nvSpPr>
        <p:spPr>
          <a:xfrm rot="1008325" flipH="1">
            <a:off x="8505321" y="3476126"/>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7"/>
          <p:cNvSpPr/>
          <p:nvPr/>
        </p:nvSpPr>
        <p:spPr>
          <a:xfrm flipH="1">
            <a:off x="6990983" y="4163368"/>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7"/>
          <p:cNvSpPr/>
          <p:nvPr/>
        </p:nvSpPr>
        <p:spPr>
          <a:xfrm flipH="1">
            <a:off x="3041430" y="4374233"/>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7"/>
          <p:cNvSpPr/>
          <p:nvPr/>
        </p:nvSpPr>
        <p:spPr>
          <a:xfrm flipH="1">
            <a:off x="5249725" y="2924975"/>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7"/>
          <p:cNvSpPr/>
          <p:nvPr/>
        </p:nvSpPr>
        <p:spPr>
          <a:xfrm rot="-5400000" flipH="1">
            <a:off x="619398" y="1230068"/>
            <a:ext cx="783995" cy="63894"/>
          </a:xfrm>
          <a:custGeom>
            <a:avLst/>
            <a:gdLst/>
            <a:ahLst/>
            <a:cxnLst/>
            <a:rect l="l" t="t" r="r" b="b"/>
            <a:pathLst>
              <a:path w="20158" h="1525" extrusionOk="0">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7"/>
          <p:cNvSpPr/>
          <p:nvPr/>
        </p:nvSpPr>
        <p:spPr>
          <a:xfrm rot="-1537472" flipH="1">
            <a:off x="3997084" y="2246956"/>
            <a:ext cx="82919" cy="134242"/>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7"/>
          <p:cNvSpPr/>
          <p:nvPr/>
        </p:nvSpPr>
        <p:spPr>
          <a:xfrm flipH="1">
            <a:off x="448778" y="4401933"/>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7"/>
          <p:cNvSpPr/>
          <p:nvPr/>
        </p:nvSpPr>
        <p:spPr>
          <a:xfrm flipH="1">
            <a:off x="6991005" y="987620"/>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4" name="Google Shape;424;p17"/>
          <p:cNvGrpSpPr/>
          <p:nvPr/>
        </p:nvGrpSpPr>
        <p:grpSpPr>
          <a:xfrm rot="-1307765" flipH="1">
            <a:off x="2898762" y="626827"/>
            <a:ext cx="142656" cy="149447"/>
            <a:chOff x="1160468" y="31374"/>
            <a:chExt cx="142658" cy="149448"/>
          </a:xfrm>
        </p:grpSpPr>
        <p:sp>
          <p:nvSpPr>
            <p:cNvPr id="425" name="Google Shape;425;p17"/>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7"/>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 name="Google Shape;427;p17"/>
          <p:cNvSpPr/>
          <p:nvPr/>
        </p:nvSpPr>
        <p:spPr>
          <a:xfrm rot="-5400000" flipH="1">
            <a:off x="1969631" y="755907"/>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7"/>
          <p:cNvSpPr/>
          <p:nvPr/>
        </p:nvSpPr>
        <p:spPr>
          <a:xfrm flipH="1">
            <a:off x="7569940" y="540008"/>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7"/>
          <p:cNvSpPr/>
          <p:nvPr/>
        </p:nvSpPr>
        <p:spPr>
          <a:xfrm flipH="1">
            <a:off x="672486" y="2476444"/>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7"/>
          <p:cNvSpPr/>
          <p:nvPr/>
        </p:nvSpPr>
        <p:spPr>
          <a:xfrm flipH="1">
            <a:off x="4227830" y="1448958"/>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7"/>
          <p:cNvSpPr/>
          <p:nvPr/>
        </p:nvSpPr>
        <p:spPr>
          <a:xfrm flipH="1">
            <a:off x="6152374" y="2197369"/>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2" name="Google Shape;432;p17"/>
          <p:cNvGrpSpPr/>
          <p:nvPr/>
        </p:nvGrpSpPr>
        <p:grpSpPr>
          <a:xfrm rot="-1575454">
            <a:off x="5761910" y="1888992"/>
            <a:ext cx="142655" cy="149446"/>
            <a:chOff x="1160468" y="31374"/>
            <a:chExt cx="142658" cy="149448"/>
          </a:xfrm>
        </p:grpSpPr>
        <p:sp>
          <p:nvSpPr>
            <p:cNvPr id="433" name="Google Shape;433;p17"/>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7"/>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5" name="Google Shape;435;p17"/>
          <p:cNvSpPr/>
          <p:nvPr/>
        </p:nvSpPr>
        <p:spPr>
          <a:xfrm>
            <a:off x="1738125" y="714575"/>
            <a:ext cx="5665800" cy="3888600"/>
          </a:xfrm>
          <a:prstGeom prst="roundRect">
            <a:avLst>
              <a:gd name="adj" fmla="val 2347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7"/>
          <p:cNvSpPr txBox="1">
            <a:spLocks noGrp="1"/>
          </p:cNvSpPr>
          <p:nvPr>
            <p:ph type="title"/>
          </p:nvPr>
        </p:nvSpPr>
        <p:spPr>
          <a:xfrm>
            <a:off x="2095375" y="649224"/>
            <a:ext cx="49512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7" name="Google Shape;437;p17"/>
          <p:cNvSpPr txBox="1">
            <a:spLocks noGrp="1"/>
          </p:cNvSpPr>
          <p:nvPr>
            <p:ph type="subTitle" idx="1"/>
          </p:nvPr>
        </p:nvSpPr>
        <p:spPr>
          <a:xfrm>
            <a:off x="2059525" y="1896613"/>
            <a:ext cx="2359200" cy="310800"/>
          </a:xfrm>
          <a:prstGeom prst="rect">
            <a:avLst/>
          </a:prstGeom>
        </p:spPr>
        <p:txBody>
          <a:bodyPr spcFirstLastPara="1" wrap="square" lIns="91425" tIns="91425" rIns="91425" bIns="91425" anchor="t" anchorCtr="0">
            <a:noAutofit/>
          </a:bodyPr>
          <a:lstStyle>
            <a:lvl1pPr lvl="0" algn="r">
              <a:lnSpc>
                <a:spcPct val="115000"/>
              </a:lnSpc>
              <a:spcBef>
                <a:spcPts val="0"/>
              </a:spcBef>
              <a:spcAft>
                <a:spcPts val="0"/>
              </a:spcAft>
              <a:buNone/>
              <a:defRPr sz="1800" b="1">
                <a:latin typeface="Spartan"/>
                <a:ea typeface="Spartan"/>
                <a:cs typeface="Spartan"/>
                <a:sym typeface="Spartan"/>
              </a:defRPr>
            </a:lvl1pPr>
            <a:lvl2pPr lvl="1" algn="r">
              <a:lnSpc>
                <a:spcPct val="115000"/>
              </a:lnSpc>
              <a:spcBef>
                <a:spcPts val="0"/>
              </a:spcBef>
              <a:spcAft>
                <a:spcPts val="0"/>
              </a:spcAft>
              <a:buNone/>
              <a:defRPr sz="1800">
                <a:latin typeface="Spartan"/>
                <a:ea typeface="Spartan"/>
                <a:cs typeface="Spartan"/>
                <a:sym typeface="Spartan"/>
              </a:defRPr>
            </a:lvl2pPr>
            <a:lvl3pPr lvl="2" algn="r">
              <a:lnSpc>
                <a:spcPct val="115000"/>
              </a:lnSpc>
              <a:spcBef>
                <a:spcPts val="0"/>
              </a:spcBef>
              <a:spcAft>
                <a:spcPts val="0"/>
              </a:spcAft>
              <a:buNone/>
              <a:defRPr sz="1800">
                <a:latin typeface="Spartan"/>
                <a:ea typeface="Spartan"/>
                <a:cs typeface="Spartan"/>
                <a:sym typeface="Spartan"/>
              </a:defRPr>
            </a:lvl3pPr>
            <a:lvl4pPr lvl="3" algn="r">
              <a:lnSpc>
                <a:spcPct val="115000"/>
              </a:lnSpc>
              <a:spcBef>
                <a:spcPts val="0"/>
              </a:spcBef>
              <a:spcAft>
                <a:spcPts val="0"/>
              </a:spcAft>
              <a:buNone/>
              <a:defRPr sz="1800">
                <a:latin typeface="Spartan"/>
                <a:ea typeface="Spartan"/>
                <a:cs typeface="Spartan"/>
                <a:sym typeface="Spartan"/>
              </a:defRPr>
            </a:lvl4pPr>
            <a:lvl5pPr lvl="4" algn="r">
              <a:lnSpc>
                <a:spcPct val="115000"/>
              </a:lnSpc>
              <a:spcBef>
                <a:spcPts val="0"/>
              </a:spcBef>
              <a:spcAft>
                <a:spcPts val="0"/>
              </a:spcAft>
              <a:buNone/>
              <a:defRPr sz="1800">
                <a:latin typeface="Spartan"/>
                <a:ea typeface="Spartan"/>
                <a:cs typeface="Spartan"/>
                <a:sym typeface="Spartan"/>
              </a:defRPr>
            </a:lvl5pPr>
            <a:lvl6pPr lvl="5" algn="r">
              <a:lnSpc>
                <a:spcPct val="115000"/>
              </a:lnSpc>
              <a:spcBef>
                <a:spcPts val="0"/>
              </a:spcBef>
              <a:spcAft>
                <a:spcPts val="0"/>
              </a:spcAft>
              <a:buNone/>
              <a:defRPr sz="1800">
                <a:latin typeface="Spartan"/>
                <a:ea typeface="Spartan"/>
                <a:cs typeface="Spartan"/>
                <a:sym typeface="Spartan"/>
              </a:defRPr>
            </a:lvl6pPr>
            <a:lvl7pPr lvl="6" algn="r">
              <a:lnSpc>
                <a:spcPct val="115000"/>
              </a:lnSpc>
              <a:spcBef>
                <a:spcPts val="0"/>
              </a:spcBef>
              <a:spcAft>
                <a:spcPts val="0"/>
              </a:spcAft>
              <a:buNone/>
              <a:defRPr sz="1800">
                <a:latin typeface="Spartan"/>
                <a:ea typeface="Spartan"/>
                <a:cs typeface="Spartan"/>
                <a:sym typeface="Spartan"/>
              </a:defRPr>
            </a:lvl7pPr>
            <a:lvl8pPr lvl="7" algn="r">
              <a:lnSpc>
                <a:spcPct val="115000"/>
              </a:lnSpc>
              <a:spcBef>
                <a:spcPts val="0"/>
              </a:spcBef>
              <a:spcAft>
                <a:spcPts val="0"/>
              </a:spcAft>
              <a:buNone/>
              <a:defRPr sz="1800">
                <a:latin typeface="Spartan"/>
                <a:ea typeface="Spartan"/>
                <a:cs typeface="Spartan"/>
                <a:sym typeface="Spartan"/>
              </a:defRPr>
            </a:lvl8pPr>
            <a:lvl9pPr lvl="8" algn="r">
              <a:lnSpc>
                <a:spcPct val="115000"/>
              </a:lnSpc>
              <a:spcBef>
                <a:spcPts val="0"/>
              </a:spcBef>
              <a:spcAft>
                <a:spcPts val="0"/>
              </a:spcAft>
              <a:buNone/>
              <a:defRPr sz="1800">
                <a:latin typeface="Spartan"/>
                <a:ea typeface="Spartan"/>
                <a:cs typeface="Spartan"/>
                <a:sym typeface="Spartan"/>
              </a:defRPr>
            </a:lvl9pPr>
          </a:lstStyle>
          <a:p>
            <a:endParaRPr/>
          </a:p>
        </p:txBody>
      </p:sp>
      <p:sp>
        <p:nvSpPr>
          <p:cNvPr id="438" name="Google Shape;438;p17"/>
          <p:cNvSpPr txBox="1">
            <a:spLocks noGrp="1"/>
          </p:cNvSpPr>
          <p:nvPr>
            <p:ph type="subTitle" idx="2"/>
          </p:nvPr>
        </p:nvSpPr>
        <p:spPr>
          <a:xfrm>
            <a:off x="2059525" y="2205025"/>
            <a:ext cx="2359200" cy="706500"/>
          </a:xfrm>
          <a:prstGeom prst="rect">
            <a:avLst/>
          </a:prstGeom>
          <a:noFill/>
        </p:spPr>
        <p:txBody>
          <a:bodyPr spcFirstLastPara="1" wrap="square" lIns="91425" tIns="91425" rIns="91425" bIns="91425" anchor="t" anchorCtr="0">
            <a:noAutofit/>
          </a:bodyPr>
          <a:lstStyle>
            <a:lvl1pPr lvl="0" algn="r" rtl="0">
              <a:spcBef>
                <a:spcPts val="0"/>
              </a:spcBef>
              <a:spcAft>
                <a:spcPts val="0"/>
              </a:spcAft>
              <a:buNone/>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
        <p:nvSpPr>
          <p:cNvPr id="439" name="Google Shape;439;p17"/>
          <p:cNvSpPr txBox="1">
            <a:spLocks noGrp="1"/>
          </p:cNvSpPr>
          <p:nvPr>
            <p:ph type="subTitle" idx="3"/>
          </p:nvPr>
        </p:nvSpPr>
        <p:spPr>
          <a:xfrm>
            <a:off x="2059525" y="3345200"/>
            <a:ext cx="2359200" cy="3108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None/>
              <a:defRPr sz="1800" b="1">
                <a:latin typeface="Spartan"/>
                <a:ea typeface="Spartan"/>
                <a:cs typeface="Spartan"/>
                <a:sym typeface="Spartan"/>
              </a:defRPr>
            </a:lvl1pPr>
            <a:lvl2pPr lvl="1" algn="r" rtl="0">
              <a:lnSpc>
                <a:spcPct val="115000"/>
              </a:lnSpc>
              <a:spcBef>
                <a:spcPts val="0"/>
              </a:spcBef>
              <a:spcAft>
                <a:spcPts val="0"/>
              </a:spcAft>
              <a:buNone/>
              <a:defRPr sz="1800">
                <a:latin typeface="Spartan"/>
                <a:ea typeface="Spartan"/>
                <a:cs typeface="Spartan"/>
                <a:sym typeface="Spartan"/>
              </a:defRPr>
            </a:lvl2pPr>
            <a:lvl3pPr lvl="2" algn="r" rtl="0">
              <a:lnSpc>
                <a:spcPct val="115000"/>
              </a:lnSpc>
              <a:spcBef>
                <a:spcPts val="0"/>
              </a:spcBef>
              <a:spcAft>
                <a:spcPts val="0"/>
              </a:spcAft>
              <a:buNone/>
              <a:defRPr sz="1800">
                <a:latin typeface="Spartan"/>
                <a:ea typeface="Spartan"/>
                <a:cs typeface="Spartan"/>
                <a:sym typeface="Spartan"/>
              </a:defRPr>
            </a:lvl3pPr>
            <a:lvl4pPr lvl="3" algn="r" rtl="0">
              <a:lnSpc>
                <a:spcPct val="115000"/>
              </a:lnSpc>
              <a:spcBef>
                <a:spcPts val="0"/>
              </a:spcBef>
              <a:spcAft>
                <a:spcPts val="0"/>
              </a:spcAft>
              <a:buNone/>
              <a:defRPr sz="1800">
                <a:latin typeface="Spartan"/>
                <a:ea typeface="Spartan"/>
                <a:cs typeface="Spartan"/>
                <a:sym typeface="Spartan"/>
              </a:defRPr>
            </a:lvl4pPr>
            <a:lvl5pPr lvl="4" algn="r" rtl="0">
              <a:lnSpc>
                <a:spcPct val="115000"/>
              </a:lnSpc>
              <a:spcBef>
                <a:spcPts val="0"/>
              </a:spcBef>
              <a:spcAft>
                <a:spcPts val="0"/>
              </a:spcAft>
              <a:buNone/>
              <a:defRPr sz="1800">
                <a:latin typeface="Spartan"/>
                <a:ea typeface="Spartan"/>
                <a:cs typeface="Spartan"/>
                <a:sym typeface="Spartan"/>
              </a:defRPr>
            </a:lvl5pPr>
            <a:lvl6pPr lvl="5" algn="r" rtl="0">
              <a:lnSpc>
                <a:spcPct val="115000"/>
              </a:lnSpc>
              <a:spcBef>
                <a:spcPts val="0"/>
              </a:spcBef>
              <a:spcAft>
                <a:spcPts val="0"/>
              </a:spcAft>
              <a:buNone/>
              <a:defRPr sz="1800">
                <a:latin typeface="Spartan"/>
                <a:ea typeface="Spartan"/>
                <a:cs typeface="Spartan"/>
                <a:sym typeface="Spartan"/>
              </a:defRPr>
            </a:lvl6pPr>
            <a:lvl7pPr lvl="6" algn="r" rtl="0">
              <a:lnSpc>
                <a:spcPct val="115000"/>
              </a:lnSpc>
              <a:spcBef>
                <a:spcPts val="0"/>
              </a:spcBef>
              <a:spcAft>
                <a:spcPts val="0"/>
              </a:spcAft>
              <a:buNone/>
              <a:defRPr sz="1800">
                <a:latin typeface="Spartan"/>
                <a:ea typeface="Spartan"/>
                <a:cs typeface="Spartan"/>
                <a:sym typeface="Spartan"/>
              </a:defRPr>
            </a:lvl7pPr>
            <a:lvl8pPr lvl="7" algn="r" rtl="0">
              <a:lnSpc>
                <a:spcPct val="115000"/>
              </a:lnSpc>
              <a:spcBef>
                <a:spcPts val="0"/>
              </a:spcBef>
              <a:spcAft>
                <a:spcPts val="0"/>
              </a:spcAft>
              <a:buNone/>
              <a:defRPr sz="1800">
                <a:latin typeface="Spartan"/>
                <a:ea typeface="Spartan"/>
                <a:cs typeface="Spartan"/>
                <a:sym typeface="Spartan"/>
              </a:defRPr>
            </a:lvl8pPr>
            <a:lvl9pPr lvl="8" algn="r" rtl="0">
              <a:lnSpc>
                <a:spcPct val="115000"/>
              </a:lnSpc>
              <a:spcBef>
                <a:spcPts val="0"/>
              </a:spcBef>
              <a:spcAft>
                <a:spcPts val="0"/>
              </a:spcAft>
              <a:buNone/>
              <a:defRPr sz="1800">
                <a:latin typeface="Spartan"/>
                <a:ea typeface="Spartan"/>
                <a:cs typeface="Spartan"/>
                <a:sym typeface="Spartan"/>
              </a:defRPr>
            </a:lvl9pPr>
          </a:lstStyle>
          <a:p>
            <a:endParaRPr/>
          </a:p>
        </p:txBody>
      </p:sp>
      <p:sp>
        <p:nvSpPr>
          <p:cNvPr id="440" name="Google Shape;440;p17"/>
          <p:cNvSpPr txBox="1">
            <a:spLocks noGrp="1"/>
          </p:cNvSpPr>
          <p:nvPr>
            <p:ph type="subTitle" idx="4"/>
          </p:nvPr>
        </p:nvSpPr>
        <p:spPr>
          <a:xfrm>
            <a:off x="2059525" y="3656125"/>
            <a:ext cx="2359200" cy="7041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
        <p:nvSpPr>
          <p:cNvPr id="441" name="Google Shape;441;p17"/>
          <p:cNvSpPr txBox="1">
            <a:spLocks noGrp="1"/>
          </p:cNvSpPr>
          <p:nvPr>
            <p:ph type="subTitle" idx="5"/>
          </p:nvPr>
        </p:nvSpPr>
        <p:spPr>
          <a:xfrm>
            <a:off x="4743075" y="1896613"/>
            <a:ext cx="2359200" cy="310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None/>
              <a:defRPr sz="1800" b="1">
                <a:latin typeface="Spartan"/>
                <a:ea typeface="Spartan"/>
                <a:cs typeface="Spartan"/>
                <a:sym typeface="Spartan"/>
              </a:defRPr>
            </a:lvl1pPr>
            <a:lvl2pPr lvl="1" rtl="0">
              <a:lnSpc>
                <a:spcPct val="115000"/>
              </a:lnSpc>
              <a:spcBef>
                <a:spcPts val="0"/>
              </a:spcBef>
              <a:spcAft>
                <a:spcPts val="0"/>
              </a:spcAft>
              <a:buNone/>
              <a:defRPr sz="1800">
                <a:latin typeface="Spartan"/>
                <a:ea typeface="Spartan"/>
                <a:cs typeface="Spartan"/>
                <a:sym typeface="Spartan"/>
              </a:defRPr>
            </a:lvl2pPr>
            <a:lvl3pPr lvl="2" rtl="0">
              <a:lnSpc>
                <a:spcPct val="115000"/>
              </a:lnSpc>
              <a:spcBef>
                <a:spcPts val="0"/>
              </a:spcBef>
              <a:spcAft>
                <a:spcPts val="0"/>
              </a:spcAft>
              <a:buNone/>
              <a:defRPr sz="1800">
                <a:latin typeface="Spartan"/>
                <a:ea typeface="Spartan"/>
                <a:cs typeface="Spartan"/>
                <a:sym typeface="Spartan"/>
              </a:defRPr>
            </a:lvl3pPr>
            <a:lvl4pPr lvl="3" rtl="0">
              <a:lnSpc>
                <a:spcPct val="115000"/>
              </a:lnSpc>
              <a:spcBef>
                <a:spcPts val="0"/>
              </a:spcBef>
              <a:spcAft>
                <a:spcPts val="0"/>
              </a:spcAft>
              <a:buNone/>
              <a:defRPr sz="1800">
                <a:latin typeface="Spartan"/>
                <a:ea typeface="Spartan"/>
                <a:cs typeface="Spartan"/>
                <a:sym typeface="Spartan"/>
              </a:defRPr>
            </a:lvl4pPr>
            <a:lvl5pPr lvl="4" rtl="0">
              <a:lnSpc>
                <a:spcPct val="115000"/>
              </a:lnSpc>
              <a:spcBef>
                <a:spcPts val="0"/>
              </a:spcBef>
              <a:spcAft>
                <a:spcPts val="0"/>
              </a:spcAft>
              <a:buNone/>
              <a:defRPr sz="1800">
                <a:latin typeface="Spartan"/>
                <a:ea typeface="Spartan"/>
                <a:cs typeface="Spartan"/>
                <a:sym typeface="Spartan"/>
              </a:defRPr>
            </a:lvl5pPr>
            <a:lvl6pPr lvl="5" rtl="0">
              <a:lnSpc>
                <a:spcPct val="115000"/>
              </a:lnSpc>
              <a:spcBef>
                <a:spcPts val="0"/>
              </a:spcBef>
              <a:spcAft>
                <a:spcPts val="0"/>
              </a:spcAft>
              <a:buNone/>
              <a:defRPr sz="1800">
                <a:latin typeface="Spartan"/>
                <a:ea typeface="Spartan"/>
                <a:cs typeface="Spartan"/>
                <a:sym typeface="Spartan"/>
              </a:defRPr>
            </a:lvl6pPr>
            <a:lvl7pPr lvl="6" rtl="0">
              <a:lnSpc>
                <a:spcPct val="115000"/>
              </a:lnSpc>
              <a:spcBef>
                <a:spcPts val="0"/>
              </a:spcBef>
              <a:spcAft>
                <a:spcPts val="0"/>
              </a:spcAft>
              <a:buNone/>
              <a:defRPr sz="1800">
                <a:latin typeface="Spartan"/>
                <a:ea typeface="Spartan"/>
                <a:cs typeface="Spartan"/>
                <a:sym typeface="Spartan"/>
              </a:defRPr>
            </a:lvl7pPr>
            <a:lvl8pPr lvl="7" rtl="0">
              <a:lnSpc>
                <a:spcPct val="115000"/>
              </a:lnSpc>
              <a:spcBef>
                <a:spcPts val="0"/>
              </a:spcBef>
              <a:spcAft>
                <a:spcPts val="0"/>
              </a:spcAft>
              <a:buNone/>
              <a:defRPr sz="1800">
                <a:latin typeface="Spartan"/>
                <a:ea typeface="Spartan"/>
                <a:cs typeface="Spartan"/>
                <a:sym typeface="Spartan"/>
              </a:defRPr>
            </a:lvl8pPr>
            <a:lvl9pPr lvl="8" rtl="0">
              <a:lnSpc>
                <a:spcPct val="115000"/>
              </a:lnSpc>
              <a:spcBef>
                <a:spcPts val="0"/>
              </a:spcBef>
              <a:spcAft>
                <a:spcPts val="0"/>
              </a:spcAft>
              <a:buNone/>
              <a:defRPr sz="1800">
                <a:latin typeface="Spartan"/>
                <a:ea typeface="Spartan"/>
                <a:cs typeface="Spartan"/>
                <a:sym typeface="Spartan"/>
              </a:defRPr>
            </a:lvl9pPr>
          </a:lstStyle>
          <a:p>
            <a:endParaRPr/>
          </a:p>
        </p:txBody>
      </p:sp>
      <p:sp>
        <p:nvSpPr>
          <p:cNvPr id="442" name="Google Shape;442;p17"/>
          <p:cNvSpPr txBox="1">
            <a:spLocks noGrp="1"/>
          </p:cNvSpPr>
          <p:nvPr>
            <p:ph type="subTitle" idx="6"/>
          </p:nvPr>
        </p:nvSpPr>
        <p:spPr>
          <a:xfrm>
            <a:off x="4743075" y="2207425"/>
            <a:ext cx="2359200" cy="704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43" name="Google Shape;443;p17"/>
          <p:cNvSpPr txBox="1">
            <a:spLocks noGrp="1"/>
          </p:cNvSpPr>
          <p:nvPr>
            <p:ph type="subTitle" idx="7"/>
          </p:nvPr>
        </p:nvSpPr>
        <p:spPr>
          <a:xfrm>
            <a:off x="4743075" y="3347300"/>
            <a:ext cx="2359200" cy="308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None/>
              <a:defRPr sz="1800" b="1">
                <a:latin typeface="Spartan"/>
                <a:ea typeface="Spartan"/>
                <a:cs typeface="Spartan"/>
                <a:sym typeface="Spartan"/>
              </a:defRPr>
            </a:lvl1pPr>
            <a:lvl2pPr lvl="1" rtl="0">
              <a:lnSpc>
                <a:spcPct val="115000"/>
              </a:lnSpc>
              <a:spcBef>
                <a:spcPts val="0"/>
              </a:spcBef>
              <a:spcAft>
                <a:spcPts val="0"/>
              </a:spcAft>
              <a:buNone/>
              <a:defRPr sz="1800">
                <a:latin typeface="Spartan"/>
                <a:ea typeface="Spartan"/>
                <a:cs typeface="Spartan"/>
                <a:sym typeface="Spartan"/>
              </a:defRPr>
            </a:lvl2pPr>
            <a:lvl3pPr lvl="2" rtl="0">
              <a:lnSpc>
                <a:spcPct val="115000"/>
              </a:lnSpc>
              <a:spcBef>
                <a:spcPts val="0"/>
              </a:spcBef>
              <a:spcAft>
                <a:spcPts val="0"/>
              </a:spcAft>
              <a:buNone/>
              <a:defRPr sz="1800">
                <a:latin typeface="Spartan"/>
                <a:ea typeface="Spartan"/>
                <a:cs typeface="Spartan"/>
                <a:sym typeface="Spartan"/>
              </a:defRPr>
            </a:lvl3pPr>
            <a:lvl4pPr lvl="3" rtl="0">
              <a:lnSpc>
                <a:spcPct val="115000"/>
              </a:lnSpc>
              <a:spcBef>
                <a:spcPts val="0"/>
              </a:spcBef>
              <a:spcAft>
                <a:spcPts val="0"/>
              </a:spcAft>
              <a:buNone/>
              <a:defRPr sz="1800">
                <a:latin typeface="Spartan"/>
                <a:ea typeface="Spartan"/>
                <a:cs typeface="Spartan"/>
                <a:sym typeface="Spartan"/>
              </a:defRPr>
            </a:lvl4pPr>
            <a:lvl5pPr lvl="4" rtl="0">
              <a:lnSpc>
                <a:spcPct val="115000"/>
              </a:lnSpc>
              <a:spcBef>
                <a:spcPts val="0"/>
              </a:spcBef>
              <a:spcAft>
                <a:spcPts val="0"/>
              </a:spcAft>
              <a:buNone/>
              <a:defRPr sz="1800">
                <a:latin typeface="Spartan"/>
                <a:ea typeface="Spartan"/>
                <a:cs typeface="Spartan"/>
                <a:sym typeface="Spartan"/>
              </a:defRPr>
            </a:lvl5pPr>
            <a:lvl6pPr lvl="5" rtl="0">
              <a:lnSpc>
                <a:spcPct val="115000"/>
              </a:lnSpc>
              <a:spcBef>
                <a:spcPts val="0"/>
              </a:spcBef>
              <a:spcAft>
                <a:spcPts val="0"/>
              </a:spcAft>
              <a:buNone/>
              <a:defRPr sz="1800">
                <a:latin typeface="Spartan"/>
                <a:ea typeface="Spartan"/>
                <a:cs typeface="Spartan"/>
                <a:sym typeface="Spartan"/>
              </a:defRPr>
            </a:lvl6pPr>
            <a:lvl7pPr lvl="6" rtl="0">
              <a:lnSpc>
                <a:spcPct val="115000"/>
              </a:lnSpc>
              <a:spcBef>
                <a:spcPts val="0"/>
              </a:spcBef>
              <a:spcAft>
                <a:spcPts val="0"/>
              </a:spcAft>
              <a:buNone/>
              <a:defRPr sz="1800">
                <a:latin typeface="Spartan"/>
                <a:ea typeface="Spartan"/>
                <a:cs typeface="Spartan"/>
                <a:sym typeface="Spartan"/>
              </a:defRPr>
            </a:lvl7pPr>
            <a:lvl8pPr lvl="7" rtl="0">
              <a:lnSpc>
                <a:spcPct val="115000"/>
              </a:lnSpc>
              <a:spcBef>
                <a:spcPts val="0"/>
              </a:spcBef>
              <a:spcAft>
                <a:spcPts val="0"/>
              </a:spcAft>
              <a:buNone/>
              <a:defRPr sz="1800">
                <a:latin typeface="Spartan"/>
                <a:ea typeface="Spartan"/>
                <a:cs typeface="Spartan"/>
                <a:sym typeface="Spartan"/>
              </a:defRPr>
            </a:lvl8pPr>
            <a:lvl9pPr lvl="8" rtl="0">
              <a:lnSpc>
                <a:spcPct val="115000"/>
              </a:lnSpc>
              <a:spcBef>
                <a:spcPts val="0"/>
              </a:spcBef>
              <a:spcAft>
                <a:spcPts val="0"/>
              </a:spcAft>
              <a:buNone/>
              <a:defRPr sz="1800">
                <a:latin typeface="Spartan"/>
                <a:ea typeface="Spartan"/>
                <a:cs typeface="Spartan"/>
                <a:sym typeface="Spartan"/>
              </a:defRPr>
            </a:lvl9pPr>
          </a:lstStyle>
          <a:p>
            <a:endParaRPr/>
          </a:p>
        </p:txBody>
      </p:sp>
      <p:sp>
        <p:nvSpPr>
          <p:cNvPr id="444" name="Google Shape;444;p17"/>
          <p:cNvSpPr txBox="1">
            <a:spLocks noGrp="1"/>
          </p:cNvSpPr>
          <p:nvPr>
            <p:ph type="subTitle" idx="8"/>
          </p:nvPr>
        </p:nvSpPr>
        <p:spPr>
          <a:xfrm>
            <a:off x="4743075" y="3656125"/>
            <a:ext cx="2359200" cy="704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45" name="Google Shape;445;p17"/>
          <p:cNvSpPr txBox="1">
            <a:spLocks noGrp="1"/>
          </p:cNvSpPr>
          <p:nvPr>
            <p:ph type="title" idx="9" hasCustomPrompt="1"/>
          </p:nvPr>
        </p:nvSpPr>
        <p:spPr>
          <a:xfrm>
            <a:off x="4743075" y="1503325"/>
            <a:ext cx="2359200" cy="39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2000"/>
              <a:buNone/>
              <a:defRPr sz="25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46" name="Google Shape;446;p17"/>
          <p:cNvSpPr txBox="1">
            <a:spLocks noGrp="1"/>
          </p:cNvSpPr>
          <p:nvPr>
            <p:ph type="title" idx="13" hasCustomPrompt="1"/>
          </p:nvPr>
        </p:nvSpPr>
        <p:spPr>
          <a:xfrm>
            <a:off x="2059525" y="1503325"/>
            <a:ext cx="2359200" cy="393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0"/>
              <a:buNone/>
              <a:defRPr sz="25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47" name="Google Shape;447;p17"/>
          <p:cNvSpPr txBox="1">
            <a:spLocks noGrp="1"/>
          </p:cNvSpPr>
          <p:nvPr>
            <p:ph type="title" idx="14" hasCustomPrompt="1"/>
          </p:nvPr>
        </p:nvSpPr>
        <p:spPr>
          <a:xfrm>
            <a:off x="2059525" y="2951900"/>
            <a:ext cx="2359200" cy="3933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2000"/>
              <a:buNone/>
              <a:defRPr sz="25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48" name="Google Shape;448;p17"/>
          <p:cNvSpPr txBox="1">
            <a:spLocks noGrp="1"/>
          </p:cNvSpPr>
          <p:nvPr>
            <p:ph type="title" idx="15" hasCustomPrompt="1"/>
          </p:nvPr>
        </p:nvSpPr>
        <p:spPr>
          <a:xfrm>
            <a:off x="4743075" y="2951900"/>
            <a:ext cx="2359200" cy="395400"/>
          </a:xfrm>
          <a:prstGeom prst="rect">
            <a:avLst/>
          </a:prstGeom>
        </p:spPr>
        <p:txBody>
          <a:bodyPr spcFirstLastPara="1" wrap="square" lIns="91425" tIns="91425" rIns="91425" bIns="91425" anchor="t" anchorCtr="0">
            <a:noAutofit/>
          </a:bodyPr>
          <a:lstStyle>
            <a:lvl1pPr lvl="0" algn="l" rtl="0">
              <a:lnSpc>
                <a:spcPct val="115000"/>
              </a:lnSpc>
              <a:spcBef>
                <a:spcPts val="0"/>
              </a:spcBef>
              <a:spcAft>
                <a:spcPts val="0"/>
              </a:spcAft>
              <a:buSzPts val="12000"/>
              <a:buNone/>
              <a:defRPr sz="25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extLst>
      <p:ext uri="{BB962C8B-B14F-4D97-AF65-F5344CB8AC3E}">
        <p14:creationId xmlns:p14="http://schemas.microsoft.com/office/powerpoint/2010/main" val="1276659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 name="Google Shape;18;p4"/>
          <p:cNvSpPr txBox="1">
            <a:spLocks noGrp="1"/>
          </p:cNvSpPr>
          <p:nvPr>
            <p:ph type="subTitle" idx="1"/>
          </p:nvPr>
        </p:nvSpPr>
        <p:spPr>
          <a:xfrm>
            <a:off x="720000" y="1210225"/>
            <a:ext cx="7704000" cy="3693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cxnSp>
        <p:nvCxnSpPr>
          <p:cNvPr id="19" name="Google Shape;19;p4"/>
          <p:cNvCxnSpPr/>
          <p:nvPr/>
        </p:nvCxnSpPr>
        <p:spPr>
          <a:xfrm>
            <a:off x="-5400" y="4728850"/>
            <a:ext cx="9154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 name="Google Shape;22;p5"/>
          <p:cNvSpPr txBox="1">
            <a:spLocks noGrp="1"/>
          </p:cNvSpPr>
          <p:nvPr>
            <p:ph type="subTitle" idx="1"/>
          </p:nvPr>
        </p:nvSpPr>
        <p:spPr>
          <a:xfrm>
            <a:off x="3921099" y="2025747"/>
            <a:ext cx="2505600" cy="147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 name="Google Shape;23;p5"/>
          <p:cNvSpPr txBox="1">
            <a:spLocks noGrp="1"/>
          </p:cNvSpPr>
          <p:nvPr>
            <p:ph type="subTitle" idx="2"/>
          </p:nvPr>
        </p:nvSpPr>
        <p:spPr>
          <a:xfrm>
            <a:off x="713225" y="2025747"/>
            <a:ext cx="2505600" cy="147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 name="Google Shape;24;p5"/>
          <p:cNvSpPr txBox="1">
            <a:spLocks noGrp="1"/>
          </p:cNvSpPr>
          <p:nvPr>
            <p:ph type="subTitle" idx="3"/>
          </p:nvPr>
        </p:nvSpPr>
        <p:spPr>
          <a:xfrm>
            <a:off x="713225" y="1640253"/>
            <a:ext cx="25056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25" name="Google Shape;25;p5"/>
          <p:cNvSpPr txBox="1">
            <a:spLocks noGrp="1"/>
          </p:cNvSpPr>
          <p:nvPr>
            <p:ph type="subTitle" idx="4"/>
          </p:nvPr>
        </p:nvSpPr>
        <p:spPr>
          <a:xfrm>
            <a:off x="3921100" y="1640253"/>
            <a:ext cx="25056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grpSp>
        <p:nvGrpSpPr>
          <p:cNvPr id="26" name="Google Shape;26;p5"/>
          <p:cNvGrpSpPr/>
          <p:nvPr/>
        </p:nvGrpSpPr>
        <p:grpSpPr>
          <a:xfrm>
            <a:off x="8424007" y="3877746"/>
            <a:ext cx="403888" cy="850857"/>
            <a:chOff x="8424007" y="3877746"/>
            <a:chExt cx="403888" cy="850857"/>
          </a:xfrm>
        </p:grpSpPr>
        <p:sp>
          <p:nvSpPr>
            <p:cNvPr id="27" name="Google Shape;27;p5"/>
            <p:cNvSpPr/>
            <p:nvPr/>
          </p:nvSpPr>
          <p:spPr>
            <a:xfrm>
              <a:off x="8448085" y="3930161"/>
              <a:ext cx="357884" cy="749786"/>
            </a:xfrm>
            <a:custGeom>
              <a:avLst/>
              <a:gdLst/>
              <a:ahLst/>
              <a:cxnLst/>
              <a:rect l="l" t="t" r="r" b="b"/>
              <a:pathLst>
                <a:path w="17138" h="35905" extrusionOk="0">
                  <a:moveTo>
                    <a:pt x="15450" y="186"/>
                  </a:moveTo>
                  <a:cubicBezTo>
                    <a:pt x="15629" y="319"/>
                    <a:pt x="16942" y="1416"/>
                    <a:pt x="16850" y="4855"/>
                  </a:cubicBezTo>
                  <a:cubicBezTo>
                    <a:pt x="16777" y="7553"/>
                    <a:pt x="15210" y="9546"/>
                    <a:pt x="13695" y="11474"/>
                  </a:cubicBezTo>
                  <a:cubicBezTo>
                    <a:pt x="13050" y="12293"/>
                    <a:pt x="12385" y="13140"/>
                    <a:pt x="11843" y="14028"/>
                  </a:cubicBezTo>
                  <a:cubicBezTo>
                    <a:pt x="10088" y="16655"/>
                    <a:pt x="9671" y="18412"/>
                    <a:pt x="11841" y="21874"/>
                  </a:cubicBezTo>
                  <a:cubicBezTo>
                    <a:pt x="12385" y="22765"/>
                    <a:pt x="13050" y="23611"/>
                    <a:pt x="13695" y="24430"/>
                  </a:cubicBezTo>
                  <a:cubicBezTo>
                    <a:pt x="15210" y="26358"/>
                    <a:pt x="16777" y="28351"/>
                    <a:pt x="16850" y="31048"/>
                  </a:cubicBezTo>
                  <a:cubicBezTo>
                    <a:pt x="16942" y="34488"/>
                    <a:pt x="15629" y="35584"/>
                    <a:pt x="15450" y="35719"/>
                  </a:cubicBezTo>
                  <a:lnTo>
                    <a:pt x="1688" y="35719"/>
                  </a:lnTo>
                  <a:cubicBezTo>
                    <a:pt x="1508" y="35584"/>
                    <a:pt x="195" y="34488"/>
                    <a:pt x="288" y="31048"/>
                  </a:cubicBezTo>
                  <a:cubicBezTo>
                    <a:pt x="361" y="28351"/>
                    <a:pt x="1928" y="26358"/>
                    <a:pt x="3443" y="24430"/>
                  </a:cubicBezTo>
                  <a:cubicBezTo>
                    <a:pt x="4087" y="23611"/>
                    <a:pt x="4752" y="22765"/>
                    <a:pt x="5292" y="21879"/>
                  </a:cubicBezTo>
                  <a:cubicBezTo>
                    <a:pt x="7068" y="19386"/>
                    <a:pt x="7521" y="17575"/>
                    <a:pt x="5296" y="14031"/>
                  </a:cubicBezTo>
                  <a:cubicBezTo>
                    <a:pt x="4752" y="13140"/>
                    <a:pt x="4087" y="12293"/>
                    <a:pt x="3443" y="11474"/>
                  </a:cubicBezTo>
                  <a:cubicBezTo>
                    <a:pt x="1928" y="9546"/>
                    <a:pt x="361" y="7554"/>
                    <a:pt x="288" y="4855"/>
                  </a:cubicBezTo>
                  <a:cubicBezTo>
                    <a:pt x="195" y="1416"/>
                    <a:pt x="1508" y="319"/>
                    <a:pt x="1688" y="186"/>
                  </a:cubicBezTo>
                  <a:close/>
                  <a:moveTo>
                    <a:pt x="1633" y="1"/>
                  </a:moveTo>
                  <a:lnTo>
                    <a:pt x="1610" y="15"/>
                  </a:lnTo>
                  <a:cubicBezTo>
                    <a:pt x="1544" y="56"/>
                    <a:pt x="0" y="1069"/>
                    <a:pt x="103" y="4861"/>
                  </a:cubicBezTo>
                  <a:cubicBezTo>
                    <a:pt x="177" y="7619"/>
                    <a:pt x="1763" y="9637"/>
                    <a:pt x="3297" y="11589"/>
                  </a:cubicBezTo>
                  <a:cubicBezTo>
                    <a:pt x="3938" y="12403"/>
                    <a:pt x="4600" y="13247"/>
                    <a:pt x="5139" y="14128"/>
                  </a:cubicBezTo>
                  <a:cubicBezTo>
                    <a:pt x="7322" y="17606"/>
                    <a:pt x="6904" y="19297"/>
                    <a:pt x="5138" y="21777"/>
                  </a:cubicBezTo>
                  <a:cubicBezTo>
                    <a:pt x="4600" y="22658"/>
                    <a:pt x="3938" y="23500"/>
                    <a:pt x="3297" y="24316"/>
                  </a:cubicBezTo>
                  <a:cubicBezTo>
                    <a:pt x="1763" y="26268"/>
                    <a:pt x="177" y="28284"/>
                    <a:pt x="103" y="31044"/>
                  </a:cubicBezTo>
                  <a:cubicBezTo>
                    <a:pt x="0" y="34836"/>
                    <a:pt x="1544" y="35849"/>
                    <a:pt x="1610" y="35890"/>
                  </a:cubicBezTo>
                  <a:lnTo>
                    <a:pt x="1633" y="35904"/>
                  </a:lnTo>
                  <a:lnTo>
                    <a:pt x="15505" y="35904"/>
                  </a:lnTo>
                  <a:lnTo>
                    <a:pt x="15527" y="35890"/>
                  </a:lnTo>
                  <a:cubicBezTo>
                    <a:pt x="15593" y="35849"/>
                    <a:pt x="17138" y="34836"/>
                    <a:pt x="17035" y="31044"/>
                  </a:cubicBezTo>
                  <a:cubicBezTo>
                    <a:pt x="16960" y="28284"/>
                    <a:pt x="15374" y="26268"/>
                    <a:pt x="13841" y="24315"/>
                  </a:cubicBezTo>
                  <a:cubicBezTo>
                    <a:pt x="13200" y="23500"/>
                    <a:pt x="12537" y="22658"/>
                    <a:pt x="11999" y="21777"/>
                  </a:cubicBezTo>
                  <a:lnTo>
                    <a:pt x="11999" y="21776"/>
                  </a:lnTo>
                  <a:cubicBezTo>
                    <a:pt x="9883" y="18400"/>
                    <a:pt x="10287" y="16689"/>
                    <a:pt x="11999" y="14127"/>
                  </a:cubicBezTo>
                  <a:cubicBezTo>
                    <a:pt x="12537" y="13246"/>
                    <a:pt x="13200" y="12403"/>
                    <a:pt x="13841" y="11589"/>
                  </a:cubicBezTo>
                  <a:cubicBezTo>
                    <a:pt x="15374" y="9637"/>
                    <a:pt x="16960" y="7619"/>
                    <a:pt x="17035" y="4861"/>
                  </a:cubicBezTo>
                  <a:cubicBezTo>
                    <a:pt x="17138" y="1069"/>
                    <a:pt x="15593" y="56"/>
                    <a:pt x="15527" y="15"/>
                  </a:cubicBezTo>
                  <a:lnTo>
                    <a:pt x="155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8465313" y="4119190"/>
              <a:ext cx="323428" cy="543175"/>
            </a:xfrm>
            <a:custGeom>
              <a:avLst/>
              <a:gdLst/>
              <a:ahLst/>
              <a:cxnLst/>
              <a:rect l="l" t="t" r="r" b="b"/>
              <a:pathLst>
                <a:path w="15488" h="26011" extrusionOk="0">
                  <a:moveTo>
                    <a:pt x="1591" y="0"/>
                  </a:moveTo>
                  <a:cubicBezTo>
                    <a:pt x="2043" y="675"/>
                    <a:pt x="2556" y="1330"/>
                    <a:pt x="3081" y="1999"/>
                  </a:cubicBezTo>
                  <a:cubicBezTo>
                    <a:pt x="3737" y="2833"/>
                    <a:pt x="4414" y="3695"/>
                    <a:pt x="4979" y="4618"/>
                  </a:cubicBezTo>
                  <a:cubicBezTo>
                    <a:pt x="5745" y="5840"/>
                    <a:pt x="6232" y="6901"/>
                    <a:pt x="6446" y="7902"/>
                  </a:cubicBezTo>
                  <a:lnTo>
                    <a:pt x="6661" y="13679"/>
                  </a:lnTo>
                  <a:cubicBezTo>
                    <a:pt x="6743" y="15884"/>
                    <a:pt x="5603" y="17929"/>
                    <a:pt x="3755" y="18916"/>
                  </a:cubicBezTo>
                  <a:cubicBezTo>
                    <a:pt x="1984" y="19861"/>
                    <a:pt x="95" y="21084"/>
                    <a:pt x="70" y="22016"/>
                  </a:cubicBezTo>
                  <a:cubicBezTo>
                    <a:pt x="0" y="24608"/>
                    <a:pt x="775" y="25688"/>
                    <a:pt x="1081" y="26011"/>
                  </a:cubicBezTo>
                  <a:lnTo>
                    <a:pt x="14408" y="26011"/>
                  </a:lnTo>
                  <a:cubicBezTo>
                    <a:pt x="14704" y="25699"/>
                    <a:pt x="15488" y="24622"/>
                    <a:pt x="15417" y="22016"/>
                  </a:cubicBezTo>
                  <a:lnTo>
                    <a:pt x="15418" y="22016"/>
                  </a:lnTo>
                  <a:cubicBezTo>
                    <a:pt x="15392" y="21094"/>
                    <a:pt x="13539" y="19884"/>
                    <a:pt x="11784" y="18943"/>
                  </a:cubicBezTo>
                  <a:cubicBezTo>
                    <a:pt x="9895" y="17931"/>
                    <a:pt x="8742" y="15822"/>
                    <a:pt x="8821" y="13565"/>
                  </a:cubicBezTo>
                  <a:lnTo>
                    <a:pt x="9018" y="7903"/>
                  </a:lnTo>
                  <a:cubicBezTo>
                    <a:pt x="9206" y="6807"/>
                    <a:pt x="9743" y="5766"/>
                    <a:pt x="10517" y="4606"/>
                  </a:cubicBezTo>
                  <a:cubicBezTo>
                    <a:pt x="11080" y="3687"/>
                    <a:pt x="11754" y="2829"/>
                    <a:pt x="12407" y="1999"/>
                  </a:cubicBezTo>
                  <a:cubicBezTo>
                    <a:pt x="12932" y="1330"/>
                    <a:pt x="13445" y="675"/>
                    <a:pt x="138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p:nvPr/>
          </p:nvSpPr>
          <p:spPr>
            <a:xfrm>
              <a:off x="8441486" y="3881505"/>
              <a:ext cx="368931" cy="83175"/>
            </a:xfrm>
            <a:custGeom>
              <a:avLst/>
              <a:gdLst/>
              <a:ahLst/>
              <a:cxnLst/>
              <a:rect l="l" t="t" r="r" b="b"/>
              <a:pathLst>
                <a:path w="17667" h="3983" extrusionOk="0">
                  <a:moveTo>
                    <a:pt x="39" y="0"/>
                  </a:moveTo>
                  <a:cubicBezTo>
                    <a:pt x="18" y="0"/>
                    <a:pt x="0" y="18"/>
                    <a:pt x="0" y="38"/>
                  </a:cubicBezTo>
                  <a:lnTo>
                    <a:pt x="0" y="3945"/>
                  </a:lnTo>
                  <a:cubicBezTo>
                    <a:pt x="0" y="3966"/>
                    <a:pt x="18" y="3983"/>
                    <a:pt x="39" y="3983"/>
                  </a:cubicBezTo>
                  <a:lnTo>
                    <a:pt x="17629" y="3983"/>
                  </a:lnTo>
                  <a:cubicBezTo>
                    <a:pt x="17649" y="3983"/>
                    <a:pt x="17667" y="3966"/>
                    <a:pt x="17667" y="3945"/>
                  </a:cubicBezTo>
                  <a:lnTo>
                    <a:pt x="17667" y="38"/>
                  </a:lnTo>
                  <a:cubicBezTo>
                    <a:pt x="17667" y="18"/>
                    <a:pt x="17649" y="0"/>
                    <a:pt x="17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8441486" y="4645429"/>
              <a:ext cx="368931" cy="83175"/>
            </a:xfrm>
            <a:custGeom>
              <a:avLst/>
              <a:gdLst/>
              <a:ahLst/>
              <a:cxnLst/>
              <a:rect l="l" t="t" r="r" b="b"/>
              <a:pathLst>
                <a:path w="17667" h="3983" extrusionOk="0">
                  <a:moveTo>
                    <a:pt x="39" y="0"/>
                  </a:moveTo>
                  <a:cubicBezTo>
                    <a:pt x="18" y="0"/>
                    <a:pt x="0" y="16"/>
                    <a:pt x="0" y="38"/>
                  </a:cubicBezTo>
                  <a:lnTo>
                    <a:pt x="0" y="3945"/>
                  </a:lnTo>
                  <a:cubicBezTo>
                    <a:pt x="0" y="3965"/>
                    <a:pt x="18" y="3983"/>
                    <a:pt x="39" y="3983"/>
                  </a:cubicBezTo>
                  <a:lnTo>
                    <a:pt x="17629" y="3983"/>
                  </a:lnTo>
                  <a:cubicBezTo>
                    <a:pt x="17649" y="3983"/>
                    <a:pt x="17667" y="3965"/>
                    <a:pt x="17667" y="3945"/>
                  </a:cubicBezTo>
                  <a:lnTo>
                    <a:pt x="17667" y="38"/>
                  </a:lnTo>
                  <a:cubicBezTo>
                    <a:pt x="17667" y="16"/>
                    <a:pt x="17649" y="0"/>
                    <a:pt x="17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8424007" y="4662344"/>
              <a:ext cx="403888" cy="66260"/>
            </a:xfrm>
            <a:custGeom>
              <a:avLst/>
              <a:gdLst/>
              <a:ahLst/>
              <a:cxnLst/>
              <a:rect l="l" t="t" r="r" b="b"/>
              <a:pathLst>
                <a:path w="19341" h="3173" extrusionOk="0">
                  <a:moveTo>
                    <a:pt x="21" y="1"/>
                  </a:moveTo>
                  <a:cubicBezTo>
                    <a:pt x="9" y="1"/>
                    <a:pt x="0" y="10"/>
                    <a:pt x="0" y="21"/>
                  </a:cubicBezTo>
                  <a:lnTo>
                    <a:pt x="0" y="3152"/>
                  </a:lnTo>
                  <a:cubicBezTo>
                    <a:pt x="0" y="3163"/>
                    <a:pt x="9" y="3173"/>
                    <a:pt x="21" y="3173"/>
                  </a:cubicBezTo>
                  <a:lnTo>
                    <a:pt x="19320" y="3173"/>
                  </a:lnTo>
                  <a:cubicBezTo>
                    <a:pt x="19332" y="3173"/>
                    <a:pt x="19341" y="3163"/>
                    <a:pt x="19341" y="3152"/>
                  </a:cubicBezTo>
                  <a:lnTo>
                    <a:pt x="19341" y="21"/>
                  </a:lnTo>
                  <a:cubicBezTo>
                    <a:pt x="19341" y="10"/>
                    <a:pt x="19332" y="1"/>
                    <a:pt x="19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a:off x="8424007" y="3877746"/>
              <a:ext cx="403888" cy="66260"/>
            </a:xfrm>
            <a:custGeom>
              <a:avLst/>
              <a:gdLst/>
              <a:ahLst/>
              <a:cxnLst/>
              <a:rect l="l" t="t" r="r" b="b"/>
              <a:pathLst>
                <a:path w="19341" h="3173" extrusionOk="0">
                  <a:moveTo>
                    <a:pt x="21" y="1"/>
                  </a:moveTo>
                  <a:cubicBezTo>
                    <a:pt x="9" y="1"/>
                    <a:pt x="0" y="10"/>
                    <a:pt x="0" y="21"/>
                  </a:cubicBezTo>
                  <a:lnTo>
                    <a:pt x="0" y="3152"/>
                  </a:lnTo>
                  <a:cubicBezTo>
                    <a:pt x="0" y="3164"/>
                    <a:pt x="9" y="3173"/>
                    <a:pt x="21" y="3173"/>
                  </a:cubicBezTo>
                  <a:lnTo>
                    <a:pt x="19320" y="3173"/>
                  </a:lnTo>
                  <a:cubicBezTo>
                    <a:pt x="19332" y="3173"/>
                    <a:pt x="19341" y="3164"/>
                    <a:pt x="19341" y="3152"/>
                  </a:cubicBezTo>
                  <a:lnTo>
                    <a:pt x="19341" y="21"/>
                  </a:lnTo>
                  <a:cubicBezTo>
                    <a:pt x="19341" y="10"/>
                    <a:pt x="19332" y="1"/>
                    <a:pt x="19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 name="Google Shape;33;p5"/>
          <p:cNvCxnSpPr/>
          <p:nvPr/>
        </p:nvCxnSpPr>
        <p:spPr>
          <a:xfrm>
            <a:off x="-5400" y="4728850"/>
            <a:ext cx="9154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36" name="Google Shape;36;p6"/>
          <p:cNvCxnSpPr/>
          <p:nvPr/>
        </p:nvCxnSpPr>
        <p:spPr>
          <a:xfrm>
            <a:off x="-5400" y="4728850"/>
            <a:ext cx="9154800" cy="0"/>
          </a:xfrm>
          <a:prstGeom prst="straightConnector1">
            <a:avLst/>
          </a:prstGeom>
          <a:noFill/>
          <a:ln w="9525" cap="flat" cmpd="sng">
            <a:solidFill>
              <a:schemeClr val="dk1"/>
            </a:solidFill>
            <a:prstDash val="solid"/>
            <a:round/>
            <a:headEnd type="none" w="med" len="med"/>
            <a:tailEnd type="none" w="med" len="med"/>
          </a:ln>
        </p:spPr>
      </p:cxnSp>
      <p:grpSp>
        <p:nvGrpSpPr>
          <p:cNvPr id="37" name="Google Shape;37;p6"/>
          <p:cNvGrpSpPr/>
          <p:nvPr/>
        </p:nvGrpSpPr>
        <p:grpSpPr>
          <a:xfrm>
            <a:off x="153041" y="4161710"/>
            <a:ext cx="566957" cy="566957"/>
            <a:chOff x="8189919" y="4363148"/>
            <a:chExt cx="481696" cy="481696"/>
          </a:xfrm>
        </p:grpSpPr>
        <p:sp>
          <p:nvSpPr>
            <p:cNvPr id="38" name="Google Shape;38;p6"/>
            <p:cNvSpPr/>
            <p:nvPr/>
          </p:nvSpPr>
          <p:spPr>
            <a:xfrm>
              <a:off x="8189919" y="4363148"/>
              <a:ext cx="481696" cy="481696"/>
            </a:xfrm>
            <a:custGeom>
              <a:avLst/>
              <a:gdLst/>
              <a:ahLst/>
              <a:cxnLst/>
              <a:rect l="l" t="t" r="r" b="b"/>
              <a:pathLst>
                <a:path w="25999" h="25999" extrusionOk="0">
                  <a:moveTo>
                    <a:pt x="13000" y="0"/>
                  </a:moveTo>
                  <a:cubicBezTo>
                    <a:pt x="9552" y="0"/>
                    <a:pt x="6246" y="1369"/>
                    <a:pt x="3808" y="3808"/>
                  </a:cubicBezTo>
                  <a:cubicBezTo>
                    <a:pt x="1370" y="6246"/>
                    <a:pt x="0" y="9552"/>
                    <a:pt x="0" y="12999"/>
                  </a:cubicBezTo>
                  <a:cubicBezTo>
                    <a:pt x="0" y="16447"/>
                    <a:pt x="1370" y="19753"/>
                    <a:pt x="3808" y="22191"/>
                  </a:cubicBezTo>
                  <a:cubicBezTo>
                    <a:pt x="6246" y="24629"/>
                    <a:pt x="9552" y="25998"/>
                    <a:pt x="13000" y="25998"/>
                  </a:cubicBezTo>
                  <a:cubicBezTo>
                    <a:pt x="16447" y="25998"/>
                    <a:pt x="19753" y="24629"/>
                    <a:pt x="22191" y="22191"/>
                  </a:cubicBezTo>
                  <a:cubicBezTo>
                    <a:pt x="24629" y="19753"/>
                    <a:pt x="25999" y="16447"/>
                    <a:pt x="25999" y="12999"/>
                  </a:cubicBezTo>
                  <a:cubicBezTo>
                    <a:pt x="25999" y="9552"/>
                    <a:pt x="24629" y="6246"/>
                    <a:pt x="22191" y="3808"/>
                  </a:cubicBezTo>
                  <a:cubicBezTo>
                    <a:pt x="19753" y="1369"/>
                    <a:pt x="16447" y="0"/>
                    <a:pt x="130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8227752" y="4400982"/>
              <a:ext cx="406030" cy="406012"/>
            </a:xfrm>
            <a:custGeom>
              <a:avLst/>
              <a:gdLst/>
              <a:ahLst/>
              <a:cxnLst/>
              <a:rect l="l" t="t" r="r" b="b"/>
              <a:pathLst>
                <a:path w="21915" h="21914" extrusionOk="0">
                  <a:moveTo>
                    <a:pt x="10958" y="1"/>
                  </a:moveTo>
                  <a:cubicBezTo>
                    <a:pt x="8052" y="1"/>
                    <a:pt x="5265" y="1155"/>
                    <a:pt x="3210" y="3210"/>
                  </a:cubicBezTo>
                  <a:cubicBezTo>
                    <a:pt x="1155" y="5264"/>
                    <a:pt x="1" y="8051"/>
                    <a:pt x="1" y="10957"/>
                  </a:cubicBezTo>
                  <a:cubicBezTo>
                    <a:pt x="1" y="13863"/>
                    <a:pt x="1155" y="16650"/>
                    <a:pt x="3210" y="18705"/>
                  </a:cubicBezTo>
                  <a:cubicBezTo>
                    <a:pt x="5265" y="20760"/>
                    <a:pt x="8052" y="21914"/>
                    <a:pt x="10958" y="21914"/>
                  </a:cubicBezTo>
                  <a:cubicBezTo>
                    <a:pt x="13863" y="21914"/>
                    <a:pt x="16651" y="20760"/>
                    <a:pt x="18705" y="18705"/>
                  </a:cubicBezTo>
                  <a:cubicBezTo>
                    <a:pt x="20760" y="16650"/>
                    <a:pt x="21914" y="13863"/>
                    <a:pt x="21914" y="10957"/>
                  </a:cubicBezTo>
                  <a:cubicBezTo>
                    <a:pt x="21914" y="8051"/>
                    <a:pt x="20760" y="5264"/>
                    <a:pt x="18705" y="3210"/>
                  </a:cubicBezTo>
                  <a:cubicBezTo>
                    <a:pt x="16651" y="1155"/>
                    <a:pt x="13863" y="1"/>
                    <a:pt x="109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p:nvPr/>
          </p:nvSpPr>
          <p:spPr>
            <a:xfrm>
              <a:off x="8269235" y="4505328"/>
              <a:ext cx="14322" cy="8745"/>
            </a:xfrm>
            <a:custGeom>
              <a:avLst/>
              <a:gdLst/>
              <a:ahLst/>
              <a:cxnLst/>
              <a:rect l="l" t="t" r="r" b="b"/>
              <a:pathLst>
                <a:path w="773" h="472" extrusionOk="0">
                  <a:moveTo>
                    <a:pt x="0" y="0"/>
                  </a:moveTo>
                  <a:lnTo>
                    <a:pt x="773" y="47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8267975" y="4503198"/>
              <a:ext cx="16953" cy="13080"/>
            </a:xfrm>
            <a:custGeom>
              <a:avLst/>
              <a:gdLst/>
              <a:ahLst/>
              <a:cxnLst/>
              <a:rect l="l" t="t" r="r" b="b"/>
              <a:pathLst>
                <a:path w="915" h="706" extrusionOk="0">
                  <a:moveTo>
                    <a:pt x="143" y="0"/>
                  </a:moveTo>
                  <a:lnTo>
                    <a:pt x="1" y="233"/>
                  </a:lnTo>
                  <a:lnTo>
                    <a:pt x="772" y="706"/>
                  </a:lnTo>
                  <a:lnTo>
                    <a:pt x="915" y="472"/>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8577978" y="4693920"/>
              <a:ext cx="14303" cy="8745"/>
            </a:xfrm>
            <a:custGeom>
              <a:avLst/>
              <a:gdLst/>
              <a:ahLst/>
              <a:cxnLst/>
              <a:rect l="l" t="t" r="r" b="b"/>
              <a:pathLst>
                <a:path w="772" h="472" extrusionOk="0">
                  <a:moveTo>
                    <a:pt x="0" y="0"/>
                  </a:moveTo>
                  <a:lnTo>
                    <a:pt x="772" y="47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8576755" y="4691845"/>
              <a:ext cx="16971" cy="13062"/>
            </a:xfrm>
            <a:custGeom>
              <a:avLst/>
              <a:gdLst/>
              <a:ahLst/>
              <a:cxnLst/>
              <a:rect l="l" t="t" r="r" b="b"/>
              <a:pathLst>
                <a:path w="916" h="705" extrusionOk="0">
                  <a:moveTo>
                    <a:pt x="143" y="0"/>
                  </a:moveTo>
                  <a:lnTo>
                    <a:pt x="1" y="233"/>
                  </a:lnTo>
                  <a:lnTo>
                    <a:pt x="773" y="704"/>
                  </a:lnTo>
                  <a:lnTo>
                    <a:pt x="916" y="472"/>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8332099" y="4751188"/>
              <a:ext cx="8745" cy="14322"/>
            </a:xfrm>
            <a:custGeom>
              <a:avLst/>
              <a:gdLst/>
              <a:ahLst/>
              <a:cxnLst/>
              <a:rect l="l" t="t" r="r" b="b"/>
              <a:pathLst>
                <a:path w="472" h="773" extrusionOk="0">
                  <a:moveTo>
                    <a:pt x="0" y="773"/>
                  </a:moveTo>
                  <a:lnTo>
                    <a:pt x="47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8329987" y="4749929"/>
              <a:ext cx="13062" cy="16953"/>
            </a:xfrm>
            <a:custGeom>
              <a:avLst/>
              <a:gdLst/>
              <a:ahLst/>
              <a:cxnLst/>
              <a:rect l="l" t="t" r="r" b="b"/>
              <a:pathLst>
                <a:path w="705" h="915" extrusionOk="0">
                  <a:moveTo>
                    <a:pt x="472" y="0"/>
                  </a:moveTo>
                  <a:lnTo>
                    <a:pt x="1" y="772"/>
                  </a:lnTo>
                  <a:lnTo>
                    <a:pt x="233" y="914"/>
                  </a:lnTo>
                  <a:lnTo>
                    <a:pt x="705" y="143"/>
                  </a:lnTo>
                  <a:lnTo>
                    <a:pt x="4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8520691" y="4442446"/>
              <a:ext cx="8745" cy="14340"/>
            </a:xfrm>
            <a:custGeom>
              <a:avLst/>
              <a:gdLst/>
              <a:ahLst/>
              <a:cxnLst/>
              <a:rect l="l" t="t" r="r" b="b"/>
              <a:pathLst>
                <a:path w="472" h="774" extrusionOk="0">
                  <a:moveTo>
                    <a:pt x="0" y="774"/>
                  </a:moveTo>
                  <a:lnTo>
                    <a:pt x="47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a:off x="8518412" y="4441057"/>
              <a:ext cx="13062" cy="16971"/>
            </a:xfrm>
            <a:custGeom>
              <a:avLst/>
              <a:gdLst/>
              <a:ahLst/>
              <a:cxnLst/>
              <a:rect l="l" t="t" r="r" b="b"/>
              <a:pathLst>
                <a:path w="705" h="916" extrusionOk="0">
                  <a:moveTo>
                    <a:pt x="471" y="0"/>
                  </a:moveTo>
                  <a:lnTo>
                    <a:pt x="0" y="773"/>
                  </a:lnTo>
                  <a:lnTo>
                    <a:pt x="233" y="915"/>
                  </a:lnTo>
                  <a:lnTo>
                    <a:pt x="704" y="143"/>
                  </a:lnTo>
                  <a:lnTo>
                    <a:pt x="4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a:off x="8241481" y="4605210"/>
              <a:ext cx="16786" cy="148"/>
            </a:xfrm>
            <a:custGeom>
              <a:avLst/>
              <a:gdLst/>
              <a:ahLst/>
              <a:cxnLst/>
              <a:rect l="l" t="t" r="r" b="b"/>
              <a:pathLst>
                <a:path w="906" h="8" extrusionOk="0">
                  <a:moveTo>
                    <a:pt x="1" y="7"/>
                  </a:moveTo>
                  <a:lnTo>
                    <a:pt x="90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a:off x="8241463" y="4602857"/>
              <a:ext cx="16804" cy="5206"/>
            </a:xfrm>
            <a:custGeom>
              <a:avLst/>
              <a:gdLst/>
              <a:ahLst/>
              <a:cxnLst/>
              <a:rect l="l" t="t" r="r" b="b"/>
              <a:pathLst>
                <a:path w="907" h="281" extrusionOk="0">
                  <a:moveTo>
                    <a:pt x="905" y="1"/>
                  </a:moveTo>
                  <a:lnTo>
                    <a:pt x="1" y="8"/>
                  </a:lnTo>
                  <a:lnTo>
                    <a:pt x="3" y="281"/>
                  </a:lnTo>
                  <a:lnTo>
                    <a:pt x="907" y="273"/>
                  </a:lnTo>
                  <a:lnTo>
                    <a:pt x="9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a:off x="8603268" y="4602635"/>
              <a:ext cx="16786" cy="130"/>
            </a:xfrm>
            <a:custGeom>
              <a:avLst/>
              <a:gdLst/>
              <a:ahLst/>
              <a:cxnLst/>
              <a:rect l="l" t="t" r="r" b="b"/>
              <a:pathLst>
                <a:path w="906" h="7" extrusionOk="0">
                  <a:moveTo>
                    <a:pt x="0" y="7"/>
                  </a:moveTo>
                  <a:lnTo>
                    <a:pt x="90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8603249" y="4600300"/>
              <a:ext cx="16804" cy="5206"/>
            </a:xfrm>
            <a:custGeom>
              <a:avLst/>
              <a:gdLst/>
              <a:ahLst/>
              <a:cxnLst/>
              <a:rect l="l" t="t" r="r" b="b"/>
              <a:pathLst>
                <a:path w="907" h="281" extrusionOk="0">
                  <a:moveTo>
                    <a:pt x="904" y="1"/>
                  </a:moveTo>
                  <a:lnTo>
                    <a:pt x="0" y="8"/>
                  </a:lnTo>
                  <a:lnTo>
                    <a:pt x="2" y="280"/>
                  </a:lnTo>
                  <a:lnTo>
                    <a:pt x="906" y="273"/>
                  </a:lnTo>
                  <a:lnTo>
                    <a:pt x="9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8431999" y="4776497"/>
              <a:ext cx="130" cy="16767"/>
            </a:xfrm>
            <a:custGeom>
              <a:avLst/>
              <a:gdLst/>
              <a:ahLst/>
              <a:cxnLst/>
              <a:rect l="l" t="t" r="r" b="b"/>
              <a:pathLst>
                <a:path w="7" h="905" extrusionOk="0">
                  <a:moveTo>
                    <a:pt x="6" y="905"/>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8429498" y="4776182"/>
              <a:ext cx="5188" cy="16804"/>
            </a:xfrm>
            <a:custGeom>
              <a:avLst/>
              <a:gdLst/>
              <a:ahLst/>
              <a:cxnLst/>
              <a:rect l="l" t="t" r="r" b="b"/>
              <a:pathLst>
                <a:path w="280" h="907" extrusionOk="0">
                  <a:moveTo>
                    <a:pt x="273" y="1"/>
                  </a:moveTo>
                  <a:lnTo>
                    <a:pt x="1" y="3"/>
                  </a:lnTo>
                  <a:lnTo>
                    <a:pt x="7" y="907"/>
                  </a:lnTo>
                  <a:lnTo>
                    <a:pt x="280" y="905"/>
                  </a:lnTo>
                  <a:lnTo>
                    <a:pt x="2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8429406" y="4414710"/>
              <a:ext cx="130" cy="16786"/>
            </a:xfrm>
            <a:custGeom>
              <a:avLst/>
              <a:gdLst/>
              <a:ahLst/>
              <a:cxnLst/>
              <a:rect l="l" t="t" r="r" b="b"/>
              <a:pathLst>
                <a:path w="7" h="906" extrusionOk="0">
                  <a:moveTo>
                    <a:pt x="7" y="906"/>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a:off x="8426886" y="4414414"/>
              <a:ext cx="5206" cy="16804"/>
            </a:xfrm>
            <a:custGeom>
              <a:avLst/>
              <a:gdLst/>
              <a:ahLst/>
              <a:cxnLst/>
              <a:rect l="l" t="t" r="r" b="b"/>
              <a:pathLst>
                <a:path w="281" h="907" extrusionOk="0">
                  <a:moveTo>
                    <a:pt x="274" y="0"/>
                  </a:moveTo>
                  <a:lnTo>
                    <a:pt x="0" y="2"/>
                  </a:lnTo>
                  <a:lnTo>
                    <a:pt x="8" y="906"/>
                  </a:lnTo>
                  <a:lnTo>
                    <a:pt x="280" y="905"/>
                  </a:lnTo>
                  <a:lnTo>
                    <a:pt x="2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6"/>
            <p:cNvSpPr/>
            <p:nvPr/>
          </p:nvSpPr>
          <p:spPr>
            <a:xfrm>
              <a:off x="8344068" y="4435739"/>
              <a:ext cx="7707" cy="14896"/>
            </a:xfrm>
            <a:custGeom>
              <a:avLst/>
              <a:gdLst/>
              <a:ahLst/>
              <a:cxnLst/>
              <a:rect l="l" t="t" r="r" b="b"/>
              <a:pathLst>
                <a:path w="416" h="804" extrusionOk="0">
                  <a:moveTo>
                    <a:pt x="0" y="0"/>
                  </a:moveTo>
                  <a:lnTo>
                    <a:pt x="415" y="80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8341826" y="4434572"/>
              <a:ext cx="12191" cy="17249"/>
            </a:xfrm>
            <a:custGeom>
              <a:avLst/>
              <a:gdLst/>
              <a:ahLst/>
              <a:cxnLst/>
              <a:rect l="l" t="t" r="r" b="b"/>
              <a:pathLst>
                <a:path w="658" h="931" extrusionOk="0">
                  <a:moveTo>
                    <a:pt x="243" y="1"/>
                  </a:moveTo>
                  <a:lnTo>
                    <a:pt x="0" y="126"/>
                  </a:lnTo>
                  <a:lnTo>
                    <a:pt x="415" y="930"/>
                  </a:lnTo>
                  <a:lnTo>
                    <a:pt x="657" y="805"/>
                  </a:lnTo>
                  <a:lnTo>
                    <a:pt x="2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8509759" y="4757321"/>
              <a:ext cx="7707" cy="14933"/>
            </a:xfrm>
            <a:custGeom>
              <a:avLst/>
              <a:gdLst/>
              <a:ahLst/>
              <a:cxnLst/>
              <a:rect l="l" t="t" r="r" b="b"/>
              <a:pathLst>
                <a:path w="416" h="806" extrusionOk="0">
                  <a:moveTo>
                    <a:pt x="1" y="1"/>
                  </a:moveTo>
                  <a:lnTo>
                    <a:pt x="416" y="80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8507499" y="4756135"/>
              <a:ext cx="12191" cy="17212"/>
            </a:xfrm>
            <a:custGeom>
              <a:avLst/>
              <a:gdLst/>
              <a:ahLst/>
              <a:cxnLst/>
              <a:rect l="l" t="t" r="r" b="b"/>
              <a:pathLst>
                <a:path w="658" h="929" extrusionOk="0">
                  <a:moveTo>
                    <a:pt x="244" y="0"/>
                  </a:moveTo>
                  <a:lnTo>
                    <a:pt x="1" y="124"/>
                  </a:lnTo>
                  <a:lnTo>
                    <a:pt x="415" y="929"/>
                  </a:lnTo>
                  <a:lnTo>
                    <a:pt x="658" y="804"/>
                  </a:lnTo>
                  <a:lnTo>
                    <a:pt x="2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8584110" y="4517279"/>
              <a:ext cx="14915" cy="7689"/>
            </a:xfrm>
            <a:custGeom>
              <a:avLst/>
              <a:gdLst/>
              <a:ahLst/>
              <a:cxnLst/>
              <a:rect l="l" t="t" r="r" b="b"/>
              <a:pathLst>
                <a:path w="805" h="415" extrusionOk="0">
                  <a:moveTo>
                    <a:pt x="805" y="1"/>
                  </a:moveTo>
                  <a:lnTo>
                    <a:pt x="0" y="41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a:off x="8582832" y="4514740"/>
              <a:ext cx="17212" cy="12210"/>
            </a:xfrm>
            <a:custGeom>
              <a:avLst/>
              <a:gdLst/>
              <a:ahLst/>
              <a:cxnLst/>
              <a:rect l="l" t="t" r="r" b="b"/>
              <a:pathLst>
                <a:path w="929" h="659" extrusionOk="0">
                  <a:moveTo>
                    <a:pt x="804" y="1"/>
                  </a:moveTo>
                  <a:lnTo>
                    <a:pt x="0" y="416"/>
                  </a:lnTo>
                  <a:lnTo>
                    <a:pt x="126" y="659"/>
                  </a:lnTo>
                  <a:lnTo>
                    <a:pt x="929" y="243"/>
                  </a:lnTo>
                  <a:lnTo>
                    <a:pt x="8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8262510" y="4682989"/>
              <a:ext cx="14915" cy="7689"/>
            </a:xfrm>
            <a:custGeom>
              <a:avLst/>
              <a:gdLst/>
              <a:ahLst/>
              <a:cxnLst/>
              <a:rect l="l" t="t" r="r" b="b"/>
              <a:pathLst>
                <a:path w="805" h="415" extrusionOk="0">
                  <a:moveTo>
                    <a:pt x="805" y="1"/>
                  </a:moveTo>
                  <a:lnTo>
                    <a:pt x="0" y="41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8261417" y="4680951"/>
              <a:ext cx="17249" cy="12173"/>
            </a:xfrm>
            <a:custGeom>
              <a:avLst/>
              <a:gdLst/>
              <a:ahLst/>
              <a:cxnLst/>
              <a:rect l="l" t="t" r="r" b="b"/>
              <a:pathLst>
                <a:path w="931" h="657" extrusionOk="0">
                  <a:moveTo>
                    <a:pt x="805" y="0"/>
                  </a:moveTo>
                  <a:lnTo>
                    <a:pt x="1" y="415"/>
                  </a:lnTo>
                  <a:lnTo>
                    <a:pt x="126" y="657"/>
                  </a:lnTo>
                  <a:lnTo>
                    <a:pt x="930" y="243"/>
                  </a:lnTo>
                  <a:lnTo>
                    <a:pt x="8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8393647" y="4548108"/>
              <a:ext cx="202987" cy="71998"/>
            </a:xfrm>
            <a:custGeom>
              <a:avLst/>
              <a:gdLst/>
              <a:ahLst/>
              <a:cxnLst/>
              <a:rect l="l" t="t" r="r" b="b"/>
              <a:pathLst>
                <a:path w="10956" h="3886" extrusionOk="0">
                  <a:moveTo>
                    <a:pt x="10843" y="0"/>
                  </a:moveTo>
                  <a:lnTo>
                    <a:pt x="1" y="3540"/>
                  </a:lnTo>
                  <a:lnTo>
                    <a:pt x="115" y="3885"/>
                  </a:lnTo>
                  <a:lnTo>
                    <a:pt x="10956" y="347"/>
                  </a:lnTo>
                  <a:lnTo>
                    <a:pt x="108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8356555" y="4458232"/>
              <a:ext cx="92378" cy="179420"/>
            </a:xfrm>
            <a:custGeom>
              <a:avLst/>
              <a:gdLst/>
              <a:ahLst/>
              <a:cxnLst/>
              <a:rect l="l" t="t" r="r" b="b"/>
              <a:pathLst>
                <a:path w="4986" h="9684" extrusionOk="0">
                  <a:moveTo>
                    <a:pt x="4985" y="9683"/>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8350534" y="4455119"/>
              <a:ext cx="104365" cy="185590"/>
            </a:xfrm>
            <a:custGeom>
              <a:avLst/>
              <a:gdLst/>
              <a:ahLst/>
              <a:cxnLst/>
              <a:rect l="l" t="t" r="r" b="b"/>
              <a:pathLst>
                <a:path w="5633" h="10017" extrusionOk="0">
                  <a:moveTo>
                    <a:pt x="647" y="1"/>
                  </a:moveTo>
                  <a:lnTo>
                    <a:pt x="1" y="334"/>
                  </a:lnTo>
                  <a:lnTo>
                    <a:pt x="4985" y="10016"/>
                  </a:lnTo>
                  <a:lnTo>
                    <a:pt x="5632" y="9683"/>
                  </a:lnTo>
                  <a:lnTo>
                    <a:pt x="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8326559" y="4579920"/>
              <a:ext cx="133342" cy="108441"/>
            </a:xfrm>
            <a:custGeom>
              <a:avLst/>
              <a:gdLst/>
              <a:ahLst/>
              <a:cxnLst/>
              <a:rect l="l" t="t" r="r" b="b"/>
              <a:pathLst>
                <a:path w="7197" h="5853" extrusionOk="0">
                  <a:moveTo>
                    <a:pt x="7197" y="1"/>
                  </a:moveTo>
                  <a:lnTo>
                    <a:pt x="0" y="585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8322409" y="4574881"/>
              <a:ext cx="141865" cy="118854"/>
            </a:xfrm>
            <a:custGeom>
              <a:avLst/>
              <a:gdLst/>
              <a:ahLst/>
              <a:cxnLst/>
              <a:rect l="l" t="t" r="r" b="b"/>
              <a:pathLst>
                <a:path w="7657" h="6415" extrusionOk="0">
                  <a:moveTo>
                    <a:pt x="7197" y="0"/>
                  </a:moveTo>
                  <a:lnTo>
                    <a:pt x="1" y="5851"/>
                  </a:lnTo>
                  <a:lnTo>
                    <a:pt x="459" y="6415"/>
                  </a:lnTo>
                  <a:lnTo>
                    <a:pt x="7656" y="564"/>
                  </a:lnTo>
                  <a:lnTo>
                    <a:pt x="7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a:off x="8407654" y="4583718"/>
              <a:ext cx="46245" cy="40538"/>
            </a:xfrm>
            <a:custGeom>
              <a:avLst/>
              <a:gdLst/>
              <a:ahLst/>
              <a:cxnLst/>
              <a:rect l="l" t="t" r="r" b="b"/>
              <a:pathLst>
                <a:path w="2496" h="2188" extrusionOk="0">
                  <a:moveTo>
                    <a:pt x="1248" y="1"/>
                  </a:moveTo>
                  <a:cubicBezTo>
                    <a:pt x="880" y="1"/>
                    <a:pt x="521" y="187"/>
                    <a:pt x="315" y="525"/>
                  </a:cubicBezTo>
                  <a:cubicBezTo>
                    <a:pt x="0" y="1040"/>
                    <a:pt x="162" y="1712"/>
                    <a:pt x="678" y="2027"/>
                  </a:cubicBezTo>
                  <a:cubicBezTo>
                    <a:pt x="856" y="2136"/>
                    <a:pt x="1053" y="2188"/>
                    <a:pt x="1247" y="2188"/>
                  </a:cubicBezTo>
                  <a:cubicBezTo>
                    <a:pt x="1615" y="2188"/>
                    <a:pt x="1975" y="2002"/>
                    <a:pt x="2181" y="1664"/>
                  </a:cubicBezTo>
                  <a:cubicBezTo>
                    <a:pt x="2496" y="1149"/>
                    <a:pt x="2333" y="476"/>
                    <a:pt x="1817" y="162"/>
                  </a:cubicBezTo>
                  <a:cubicBezTo>
                    <a:pt x="1639" y="53"/>
                    <a:pt x="1442" y="1"/>
                    <a:pt x="12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a:off x="8404764" y="4581199"/>
              <a:ext cx="49598" cy="45596"/>
            </a:xfrm>
            <a:custGeom>
              <a:avLst/>
              <a:gdLst/>
              <a:ahLst/>
              <a:cxnLst/>
              <a:rect l="l" t="t" r="r" b="b"/>
              <a:pathLst>
                <a:path w="2677" h="2461" extrusionOk="0">
                  <a:moveTo>
                    <a:pt x="1404" y="273"/>
                  </a:moveTo>
                  <a:cubicBezTo>
                    <a:pt x="1575" y="273"/>
                    <a:pt x="1747" y="318"/>
                    <a:pt x="1903" y="414"/>
                  </a:cubicBezTo>
                  <a:cubicBezTo>
                    <a:pt x="2121" y="547"/>
                    <a:pt x="2274" y="757"/>
                    <a:pt x="2334" y="1005"/>
                  </a:cubicBezTo>
                  <a:cubicBezTo>
                    <a:pt x="2394" y="1254"/>
                    <a:pt x="2354" y="1511"/>
                    <a:pt x="2220" y="1729"/>
                  </a:cubicBezTo>
                  <a:cubicBezTo>
                    <a:pt x="2087" y="1947"/>
                    <a:pt x="1877" y="2100"/>
                    <a:pt x="1629" y="2161"/>
                  </a:cubicBezTo>
                  <a:cubicBezTo>
                    <a:pt x="1554" y="2179"/>
                    <a:pt x="1478" y="2188"/>
                    <a:pt x="1403" y="2188"/>
                  </a:cubicBezTo>
                  <a:cubicBezTo>
                    <a:pt x="1229" y="2188"/>
                    <a:pt x="1058" y="2140"/>
                    <a:pt x="904" y="2047"/>
                  </a:cubicBezTo>
                  <a:cubicBezTo>
                    <a:pt x="455" y="1771"/>
                    <a:pt x="312" y="1181"/>
                    <a:pt x="587" y="731"/>
                  </a:cubicBezTo>
                  <a:cubicBezTo>
                    <a:pt x="767" y="436"/>
                    <a:pt x="1082" y="273"/>
                    <a:pt x="1404" y="273"/>
                  </a:cubicBezTo>
                  <a:close/>
                  <a:moveTo>
                    <a:pt x="1407" y="0"/>
                  </a:moveTo>
                  <a:cubicBezTo>
                    <a:pt x="1310" y="0"/>
                    <a:pt x="1212" y="12"/>
                    <a:pt x="1115" y="35"/>
                  </a:cubicBezTo>
                  <a:cubicBezTo>
                    <a:pt x="796" y="112"/>
                    <a:pt x="525" y="309"/>
                    <a:pt x="354" y="589"/>
                  </a:cubicBezTo>
                  <a:cubicBezTo>
                    <a:pt x="1" y="1168"/>
                    <a:pt x="184" y="1926"/>
                    <a:pt x="763" y="2280"/>
                  </a:cubicBezTo>
                  <a:cubicBezTo>
                    <a:pt x="958" y="2400"/>
                    <a:pt x="1178" y="2460"/>
                    <a:pt x="1401" y="2460"/>
                  </a:cubicBezTo>
                  <a:cubicBezTo>
                    <a:pt x="1498" y="2460"/>
                    <a:pt x="1596" y="2449"/>
                    <a:pt x="1693" y="2425"/>
                  </a:cubicBezTo>
                  <a:cubicBezTo>
                    <a:pt x="2011" y="2348"/>
                    <a:pt x="2282" y="2152"/>
                    <a:pt x="2453" y="1871"/>
                  </a:cubicBezTo>
                  <a:cubicBezTo>
                    <a:pt x="2624" y="1591"/>
                    <a:pt x="2676" y="1261"/>
                    <a:pt x="2598" y="941"/>
                  </a:cubicBezTo>
                  <a:cubicBezTo>
                    <a:pt x="2522" y="623"/>
                    <a:pt x="2325" y="352"/>
                    <a:pt x="2045" y="181"/>
                  </a:cubicBezTo>
                  <a:cubicBezTo>
                    <a:pt x="1850" y="62"/>
                    <a:pt x="1631" y="0"/>
                    <a:pt x="1407" y="0"/>
                  </a:cubicBez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1"/>
        <p:cNvGrpSpPr/>
        <p:nvPr/>
      </p:nvGrpSpPr>
      <p:grpSpPr>
        <a:xfrm>
          <a:off x="0" y="0"/>
          <a:ext cx="0" cy="0"/>
          <a:chOff x="0" y="0"/>
          <a:chExt cx="0" cy="0"/>
        </a:xfrm>
      </p:grpSpPr>
      <p:sp>
        <p:nvSpPr>
          <p:cNvPr id="72" name="Google Shape;72;p7"/>
          <p:cNvSpPr txBox="1">
            <a:spLocks noGrp="1"/>
          </p:cNvSpPr>
          <p:nvPr>
            <p:ph type="title"/>
          </p:nvPr>
        </p:nvSpPr>
        <p:spPr>
          <a:xfrm>
            <a:off x="713225" y="845250"/>
            <a:ext cx="4188000" cy="1108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73" name="Google Shape;73;p7"/>
          <p:cNvCxnSpPr/>
          <p:nvPr/>
        </p:nvCxnSpPr>
        <p:spPr>
          <a:xfrm>
            <a:off x="-5400" y="4728850"/>
            <a:ext cx="9154800" cy="0"/>
          </a:xfrm>
          <a:prstGeom prst="straightConnector1">
            <a:avLst/>
          </a:prstGeom>
          <a:noFill/>
          <a:ln w="9525" cap="flat" cmpd="sng">
            <a:solidFill>
              <a:schemeClr val="dk1"/>
            </a:solidFill>
            <a:prstDash val="solid"/>
            <a:round/>
            <a:headEnd type="none" w="med" len="med"/>
            <a:tailEnd type="none" w="med" len="med"/>
          </a:ln>
        </p:spPr>
      </p:cxnSp>
      <p:sp>
        <p:nvSpPr>
          <p:cNvPr id="74" name="Google Shape;74;p7"/>
          <p:cNvSpPr txBox="1">
            <a:spLocks noGrp="1"/>
          </p:cNvSpPr>
          <p:nvPr>
            <p:ph type="subTitle" idx="1"/>
          </p:nvPr>
        </p:nvSpPr>
        <p:spPr>
          <a:xfrm>
            <a:off x="713225" y="1953450"/>
            <a:ext cx="4188000" cy="234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Open Sans"/>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75" name="Google Shape;75;p7"/>
          <p:cNvSpPr>
            <a:spLocks noGrp="1"/>
          </p:cNvSpPr>
          <p:nvPr>
            <p:ph type="pic" idx="2"/>
          </p:nvPr>
        </p:nvSpPr>
        <p:spPr>
          <a:xfrm>
            <a:off x="5614326" y="0"/>
            <a:ext cx="3529800" cy="51480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cxnSp>
        <p:nvCxnSpPr>
          <p:cNvPr id="77" name="Google Shape;77;p8"/>
          <p:cNvCxnSpPr/>
          <p:nvPr/>
        </p:nvCxnSpPr>
        <p:spPr>
          <a:xfrm>
            <a:off x="-5400" y="4728850"/>
            <a:ext cx="9154800" cy="0"/>
          </a:xfrm>
          <a:prstGeom prst="straightConnector1">
            <a:avLst/>
          </a:prstGeom>
          <a:noFill/>
          <a:ln w="9525" cap="flat" cmpd="sng">
            <a:solidFill>
              <a:schemeClr val="dk1"/>
            </a:solidFill>
            <a:prstDash val="solid"/>
            <a:round/>
            <a:headEnd type="none" w="med" len="med"/>
            <a:tailEnd type="none" w="med" len="med"/>
          </a:ln>
        </p:spPr>
      </p:cxnSp>
      <p:sp>
        <p:nvSpPr>
          <p:cNvPr id="78" name="Google Shape;78;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cxnSp>
        <p:nvCxnSpPr>
          <p:cNvPr id="80" name="Google Shape;80;p9"/>
          <p:cNvCxnSpPr/>
          <p:nvPr/>
        </p:nvCxnSpPr>
        <p:spPr>
          <a:xfrm>
            <a:off x="-5400" y="4728850"/>
            <a:ext cx="9154800" cy="0"/>
          </a:xfrm>
          <a:prstGeom prst="straightConnector1">
            <a:avLst/>
          </a:prstGeom>
          <a:noFill/>
          <a:ln w="9525" cap="flat" cmpd="sng">
            <a:solidFill>
              <a:schemeClr val="dk1"/>
            </a:solidFill>
            <a:prstDash val="solid"/>
            <a:round/>
            <a:headEnd type="none" w="med" len="med"/>
            <a:tailEnd type="none" w="med" len="med"/>
          </a:ln>
        </p:spPr>
      </p:cxnSp>
      <p:sp>
        <p:nvSpPr>
          <p:cNvPr id="81" name="Google Shape;81;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2" name="Google Shape;82;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Google Shape;84;p10"/>
          <p:cNvSpPr>
            <a:spLocks noGrp="1"/>
          </p:cNvSpPr>
          <p:nvPr>
            <p:ph type="pic" idx="2"/>
          </p:nvPr>
        </p:nvSpPr>
        <p:spPr>
          <a:xfrm>
            <a:off x="0" y="0"/>
            <a:ext cx="9144000" cy="5143500"/>
          </a:xfrm>
          <a:prstGeom prst="rect">
            <a:avLst/>
          </a:prstGeom>
          <a:noFill/>
          <a:ln>
            <a:noFill/>
          </a:ln>
        </p:spPr>
      </p:sp>
      <p:sp>
        <p:nvSpPr>
          <p:cNvPr id="85" name="Google Shape;85;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Public Sans"/>
              <a:buChar char="●"/>
              <a:defRPr sz="1200">
                <a:solidFill>
                  <a:schemeClr val="dk1"/>
                </a:solidFill>
                <a:latin typeface="Public Sans"/>
                <a:ea typeface="Public Sans"/>
                <a:cs typeface="Public Sans"/>
                <a:sym typeface="Public Sans"/>
              </a:defRPr>
            </a:lvl1pPr>
            <a:lvl2pPr marL="914400" lvl="1" indent="-304800">
              <a:lnSpc>
                <a:spcPct val="100000"/>
              </a:lnSpc>
              <a:spcBef>
                <a:spcPts val="0"/>
              </a:spcBef>
              <a:spcAft>
                <a:spcPts val="0"/>
              </a:spcAft>
              <a:buClr>
                <a:schemeClr val="dk1"/>
              </a:buClr>
              <a:buSzPts val="1200"/>
              <a:buFont typeface="Public Sans"/>
              <a:buChar char="○"/>
              <a:defRPr sz="1200">
                <a:solidFill>
                  <a:schemeClr val="dk1"/>
                </a:solidFill>
                <a:latin typeface="Public Sans"/>
                <a:ea typeface="Public Sans"/>
                <a:cs typeface="Public Sans"/>
                <a:sym typeface="Public Sans"/>
              </a:defRPr>
            </a:lvl2pPr>
            <a:lvl3pPr marL="1371600" lvl="2" indent="-304800">
              <a:lnSpc>
                <a:spcPct val="100000"/>
              </a:lnSpc>
              <a:spcBef>
                <a:spcPts val="0"/>
              </a:spcBef>
              <a:spcAft>
                <a:spcPts val="0"/>
              </a:spcAft>
              <a:buClr>
                <a:schemeClr val="dk1"/>
              </a:buClr>
              <a:buSzPts val="1200"/>
              <a:buFont typeface="Public Sans"/>
              <a:buChar char="■"/>
              <a:defRPr sz="1200">
                <a:solidFill>
                  <a:schemeClr val="dk1"/>
                </a:solidFill>
                <a:latin typeface="Public Sans"/>
                <a:ea typeface="Public Sans"/>
                <a:cs typeface="Public Sans"/>
                <a:sym typeface="Public Sans"/>
              </a:defRPr>
            </a:lvl3pPr>
            <a:lvl4pPr marL="1828800" lvl="3" indent="-304800">
              <a:lnSpc>
                <a:spcPct val="100000"/>
              </a:lnSpc>
              <a:spcBef>
                <a:spcPts val="0"/>
              </a:spcBef>
              <a:spcAft>
                <a:spcPts val="0"/>
              </a:spcAft>
              <a:buClr>
                <a:schemeClr val="dk1"/>
              </a:buClr>
              <a:buSzPts val="1200"/>
              <a:buFont typeface="Public Sans"/>
              <a:buChar char="●"/>
              <a:defRPr sz="1200">
                <a:solidFill>
                  <a:schemeClr val="dk1"/>
                </a:solidFill>
                <a:latin typeface="Public Sans"/>
                <a:ea typeface="Public Sans"/>
                <a:cs typeface="Public Sans"/>
                <a:sym typeface="Public Sans"/>
              </a:defRPr>
            </a:lvl4pPr>
            <a:lvl5pPr marL="2286000" lvl="4" indent="-304800">
              <a:lnSpc>
                <a:spcPct val="100000"/>
              </a:lnSpc>
              <a:spcBef>
                <a:spcPts val="0"/>
              </a:spcBef>
              <a:spcAft>
                <a:spcPts val="0"/>
              </a:spcAft>
              <a:buClr>
                <a:schemeClr val="dk1"/>
              </a:buClr>
              <a:buSzPts val="1200"/>
              <a:buFont typeface="Public Sans"/>
              <a:buChar char="○"/>
              <a:defRPr sz="1200">
                <a:solidFill>
                  <a:schemeClr val="dk1"/>
                </a:solidFill>
                <a:latin typeface="Public Sans"/>
                <a:ea typeface="Public Sans"/>
                <a:cs typeface="Public Sans"/>
                <a:sym typeface="Public Sans"/>
              </a:defRPr>
            </a:lvl5pPr>
            <a:lvl6pPr marL="2743200" lvl="5" indent="-304800">
              <a:lnSpc>
                <a:spcPct val="100000"/>
              </a:lnSpc>
              <a:spcBef>
                <a:spcPts val="0"/>
              </a:spcBef>
              <a:spcAft>
                <a:spcPts val="0"/>
              </a:spcAft>
              <a:buClr>
                <a:schemeClr val="dk1"/>
              </a:buClr>
              <a:buSzPts val="1200"/>
              <a:buFont typeface="Public Sans"/>
              <a:buChar char="■"/>
              <a:defRPr sz="1200">
                <a:solidFill>
                  <a:schemeClr val="dk1"/>
                </a:solidFill>
                <a:latin typeface="Public Sans"/>
                <a:ea typeface="Public Sans"/>
                <a:cs typeface="Public Sans"/>
                <a:sym typeface="Public Sans"/>
              </a:defRPr>
            </a:lvl6pPr>
            <a:lvl7pPr marL="3200400" lvl="6" indent="-304800">
              <a:lnSpc>
                <a:spcPct val="100000"/>
              </a:lnSpc>
              <a:spcBef>
                <a:spcPts val="0"/>
              </a:spcBef>
              <a:spcAft>
                <a:spcPts val="0"/>
              </a:spcAft>
              <a:buClr>
                <a:schemeClr val="dk1"/>
              </a:buClr>
              <a:buSzPts val="1200"/>
              <a:buFont typeface="Public Sans"/>
              <a:buChar char="●"/>
              <a:defRPr sz="1200">
                <a:solidFill>
                  <a:schemeClr val="dk1"/>
                </a:solidFill>
                <a:latin typeface="Public Sans"/>
                <a:ea typeface="Public Sans"/>
                <a:cs typeface="Public Sans"/>
                <a:sym typeface="Public Sans"/>
              </a:defRPr>
            </a:lvl7pPr>
            <a:lvl8pPr marL="3657600" lvl="7" indent="-304800">
              <a:lnSpc>
                <a:spcPct val="100000"/>
              </a:lnSpc>
              <a:spcBef>
                <a:spcPts val="0"/>
              </a:spcBef>
              <a:spcAft>
                <a:spcPts val="0"/>
              </a:spcAft>
              <a:buClr>
                <a:schemeClr val="dk1"/>
              </a:buClr>
              <a:buSzPts val="1200"/>
              <a:buFont typeface="Public Sans"/>
              <a:buChar char="○"/>
              <a:defRPr sz="1200">
                <a:solidFill>
                  <a:schemeClr val="dk1"/>
                </a:solidFill>
                <a:latin typeface="Public Sans"/>
                <a:ea typeface="Public Sans"/>
                <a:cs typeface="Public Sans"/>
                <a:sym typeface="Public Sans"/>
              </a:defRPr>
            </a:lvl8pPr>
            <a:lvl9pPr marL="4114800" lvl="8" indent="-304800">
              <a:lnSpc>
                <a:spcPct val="100000"/>
              </a:lnSpc>
              <a:spcBef>
                <a:spcPts val="0"/>
              </a:spcBef>
              <a:spcAft>
                <a:spcPts val="0"/>
              </a:spcAft>
              <a:buClr>
                <a:schemeClr val="dk1"/>
              </a:buClr>
              <a:buSzPts val="1200"/>
              <a:buFont typeface="Public Sans"/>
              <a:buChar char="■"/>
              <a:defRPr sz="1200">
                <a:solidFill>
                  <a:schemeClr val="dk1"/>
                </a:solidFill>
                <a:latin typeface="Public Sans"/>
                <a:ea typeface="Public Sans"/>
                <a:cs typeface="Public Sans"/>
                <a:sym typeface="Public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2" r:id="rId13"/>
    <p:sldLayoutId id="2147483665" r:id="rId14"/>
    <p:sldLayoutId id="2147483666" r:id="rId15"/>
    <p:sldLayoutId id="2147483667" r:id="rId16"/>
    <p:sldLayoutId id="2147483668" r:id="rId17"/>
    <p:sldLayoutId id="2147483669" r:id="rId18"/>
    <p:sldLayoutId id="2147483670" r:id="rId19"/>
    <p:sldLayoutId id="2147483672" r:id="rId20"/>
    <p:sldLayoutId id="2147483673" r:id="rId21"/>
    <p:sldLayoutId id="2147483677"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hyperlink" Target="https://docs.google.com/spreadsheets/d/1exFOzzqk_Bo_uEow8S12oJejecplwyPOdX0_9Bnbp3k/copy"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1"/>
          <p:cNvSpPr txBox="1">
            <a:spLocks noGrp="1"/>
          </p:cNvSpPr>
          <p:nvPr>
            <p:ph type="ctrTitle"/>
          </p:nvPr>
        </p:nvSpPr>
        <p:spPr>
          <a:xfrm>
            <a:off x="713224" y="637674"/>
            <a:ext cx="6839769" cy="172387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effectLst>
                  <a:outerShdw blurRad="38100" dist="38100" dir="2700000" algn="tl">
                    <a:srgbClr val="000000">
                      <a:alpha val="43137"/>
                    </a:srgbClr>
                  </a:outerShdw>
                </a:effectLst>
                <a:latin typeface="Bodoni MT Black" panose="02070A03080606020203" pitchFamily="18" charset="0"/>
              </a:rPr>
              <a:t>Employee </a:t>
            </a:r>
            <a:r>
              <a:rPr lang="en" sz="4400" dirty="0" smtClean="0">
                <a:effectLst>
                  <a:outerShdw blurRad="38100" dist="38100" dir="2700000" algn="tl">
                    <a:srgbClr val="000000">
                      <a:alpha val="43137"/>
                    </a:srgbClr>
                  </a:outerShdw>
                </a:effectLst>
                <a:latin typeface="Bodoni MT Black" panose="02070A03080606020203" pitchFamily="18" charset="0"/>
              </a:rPr>
              <a:t>Leave Management System</a:t>
            </a:r>
            <a:endParaRPr sz="4400" dirty="0">
              <a:effectLst>
                <a:outerShdw blurRad="38100" dist="38100" dir="2700000" algn="tl">
                  <a:srgbClr val="000000">
                    <a:alpha val="43137"/>
                  </a:srgbClr>
                </a:outerShdw>
              </a:effectLst>
              <a:latin typeface="Bodoni MT Black" panose="02070A03080606020203" pitchFamily="18" charset="0"/>
            </a:endParaRPr>
          </a:p>
        </p:txBody>
      </p:sp>
      <p:grpSp>
        <p:nvGrpSpPr>
          <p:cNvPr id="371" name="Google Shape;371;p31"/>
          <p:cNvGrpSpPr/>
          <p:nvPr/>
        </p:nvGrpSpPr>
        <p:grpSpPr>
          <a:xfrm>
            <a:off x="5401865" y="2520357"/>
            <a:ext cx="3028920" cy="2348254"/>
            <a:chOff x="5865015" y="2255682"/>
            <a:chExt cx="3028920" cy="2348254"/>
          </a:xfrm>
        </p:grpSpPr>
        <p:sp>
          <p:nvSpPr>
            <p:cNvPr id="372" name="Google Shape;372;p31"/>
            <p:cNvSpPr/>
            <p:nvPr/>
          </p:nvSpPr>
          <p:spPr>
            <a:xfrm>
              <a:off x="5879656" y="3127462"/>
              <a:ext cx="347462" cy="247369"/>
            </a:xfrm>
            <a:custGeom>
              <a:avLst/>
              <a:gdLst/>
              <a:ahLst/>
              <a:cxnLst/>
              <a:rect l="l" t="t" r="r" b="b"/>
              <a:pathLst>
                <a:path w="28146" h="20038" extrusionOk="0">
                  <a:moveTo>
                    <a:pt x="15026" y="1"/>
                  </a:moveTo>
                  <a:cubicBezTo>
                    <a:pt x="14873" y="1"/>
                    <a:pt x="14721" y="68"/>
                    <a:pt x="14626" y="238"/>
                  </a:cubicBezTo>
                  <a:cubicBezTo>
                    <a:pt x="13875" y="2944"/>
                    <a:pt x="18369" y="4890"/>
                    <a:pt x="17943" y="5939"/>
                  </a:cubicBezTo>
                  <a:cubicBezTo>
                    <a:pt x="17943" y="5939"/>
                    <a:pt x="6496" y="710"/>
                    <a:pt x="5025" y="311"/>
                  </a:cubicBezTo>
                  <a:cubicBezTo>
                    <a:pt x="4616" y="161"/>
                    <a:pt x="4246" y="96"/>
                    <a:pt x="3921" y="96"/>
                  </a:cubicBezTo>
                  <a:cubicBezTo>
                    <a:pt x="2202" y="96"/>
                    <a:pt x="1712" y="1910"/>
                    <a:pt x="3055" y="2695"/>
                  </a:cubicBezTo>
                  <a:cubicBezTo>
                    <a:pt x="2909" y="2643"/>
                    <a:pt x="2768" y="2619"/>
                    <a:pt x="2635" y="2619"/>
                  </a:cubicBezTo>
                  <a:cubicBezTo>
                    <a:pt x="1335" y="2619"/>
                    <a:pt x="731" y="4888"/>
                    <a:pt x="2864" y="5836"/>
                  </a:cubicBezTo>
                  <a:cubicBezTo>
                    <a:pt x="2739" y="5794"/>
                    <a:pt x="2608" y="5774"/>
                    <a:pt x="2476" y="5774"/>
                  </a:cubicBezTo>
                  <a:cubicBezTo>
                    <a:pt x="1281" y="5774"/>
                    <a:pt x="0" y="7406"/>
                    <a:pt x="2473" y="9051"/>
                  </a:cubicBezTo>
                  <a:cubicBezTo>
                    <a:pt x="2765" y="9231"/>
                    <a:pt x="4112" y="10003"/>
                    <a:pt x="4076" y="10003"/>
                  </a:cubicBezTo>
                  <a:cubicBezTo>
                    <a:pt x="4073" y="10003"/>
                    <a:pt x="4058" y="9996"/>
                    <a:pt x="4029" y="9982"/>
                  </a:cubicBezTo>
                  <a:cubicBezTo>
                    <a:pt x="3979" y="9963"/>
                    <a:pt x="3927" y="9953"/>
                    <a:pt x="3875" y="9953"/>
                  </a:cubicBezTo>
                  <a:cubicBezTo>
                    <a:pt x="3173" y="9953"/>
                    <a:pt x="2404" y="11657"/>
                    <a:pt x="4489" y="12945"/>
                  </a:cubicBezTo>
                  <a:cubicBezTo>
                    <a:pt x="4489" y="12945"/>
                    <a:pt x="12809" y="18926"/>
                    <a:pt x="17040" y="19508"/>
                  </a:cubicBezTo>
                  <a:cubicBezTo>
                    <a:pt x="17424" y="19560"/>
                    <a:pt x="19038" y="20037"/>
                    <a:pt x="20893" y="20037"/>
                  </a:cubicBezTo>
                  <a:cubicBezTo>
                    <a:pt x="23003" y="20037"/>
                    <a:pt x="25424" y="19421"/>
                    <a:pt x="26701" y="16862"/>
                  </a:cubicBezTo>
                  <a:cubicBezTo>
                    <a:pt x="28146" y="13968"/>
                    <a:pt x="26580" y="10938"/>
                    <a:pt x="25104" y="8983"/>
                  </a:cubicBezTo>
                  <a:cubicBezTo>
                    <a:pt x="24127" y="7690"/>
                    <a:pt x="21668" y="3754"/>
                    <a:pt x="15259" y="51"/>
                  </a:cubicBezTo>
                  <a:cubicBezTo>
                    <a:pt x="15186" y="19"/>
                    <a:pt x="15106" y="1"/>
                    <a:pt x="15026" y="1"/>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1"/>
            <p:cNvSpPr/>
            <p:nvPr/>
          </p:nvSpPr>
          <p:spPr>
            <a:xfrm>
              <a:off x="5929184" y="3250146"/>
              <a:ext cx="86180" cy="43504"/>
            </a:xfrm>
            <a:custGeom>
              <a:avLst/>
              <a:gdLst/>
              <a:ahLst/>
              <a:cxnLst/>
              <a:rect l="l" t="t" r="r" b="b"/>
              <a:pathLst>
                <a:path w="6981" h="3524" extrusionOk="0">
                  <a:moveTo>
                    <a:pt x="172" y="0"/>
                  </a:moveTo>
                  <a:lnTo>
                    <a:pt x="0" y="374"/>
                  </a:lnTo>
                  <a:lnTo>
                    <a:pt x="6809" y="3523"/>
                  </a:lnTo>
                  <a:lnTo>
                    <a:pt x="6980" y="3151"/>
                  </a:lnTo>
                  <a:lnTo>
                    <a:pt x="1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1"/>
            <p:cNvSpPr/>
            <p:nvPr/>
          </p:nvSpPr>
          <p:spPr>
            <a:xfrm>
              <a:off x="5913963" y="3198038"/>
              <a:ext cx="111858" cy="60281"/>
            </a:xfrm>
            <a:custGeom>
              <a:avLst/>
              <a:gdLst/>
              <a:ahLst/>
              <a:cxnLst/>
              <a:rect l="l" t="t" r="r" b="b"/>
              <a:pathLst>
                <a:path w="9061" h="4883" extrusionOk="0">
                  <a:moveTo>
                    <a:pt x="187" y="0"/>
                  </a:moveTo>
                  <a:lnTo>
                    <a:pt x="1" y="366"/>
                  </a:lnTo>
                  <a:lnTo>
                    <a:pt x="8873" y="4883"/>
                  </a:lnTo>
                  <a:lnTo>
                    <a:pt x="9061" y="4518"/>
                  </a:lnTo>
                  <a:lnTo>
                    <a:pt x="187" y="0"/>
                  </a:ln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a:off x="5916864" y="3158435"/>
              <a:ext cx="124820" cy="63441"/>
            </a:xfrm>
            <a:custGeom>
              <a:avLst/>
              <a:gdLst/>
              <a:ahLst/>
              <a:cxnLst/>
              <a:rect l="l" t="t" r="r" b="b"/>
              <a:pathLst>
                <a:path w="10111" h="5139" extrusionOk="0">
                  <a:moveTo>
                    <a:pt x="178" y="0"/>
                  </a:moveTo>
                  <a:lnTo>
                    <a:pt x="0" y="369"/>
                  </a:lnTo>
                  <a:lnTo>
                    <a:pt x="9933" y="5139"/>
                  </a:lnTo>
                  <a:lnTo>
                    <a:pt x="10110" y="4770"/>
                  </a:lnTo>
                  <a:lnTo>
                    <a:pt x="178" y="0"/>
                  </a:ln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1"/>
            <p:cNvSpPr/>
            <p:nvPr/>
          </p:nvSpPr>
          <p:spPr>
            <a:xfrm>
              <a:off x="6008785" y="3203223"/>
              <a:ext cx="42096" cy="102809"/>
            </a:xfrm>
            <a:custGeom>
              <a:avLst/>
              <a:gdLst/>
              <a:ahLst/>
              <a:cxnLst/>
              <a:rect l="l" t="t" r="r" b="b"/>
              <a:pathLst>
                <a:path w="3410" h="8328" extrusionOk="0">
                  <a:moveTo>
                    <a:pt x="3043" y="0"/>
                  </a:moveTo>
                  <a:cubicBezTo>
                    <a:pt x="1403" y="3251"/>
                    <a:pt x="406" y="5950"/>
                    <a:pt x="0" y="8257"/>
                  </a:cubicBezTo>
                  <a:lnTo>
                    <a:pt x="403" y="8328"/>
                  </a:lnTo>
                  <a:cubicBezTo>
                    <a:pt x="804" y="6062"/>
                    <a:pt x="1787" y="3398"/>
                    <a:pt x="3410" y="185"/>
                  </a:cubicBezTo>
                  <a:lnTo>
                    <a:pt x="3043" y="0"/>
                  </a:ln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1"/>
            <p:cNvSpPr/>
            <p:nvPr/>
          </p:nvSpPr>
          <p:spPr>
            <a:xfrm>
              <a:off x="6081707" y="3200038"/>
              <a:ext cx="48726" cy="96501"/>
            </a:xfrm>
            <a:custGeom>
              <a:avLst/>
              <a:gdLst/>
              <a:ahLst/>
              <a:cxnLst/>
              <a:rect l="l" t="t" r="r" b="b"/>
              <a:pathLst>
                <a:path w="3947" h="7817" extrusionOk="0">
                  <a:moveTo>
                    <a:pt x="1380" y="0"/>
                  </a:moveTo>
                  <a:lnTo>
                    <a:pt x="1380" y="0"/>
                  </a:lnTo>
                  <a:cubicBezTo>
                    <a:pt x="1366" y="47"/>
                    <a:pt x="1" y="4712"/>
                    <a:pt x="3681" y="7816"/>
                  </a:cubicBezTo>
                  <a:lnTo>
                    <a:pt x="3946" y="7503"/>
                  </a:lnTo>
                  <a:cubicBezTo>
                    <a:pt x="476" y="4576"/>
                    <a:pt x="1759" y="163"/>
                    <a:pt x="1772" y="119"/>
                  </a:cubicBezTo>
                  <a:lnTo>
                    <a:pt x="13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1"/>
            <p:cNvSpPr/>
            <p:nvPr/>
          </p:nvSpPr>
          <p:spPr>
            <a:xfrm>
              <a:off x="6364617" y="3323253"/>
              <a:ext cx="858015" cy="433137"/>
            </a:xfrm>
            <a:custGeom>
              <a:avLst/>
              <a:gdLst/>
              <a:ahLst/>
              <a:cxnLst/>
              <a:rect l="l" t="t" r="r" b="b"/>
              <a:pathLst>
                <a:path w="69503" h="35086" extrusionOk="0">
                  <a:moveTo>
                    <a:pt x="56104" y="1"/>
                  </a:moveTo>
                  <a:cubicBezTo>
                    <a:pt x="54850" y="1"/>
                    <a:pt x="53535" y="136"/>
                    <a:pt x="52178" y="393"/>
                  </a:cubicBezTo>
                  <a:lnTo>
                    <a:pt x="52067" y="414"/>
                  </a:lnTo>
                  <a:cubicBezTo>
                    <a:pt x="51372" y="556"/>
                    <a:pt x="50736" y="725"/>
                    <a:pt x="50139" y="928"/>
                  </a:cubicBezTo>
                  <a:lnTo>
                    <a:pt x="12426" y="14476"/>
                  </a:lnTo>
                  <a:lnTo>
                    <a:pt x="12427" y="14495"/>
                  </a:lnTo>
                  <a:lnTo>
                    <a:pt x="11935" y="14614"/>
                  </a:lnTo>
                  <a:cubicBezTo>
                    <a:pt x="10612" y="14918"/>
                    <a:pt x="9370" y="15416"/>
                    <a:pt x="8244" y="16094"/>
                  </a:cubicBezTo>
                  <a:cubicBezTo>
                    <a:pt x="1498" y="20158"/>
                    <a:pt x="1" y="27408"/>
                    <a:pt x="6582" y="32671"/>
                  </a:cubicBezTo>
                  <a:cubicBezTo>
                    <a:pt x="8605" y="34289"/>
                    <a:pt x="11209" y="35085"/>
                    <a:pt x="13869" y="35085"/>
                  </a:cubicBezTo>
                  <a:cubicBezTo>
                    <a:pt x="14333" y="35085"/>
                    <a:pt x="14798" y="35061"/>
                    <a:pt x="15262" y="35013"/>
                  </a:cubicBezTo>
                  <a:lnTo>
                    <a:pt x="15461" y="34993"/>
                  </a:lnTo>
                  <a:cubicBezTo>
                    <a:pt x="16057" y="34919"/>
                    <a:pt x="16552" y="34830"/>
                    <a:pt x="17029" y="34711"/>
                  </a:cubicBezTo>
                  <a:lnTo>
                    <a:pt x="54993" y="24098"/>
                  </a:lnTo>
                  <a:cubicBezTo>
                    <a:pt x="57359" y="23813"/>
                    <a:pt x="59556" y="23009"/>
                    <a:pt x="61509" y="21712"/>
                  </a:cubicBezTo>
                  <a:cubicBezTo>
                    <a:pt x="67033" y="18044"/>
                    <a:pt x="69503" y="12581"/>
                    <a:pt x="66965" y="6782"/>
                  </a:cubicBezTo>
                  <a:cubicBezTo>
                    <a:pt x="64874" y="2006"/>
                    <a:pt x="60933" y="1"/>
                    <a:pt x="561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1"/>
            <p:cNvSpPr/>
            <p:nvPr/>
          </p:nvSpPr>
          <p:spPr>
            <a:xfrm>
              <a:off x="6098076" y="3250566"/>
              <a:ext cx="161300" cy="172620"/>
            </a:xfrm>
            <a:custGeom>
              <a:avLst/>
              <a:gdLst/>
              <a:ahLst/>
              <a:cxnLst/>
              <a:rect l="l" t="t" r="r" b="b"/>
              <a:pathLst>
                <a:path w="13066" h="13983" extrusionOk="0">
                  <a:moveTo>
                    <a:pt x="9277" y="0"/>
                  </a:moveTo>
                  <a:cubicBezTo>
                    <a:pt x="8517" y="3090"/>
                    <a:pt x="1784" y="10007"/>
                    <a:pt x="0" y="10698"/>
                  </a:cubicBezTo>
                  <a:lnTo>
                    <a:pt x="3789" y="13983"/>
                  </a:lnTo>
                  <a:lnTo>
                    <a:pt x="13066" y="3286"/>
                  </a:lnTo>
                  <a:lnTo>
                    <a:pt x="92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a:off x="6122433" y="3280873"/>
              <a:ext cx="600436" cy="474431"/>
            </a:xfrm>
            <a:custGeom>
              <a:avLst/>
              <a:gdLst/>
              <a:ahLst/>
              <a:cxnLst/>
              <a:rect l="l" t="t" r="r" b="b"/>
              <a:pathLst>
                <a:path w="48638" h="38431" extrusionOk="0">
                  <a:moveTo>
                    <a:pt x="11629" y="0"/>
                  </a:moveTo>
                  <a:cubicBezTo>
                    <a:pt x="11181" y="0"/>
                    <a:pt x="10779" y="81"/>
                    <a:pt x="10428" y="252"/>
                  </a:cubicBezTo>
                  <a:lnTo>
                    <a:pt x="1550" y="11325"/>
                  </a:lnTo>
                  <a:cubicBezTo>
                    <a:pt x="0" y="15478"/>
                    <a:pt x="16394" y="27331"/>
                    <a:pt x="25853" y="35866"/>
                  </a:cubicBezTo>
                  <a:cubicBezTo>
                    <a:pt x="28095" y="37654"/>
                    <a:pt x="30480" y="38430"/>
                    <a:pt x="32732" y="38430"/>
                  </a:cubicBezTo>
                  <a:cubicBezTo>
                    <a:pt x="41735" y="38430"/>
                    <a:pt x="48638" y="26040"/>
                    <a:pt x="35997" y="16352"/>
                  </a:cubicBezTo>
                  <a:cubicBezTo>
                    <a:pt x="27371" y="10023"/>
                    <a:pt x="16629" y="0"/>
                    <a:pt x="116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a:off x="6141025" y="3283749"/>
              <a:ext cx="112673" cy="139400"/>
            </a:xfrm>
            <a:custGeom>
              <a:avLst/>
              <a:gdLst/>
              <a:ahLst/>
              <a:cxnLst/>
              <a:rect l="l" t="t" r="r" b="b"/>
              <a:pathLst>
                <a:path w="9127" h="11292" extrusionOk="0">
                  <a:moveTo>
                    <a:pt x="8718" y="1"/>
                  </a:moveTo>
                  <a:cubicBezTo>
                    <a:pt x="8397" y="3579"/>
                    <a:pt x="2650" y="10298"/>
                    <a:pt x="0" y="10892"/>
                  </a:cubicBezTo>
                  <a:lnTo>
                    <a:pt x="90" y="11292"/>
                  </a:lnTo>
                  <a:cubicBezTo>
                    <a:pt x="2910" y="10660"/>
                    <a:pt x="8786" y="3826"/>
                    <a:pt x="9127" y="38"/>
                  </a:cubicBezTo>
                  <a:lnTo>
                    <a:pt x="87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6543447" y="3483726"/>
              <a:ext cx="33208" cy="43788"/>
            </a:xfrm>
            <a:custGeom>
              <a:avLst/>
              <a:gdLst/>
              <a:ahLst/>
              <a:cxnLst/>
              <a:rect l="l" t="t" r="r" b="b"/>
              <a:pathLst>
                <a:path w="2690" h="3547" extrusionOk="0">
                  <a:moveTo>
                    <a:pt x="1973" y="1"/>
                  </a:moveTo>
                  <a:cubicBezTo>
                    <a:pt x="1899" y="1"/>
                    <a:pt x="1833" y="40"/>
                    <a:pt x="1795" y="106"/>
                  </a:cubicBezTo>
                  <a:lnTo>
                    <a:pt x="1" y="3348"/>
                  </a:lnTo>
                  <a:lnTo>
                    <a:pt x="360" y="3547"/>
                  </a:lnTo>
                  <a:lnTo>
                    <a:pt x="1864" y="829"/>
                  </a:lnTo>
                  <a:lnTo>
                    <a:pt x="2285" y="3488"/>
                  </a:lnTo>
                  <a:lnTo>
                    <a:pt x="2689" y="3425"/>
                  </a:lnTo>
                  <a:lnTo>
                    <a:pt x="2178" y="174"/>
                  </a:lnTo>
                  <a:cubicBezTo>
                    <a:pt x="2164" y="88"/>
                    <a:pt x="2097" y="19"/>
                    <a:pt x="2011" y="4"/>
                  </a:cubicBezTo>
                  <a:cubicBezTo>
                    <a:pt x="1998" y="2"/>
                    <a:pt x="1986" y="1"/>
                    <a:pt x="19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a:off x="5865015" y="3118746"/>
              <a:ext cx="264961" cy="351697"/>
            </a:xfrm>
            <a:custGeom>
              <a:avLst/>
              <a:gdLst/>
              <a:ahLst/>
              <a:cxnLst/>
              <a:rect l="l" t="t" r="r" b="b"/>
              <a:pathLst>
                <a:path w="21463" h="28489" extrusionOk="0">
                  <a:moveTo>
                    <a:pt x="2740" y="1"/>
                  </a:moveTo>
                  <a:cubicBezTo>
                    <a:pt x="2740" y="1"/>
                    <a:pt x="1796" y="1140"/>
                    <a:pt x="2077" y="3342"/>
                  </a:cubicBezTo>
                  <a:cubicBezTo>
                    <a:pt x="3070" y="9390"/>
                    <a:pt x="9262" y="11008"/>
                    <a:pt x="9415" y="14271"/>
                  </a:cubicBezTo>
                  <a:cubicBezTo>
                    <a:pt x="9567" y="17533"/>
                    <a:pt x="0" y="19266"/>
                    <a:pt x="2454" y="28489"/>
                  </a:cubicBezTo>
                  <a:lnTo>
                    <a:pt x="19008" y="28489"/>
                  </a:lnTo>
                  <a:cubicBezTo>
                    <a:pt x="21463" y="19266"/>
                    <a:pt x="12066" y="17533"/>
                    <a:pt x="12218" y="14271"/>
                  </a:cubicBezTo>
                  <a:cubicBezTo>
                    <a:pt x="12371" y="11008"/>
                    <a:pt x="18563" y="9390"/>
                    <a:pt x="19556" y="3342"/>
                  </a:cubicBezTo>
                  <a:cubicBezTo>
                    <a:pt x="19837" y="1140"/>
                    <a:pt x="18894" y="1"/>
                    <a:pt x="188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5885693" y="3094340"/>
              <a:ext cx="225691" cy="26826"/>
            </a:xfrm>
            <a:custGeom>
              <a:avLst/>
              <a:gdLst/>
              <a:ahLst/>
              <a:cxnLst/>
              <a:rect l="l" t="t" r="r" b="b"/>
              <a:pathLst>
                <a:path w="18282" h="2173" extrusionOk="0">
                  <a:moveTo>
                    <a:pt x="0" y="0"/>
                  </a:moveTo>
                  <a:lnTo>
                    <a:pt x="0" y="2172"/>
                  </a:lnTo>
                  <a:lnTo>
                    <a:pt x="18282" y="2172"/>
                  </a:lnTo>
                  <a:lnTo>
                    <a:pt x="182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a:off x="5875175" y="3077366"/>
              <a:ext cx="246740" cy="16987"/>
            </a:xfrm>
            <a:custGeom>
              <a:avLst/>
              <a:gdLst/>
              <a:ahLst/>
              <a:cxnLst/>
              <a:rect l="l" t="t" r="r" b="b"/>
              <a:pathLst>
                <a:path w="19987" h="1376" extrusionOk="0">
                  <a:moveTo>
                    <a:pt x="1" y="0"/>
                  </a:moveTo>
                  <a:lnTo>
                    <a:pt x="1" y="1375"/>
                  </a:lnTo>
                  <a:lnTo>
                    <a:pt x="19987" y="1375"/>
                  </a:lnTo>
                  <a:lnTo>
                    <a:pt x="199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1"/>
            <p:cNvSpPr/>
            <p:nvPr/>
          </p:nvSpPr>
          <p:spPr>
            <a:xfrm>
              <a:off x="5885693" y="3468011"/>
              <a:ext cx="225691" cy="26826"/>
            </a:xfrm>
            <a:custGeom>
              <a:avLst/>
              <a:gdLst/>
              <a:ahLst/>
              <a:cxnLst/>
              <a:rect l="l" t="t" r="r" b="b"/>
              <a:pathLst>
                <a:path w="18282" h="2173" extrusionOk="0">
                  <a:moveTo>
                    <a:pt x="0" y="1"/>
                  </a:moveTo>
                  <a:lnTo>
                    <a:pt x="0" y="2172"/>
                  </a:lnTo>
                  <a:lnTo>
                    <a:pt x="18282" y="2172"/>
                  </a:lnTo>
                  <a:lnTo>
                    <a:pt x="182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1"/>
            <p:cNvSpPr/>
            <p:nvPr/>
          </p:nvSpPr>
          <p:spPr>
            <a:xfrm>
              <a:off x="5875175" y="3494824"/>
              <a:ext cx="246740" cy="16974"/>
            </a:xfrm>
            <a:custGeom>
              <a:avLst/>
              <a:gdLst/>
              <a:ahLst/>
              <a:cxnLst/>
              <a:rect l="l" t="t" r="r" b="b"/>
              <a:pathLst>
                <a:path w="19987" h="1375" extrusionOk="0">
                  <a:moveTo>
                    <a:pt x="1" y="0"/>
                  </a:moveTo>
                  <a:lnTo>
                    <a:pt x="1" y="1374"/>
                  </a:lnTo>
                  <a:lnTo>
                    <a:pt x="19987" y="1374"/>
                  </a:lnTo>
                  <a:lnTo>
                    <a:pt x="199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1"/>
            <p:cNvSpPr/>
            <p:nvPr/>
          </p:nvSpPr>
          <p:spPr>
            <a:xfrm>
              <a:off x="5885693" y="3492281"/>
              <a:ext cx="225716" cy="5098"/>
            </a:xfrm>
            <a:custGeom>
              <a:avLst/>
              <a:gdLst/>
              <a:ahLst/>
              <a:cxnLst/>
              <a:rect l="l" t="t" r="r" b="b"/>
              <a:pathLst>
                <a:path w="18284" h="413" extrusionOk="0">
                  <a:moveTo>
                    <a:pt x="0" y="1"/>
                  </a:moveTo>
                  <a:lnTo>
                    <a:pt x="0" y="412"/>
                  </a:lnTo>
                  <a:lnTo>
                    <a:pt x="18283" y="412"/>
                  </a:lnTo>
                  <a:lnTo>
                    <a:pt x="182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1"/>
            <p:cNvSpPr/>
            <p:nvPr/>
          </p:nvSpPr>
          <p:spPr>
            <a:xfrm>
              <a:off x="5885693" y="3091797"/>
              <a:ext cx="225716" cy="5074"/>
            </a:xfrm>
            <a:custGeom>
              <a:avLst/>
              <a:gdLst/>
              <a:ahLst/>
              <a:cxnLst/>
              <a:rect l="l" t="t" r="r" b="b"/>
              <a:pathLst>
                <a:path w="18284" h="411" extrusionOk="0">
                  <a:moveTo>
                    <a:pt x="0" y="1"/>
                  </a:moveTo>
                  <a:lnTo>
                    <a:pt x="0" y="411"/>
                  </a:lnTo>
                  <a:lnTo>
                    <a:pt x="18283" y="411"/>
                  </a:lnTo>
                  <a:lnTo>
                    <a:pt x="182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1"/>
            <p:cNvSpPr/>
            <p:nvPr/>
          </p:nvSpPr>
          <p:spPr>
            <a:xfrm>
              <a:off x="5900408" y="3220518"/>
              <a:ext cx="194224" cy="239653"/>
            </a:xfrm>
            <a:custGeom>
              <a:avLst/>
              <a:gdLst/>
              <a:ahLst/>
              <a:cxnLst/>
              <a:rect l="l" t="t" r="r" b="b"/>
              <a:pathLst>
                <a:path w="15733" h="19413" extrusionOk="0">
                  <a:moveTo>
                    <a:pt x="2762" y="0"/>
                  </a:moveTo>
                  <a:cubicBezTo>
                    <a:pt x="3300" y="562"/>
                    <a:pt x="3865" y="1078"/>
                    <a:pt x="4409" y="1571"/>
                  </a:cubicBezTo>
                  <a:cubicBezTo>
                    <a:pt x="5909" y="2936"/>
                    <a:pt x="7327" y="4224"/>
                    <a:pt x="7411" y="5989"/>
                  </a:cubicBezTo>
                  <a:cubicBezTo>
                    <a:pt x="7429" y="6397"/>
                    <a:pt x="7371" y="7140"/>
                    <a:pt x="7275" y="8015"/>
                  </a:cubicBezTo>
                  <a:cubicBezTo>
                    <a:pt x="6928" y="11142"/>
                    <a:pt x="4919" y="13873"/>
                    <a:pt x="1958" y="15207"/>
                  </a:cubicBezTo>
                  <a:lnTo>
                    <a:pt x="189" y="16005"/>
                  </a:lnTo>
                  <a:cubicBezTo>
                    <a:pt x="3" y="16994"/>
                    <a:pt x="0" y="18114"/>
                    <a:pt x="274" y="19413"/>
                  </a:cubicBezTo>
                  <a:lnTo>
                    <a:pt x="15454" y="19413"/>
                  </a:lnTo>
                  <a:cubicBezTo>
                    <a:pt x="15730" y="18114"/>
                    <a:pt x="15733" y="16994"/>
                    <a:pt x="15555" y="16005"/>
                  </a:cubicBezTo>
                  <a:lnTo>
                    <a:pt x="13760" y="15186"/>
                  </a:lnTo>
                  <a:cubicBezTo>
                    <a:pt x="10886" y="13876"/>
                    <a:pt x="8930" y="11210"/>
                    <a:pt x="8622" y="8163"/>
                  </a:cubicBezTo>
                  <a:cubicBezTo>
                    <a:pt x="8527" y="7222"/>
                    <a:pt x="8468" y="6417"/>
                    <a:pt x="8488" y="5989"/>
                  </a:cubicBezTo>
                  <a:cubicBezTo>
                    <a:pt x="8572" y="4224"/>
                    <a:pt x="9990" y="2936"/>
                    <a:pt x="11490" y="1571"/>
                  </a:cubicBezTo>
                  <a:cubicBezTo>
                    <a:pt x="12034" y="1078"/>
                    <a:pt x="12599" y="564"/>
                    <a:pt x="13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1"/>
            <p:cNvSpPr/>
            <p:nvPr/>
          </p:nvSpPr>
          <p:spPr>
            <a:xfrm>
              <a:off x="6006946" y="3157546"/>
              <a:ext cx="133437" cy="61984"/>
            </a:xfrm>
            <a:custGeom>
              <a:avLst/>
              <a:gdLst/>
              <a:ahLst/>
              <a:cxnLst/>
              <a:rect l="l" t="t" r="r" b="b"/>
              <a:pathLst>
                <a:path w="10809" h="5021" extrusionOk="0">
                  <a:moveTo>
                    <a:pt x="1462" y="0"/>
                  </a:moveTo>
                  <a:cubicBezTo>
                    <a:pt x="804" y="0"/>
                    <a:pt x="538" y="172"/>
                    <a:pt x="434" y="485"/>
                  </a:cubicBezTo>
                  <a:cubicBezTo>
                    <a:pt x="310" y="867"/>
                    <a:pt x="0" y="2817"/>
                    <a:pt x="2443" y="3517"/>
                  </a:cubicBezTo>
                  <a:lnTo>
                    <a:pt x="7878" y="5016"/>
                  </a:lnTo>
                  <a:cubicBezTo>
                    <a:pt x="7897" y="5019"/>
                    <a:pt x="7916" y="5021"/>
                    <a:pt x="7936" y="5021"/>
                  </a:cubicBezTo>
                  <a:cubicBezTo>
                    <a:pt x="8839" y="5021"/>
                    <a:pt x="10809" y="1953"/>
                    <a:pt x="10809" y="1953"/>
                  </a:cubicBezTo>
                  <a:cubicBezTo>
                    <a:pt x="10809" y="1953"/>
                    <a:pt x="9914" y="934"/>
                    <a:pt x="8145" y="745"/>
                  </a:cubicBezTo>
                  <a:lnTo>
                    <a:pt x="1953" y="26"/>
                  </a:lnTo>
                  <a:cubicBezTo>
                    <a:pt x="1769" y="9"/>
                    <a:pt x="1606" y="0"/>
                    <a:pt x="1462" y="0"/>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1"/>
            <p:cNvSpPr/>
            <p:nvPr/>
          </p:nvSpPr>
          <p:spPr>
            <a:xfrm>
              <a:off x="6016908" y="3161657"/>
              <a:ext cx="32751" cy="10629"/>
            </a:xfrm>
            <a:custGeom>
              <a:avLst/>
              <a:gdLst/>
              <a:ahLst/>
              <a:cxnLst/>
              <a:rect l="l" t="t" r="r" b="b"/>
              <a:pathLst>
                <a:path w="2653" h="861" extrusionOk="0">
                  <a:moveTo>
                    <a:pt x="2263" y="1"/>
                  </a:moveTo>
                  <a:cubicBezTo>
                    <a:pt x="2261" y="7"/>
                    <a:pt x="2083" y="450"/>
                    <a:pt x="1216" y="450"/>
                  </a:cubicBezTo>
                  <a:cubicBezTo>
                    <a:pt x="929" y="450"/>
                    <a:pt x="567" y="401"/>
                    <a:pt x="112" y="273"/>
                  </a:cubicBezTo>
                  <a:lnTo>
                    <a:pt x="1" y="668"/>
                  </a:lnTo>
                  <a:cubicBezTo>
                    <a:pt x="492" y="807"/>
                    <a:pt x="894" y="861"/>
                    <a:pt x="1223" y="861"/>
                  </a:cubicBezTo>
                  <a:cubicBezTo>
                    <a:pt x="2398" y="861"/>
                    <a:pt x="2641" y="169"/>
                    <a:pt x="2652" y="131"/>
                  </a:cubicBez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1"/>
            <p:cNvSpPr/>
            <p:nvPr/>
          </p:nvSpPr>
          <p:spPr>
            <a:xfrm>
              <a:off x="8476118" y="3128647"/>
              <a:ext cx="347462" cy="246184"/>
            </a:xfrm>
            <a:custGeom>
              <a:avLst/>
              <a:gdLst/>
              <a:ahLst/>
              <a:cxnLst/>
              <a:rect l="l" t="t" r="r" b="b"/>
              <a:pathLst>
                <a:path w="28146" h="19942" extrusionOk="0">
                  <a:moveTo>
                    <a:pt x="24225" y="0"/>
                  </a:moveTo>
                  <a:cubicBezTo>
                    <a:pt x="23900" y="0"/>
                    <a:pt x="23530" y="65"/>
                    <a:pt x="23121" y="215"/>
                  </a:cubicBezTo>
                  <a:cubicBezTo>
                    <a:pt x="21650" y="614"/>
                    <a:pt x="10203" y="5843"/>
                    <a:pt x="10203" y="5843"/>
                  </a:cubicBezTo>
                  <a:cubicBezTo>
                    <a:pt x="9925" y="5160"/>
                    <a:pt x="8905" y="4417"/>
                    <a:pt x="7804" y="4417"/>
                  </a:cubicBezTo>
                  <a:cubicBezTo>
                    <a:pt x="7214" y="4417"/>
                    <a:pt x="6601" y="4630"/>
                    <a:pt x="6066" y="5181"/>
                  </a:cubicBezTo>
                  <a:cubicBezTo>
                    <a:pt x="4442" y="6855"/>
                    <a:pt x="3545" y="8221"/>
                    <a:pt x="3043" y="8887"/>
                  </a:cubicBezTo>
                  <a:cubicBezTo>
                    <a:pt x="1566" y="10842"/>
                    <a:pt x="1" y="13871"/>
                    <a:pt x="1446" y="16765"/>
                  </a:cubicBezTo>
                  <a:lnTo>
                    <a:pt x="1446" y="16766"/>
                  </a:lnTo>
                  <a:cubicBezTo>
                    <a:pt x="2723" y="19325"/>
                    <a:pt x="5144" y="19941"/>
                    <a:pt x="7253" y="19941"/>
                  </a:cubicBezTo>
                  <a:cubicBezTo>
                    <a:pt x="9108" y="19941"/>
                    <a:pt x="10723" y="19464"/>
                    <a:pt x="11106" y="19412"/>
                  </a:cubicBezTo>
                  <a:cubicBezTo>
                    <a:pt x="15337" y="18830"/>
                    <a:pt x="23657" y="12849"/>
                    <a:pt x="23657" y="12849"/>
                  </a:cubicBezTo>
                  <a:cubicBezTo>
                    <a:pt x="25742" y="11561"/>
                    <a:pt x="24972" y="9857"/>
                    <a:pt x="24271" y="9857"/>
                  </a:cubicBezTo>
                  <a:cubicBezTo>
                    <a:pt x="24219" y="9857"/>
                    <a:pt x="24168" y="9867"/>
                    <a:pt x="24117" y="9886"/>
                  </a:cubicBezTo>
                  <a:cubicBezTo>
                    <a:pt x="24089" y="9900"/>
                    <a:pt x="24074" y="9907"/>
                    <a:pt x="24071" y="9907"/>
                  </a:cubicBezTo>
                  <a:cubicBezTo>
                    <a:pt x="24035" y="9907"/>
                    <a:pt x="25382" y="9135"/>
                    <a:pt x="25673" y="8955"/>
                  </a:cubicBezTo>
                  <a:cubicBezTo>
                    <a:pt x="28146" y="7310"/>
                    <a:pt x="26865" y="5678"/>
                    <a:pt x="25671" y="5678"/>
                  </a:cubicBezTo>
                  <a:cubicBezTo>
                    <a:pt x="25539" y="5678"/>
                    <a:pt x="25407" y="5698"/>
                    <a:pt x="25283" y="5740"/>
                  </a:cubicBezTo>
                  <a:cubicBezTo>
                    <a:pt x="27414" y="4792"/>
                    <a:pt x="26810" y="2523"/>
                    <a:pt x="25511" y="2523"/>
                  </a:cubicBezTo>
                  <a:cubicBezTo>
                    <a:pt x="25378" y="2523"/>
                    <a:pt x="25237" y="2547"/>
                    <a:pt x="25091" y="2599"/>
                  </a:cubicBezTo>
                  <a:cubicBezTo>
                    <a:pt x="26435" y="1814"/>
                    <a:pt x="25944" y="0"/>
                    <a:pt x="24225" y="0"/>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8687872" y="3250307"/>
              <a:ext cx="86230" cy="43442"/>
            </a:xfrm>
            <a:custGeom>
              <a:avLst/>
              <a:gdLst/>
              <a:ahLst/>
              <a:cxnLst/>
              <a:rect l="l" t="t" r="r" b="b"/>
              <a:pathLst>
                <a:path w="6985" h="3519" extrusionOk="0">
                  <a:moveTo>
                    <a:pt x="6812" y="0"/>
                  </a:moveTo>
                  <a:lnTo>
                    <a:pt x="1" y="3146"/>
                  </a:lnTo>
                  <a:lnTo>
                    <a:pt x="173" y="3519"/>
                  </a:lnTo>
                  <a:lnTo>
                    <a:pt x="6984" y="373"/>
                  </a:lnTo>
                  <a:lnTo>
                    <a:pt x="6812" y="0"/>
                  </a:ln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8677416" y="3198161"/>
              <a:ext cx="111870" cy="60244"/>
            </a:xfrm>
            <a:custGeom>
              <a:avLst/>
              <a:gdLst/>
              <a:ahLst/>
              <a:cxnLst/>
              <a:rect l="l" t="t" r="r" b="b"/>
              <a:pathLst>
                <a:path w="9062" h="4880" extrusionOk="0">
                  <a:moveTo>
                    <a:pt x="8876" y="0"/>
                  </a:moveTo>
                  <a:lnTo>
                    <a:pt x="1" y="4514"/>
                  </a:lnTo>
                  <a:lnTo>
                    <a:pt x="186" y="4880"/>
                  </a:lnTo>
                  <a:lnTo>
                    <a:pt x="9062" y="366"/>
                  </a:lnTo>
                  <a:lnTo>
                    <a:pt x="8876" y="0"/>
                  </a:ln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8661503" y="3158114"/>
              <a:ext cx="124820" cy="63429"/>
            </a:xfrm>
            <a:custGeom>
              <a:avLst/>
              <a:gdLst/>
              <a:ahLst/>
              <a:cxnLst/>
              <a:rect l="l" t="t" r="r" b="b"/>
              <a:pathLst>
                <a:path w="10111" h="5138" extrusionOk="0">
                  <a:moveTo>
                    <a:pt x="9934" y="1"/>
                  </a:moveTo>
                  <a:lnTo>
                    <a:pt x="1" y="4769"/>
                  </a:lnTo>
                  <a:lnTo>
                    <a:pt x="178" y="5138"/>
                  </a:lnTo>
                  <a:lnTo>
                    <a:pt x="10111" y="370"/>
                  </a:lnTo>
                  <a:lnTo>
                    <a:pt x="9934" y="1"/>
                  </a:ln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8652343" y="3203223"/>
              <a:ext cx="42121" cy="102809"/>
            </a:xfrm>
            <a:custGeom>
              <a:avLst/>
              <a:gdLst/>
              <a:ahLst/>
              <a:cxnLst/>
              <a:rect l="l" t="t" r="r" b="b"/>
              <a:pathLst>
                <a:path w="3412" h="8328" extrusionOk="0">
                  <a:moveTo>
                    <a:pt x="367" y="0"/>
                  </a:moveTo>
                  <a:lnTo>
                    <a:pt x="0" y="185"/>
                  </a:lnTo>
                  <a:cubicBezTo>
                    <a:pt x="1624" y="3400"/>
                    <a:pt x="2608" y="6064"/>
                    <a:pt x="3007" y="8328"/>
                  </a:cubicBezTo>
                  <a:lnTo>
                    <a:pt x="3411" y="8257"/>
                  </a:lnTo>
                  <a:cubicBezTo>
                    <a:pt x="3005" y="5952"/>
                    <a:pt x="2009" y="3251"/>
                    <a:pt x="367" y="0"/>
                  </a:cubicBez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8572804" y="3200038"/>
              <a:ext cx="48713" cy="96501"/>
            </a:xfrm>
            <a:custGeom>
              <a:avLst/>
              <a:gdLst/>
              <a:ahLst/>
              <a:cxnLst/>
              <a:rect l="l" t="t" r="r" b="b"/>
              <a:pathLst>
                <a:path w="3946" h="7817" extrusionOk="0">
                  <a:moveTo>
                    <a:pt x="2567" y="0"/>
                  </a:moveTo>
                  <a:lnTo>
                    <a:pt x="2175" y="119"/>
                  </a:lnTo>
                  <a:cubicBezTo>
                    <a:pt x="2188" y="163"/>
                    <a:pt x="3477" y="4570"/>
                    <a:pt x="1" y="7501"/>
                  </a:cubicBezTo>
                  <a:lnTo>
                    <a:pt x="266" y="7816"/>
                  </a:lnTo>
                  <a:lnTo>
                    <a:pt x="266" y="7815"/>
                  </a:lnTo>
                  <a:cubicBezTo>
                    <a:pt x="3945" y="4712"/>
                    <a:pt x="2581" y="47"/>
                    <a:pt x="25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7480605" y="3323253"/>
              <a:ext cx="858015" cy="433137"/>
            </a:xfrm>
            <a:custGeom>
              <a:avLst/>
              <a:gdLst/>
              <a:ahLst/>
              <a:cxnLst/>
              <a:rect l="l" t="t" r="r" b="b"/>
              <a:pathLst>
                <a:path w="69503" h="35086" extrusionOk="0">
                  <a:moveTo>
                    <a:pt x="13398" y="1"/>
                  </a:moveTo>
                  <a:cubicBezTo>
                    <a:pt x="8570" y="1"/>
                    <a:pt x="4628" y="2006"/>
                    <a:pt x="2538" y="6782"/>
                  </a:cubicBezTo>
                  <a:cubicBezTo>
                    <a:pt x="0" y="12581"/>
                    <a:pt x="2470" y="18044"/>
                    <a:pt x="7994" y="21712"/>
                  </a:cubicBezTo>
                  <a:cubicBezTo>
                    <a:pt x="9947" y="23009"/>
                    <a:pt x="12144" y="23813"/>
                    <a:pt x="14511" y="24098"/>
                  </a:cubicBezTo>
                  <a:lnTo>
                    <a:pt x="52474" y="34711"/>
                  </a:lnTo>
                  <a:cubicBezTo>
                    <a:pt x="52950" y="34830"/>
                    <a:pt x="53447" y="34919"/>
                    <a:pt x="54043" y="34993"/>
                  </a:cubicBezTo>
                  <a:lnTo>
                    <a:pt x="54240" y="35013"/>
                  </a:lnTo>
                  <a:cubicBezTo>
                    <a:pt x="54704" y="35061"/>
                    <a:pt x="55170" y="35085"/>
                    <a:pt x="55633" y="35085"/>
                  </a:cubicBezTo>
                  <a:cubicBezTo>
                    <a:pt x="58294" y="35085"/>
                    <a:pt x="60899" y="34289"/>
                    <a:pt x="62921" y="32671"/>
                  </a:cubicBezTo>
                  <a:cubicBezTo>
                    <a:pt x="69503" y="27408"/>
                    <a:pt x="68005" y="20158"/>
                    <a:pt x="61259" y="16094"/>
                  </a:cubicBezTo>
                  <a:cubicBezTo>
                    <a:pt x="60132" y="15416"/>
                    <a:pt x="58891" y="14918"/>
                    <a:pt x="57567" y="14614"/>
                  </a:cubicBezTo>
                  <a:lnTo>
                    <a:pt x="57076" y="14495"/>
                  </a:lnTo>
                  <a:lnTo>
                    <a:pt x="57077" y="14476"/>
                  </a:lnTo>
                  <a:lnTo>
                    <a:pt x="19363" y="928"/>
                  </a:lnTo>
                  <a:cubicBezTo>
                    <a:pt x="18767" y="725"/>
                    <a:pt x="18131" y="556"/>
                    <a:pt x="17434" y="414"/>
                  </a:cubicBezTo>
                  <a:lnTo>
                    <a:pt x="17324" y="393"/>
                  </a:lnTo>
                  <a:cubicBezTo>
                    <a:pt x="15967" y="136"/>
                    <a:pt x="14653" y="1"/>
                    <a:pt x="13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8443861" y="3250566"/>
              <a:ext cx="161312" cy="172620"/>
            </a:xfrm>
            <a:custGeom>
              <a:avLst/>
              <a:gdLst/>
              <a:ahLst/>
              <a:cxnLst/>
              <a:rect l="l" t="t" r="r" b="b"/>
              <a:pathLst>
                <a:path w="13067" h="13983" extrusionOk="0">
                  <a:moveTo>
                    <a:pt x="3789" y="0"/>
                  </a:moveTo>
                  <a:lnTo>
                    <a:pt x="1" y="3286"/>
                  </a:lnTo>
                  <a:lnTo>
                    <a:pt x="9278" y="13983"/>
                  </a:lnTo>
                  <a:lnTo>
                    <a:pt x="13066" y="10698"/>
                  </a:lnTo>
                  <a:cubicBezTo>
                    <a:pt x="11282" y="10007"/>
                    <a:pt x="4550" y="3090"/>
                    <a:pt x="37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7980368" y="3280873"/>
              <a:ext cx="600448" cy="474431"/>
            </a:xfrm>
            <a:custGeom>
              <a:avLst/>
              <a:gdLst/>
              <a:ahLst/>
              <a:cxnLst/>
              <a:rect l="l" t="t" r="r" b="b"/>
              <a:pathLst>
                <a:path w="48639" h="38431" extrusionOk="0">
                  <a:moveTo>
                    <a:pt x="37009" y="0"/>
                  </a:moveTo>
                  <a:cubicBezTo>
                    <a:pt x="32009" y="0"/>
                    <a:pt x="21267" y="10023"/>
                    <a:pt x="12642" y="16352"/>
                  </a:cubicBezTo>
                  <a:cubicBezTo>
                    <a:pt x="0" y="26040"/>
                    <a:pt x="6903" y="38430"/>
                    <a:pt x="15905" y="38430"/>
                  </a:cubicBezTo>
                  <a:cubicBezTo>
                    <a:pt x="18158" y="38430"/>
                    <a:pt x="20543" y="37654"/>
                    <a:pt x="22786" y="35866"/>
                  </a:cubicBezTo>
                  <a:cubicBezTo>
                    <a:pt x="32244" y="27331"/>
                    <a:pt x="48638" y="15478"/>
                    <a:pt x="47088" y="11325"/>
                  </a:cubicBezTo>
                  <a:lnTo>
                    <a:pt x="38210" y="252"/>
                  </a:lnTo>
                  <a:cubicBezTo>
                    <a:pt x="37860" y="81"/>
                    <a:pt x="37457" y="0"/>
                    <a:pt x="370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8449540" y="3283749"/>
              <a:ext cx="112685" cy="139400"/>
            </a:xfrm>
            <a:custGeom>
              <a:avLst/>
              <a:gdLst/>
              <a:ahLst/>
              <a:cxnLst/>
              <a:rect l="l" t="t" r="r" b="b"/>
              <a:pathLst>
                <a:path w="9128" h="11292" extrusionOk="0">
                  <a:moveTo>
                    <a:pt x="408" y="1"/>
                  </a:moveTo>
                  <a:lnTo>
                    <a:pt x="1" y="38"/>
                  </a:lnTo>
                  <a:cubicBezTo>
                    <a:pt x="340" y="3826"/>
                    <a:pt x="6217" y="10660"/>
                    <a:pt x="9038" y="11292"/>
                  </a:cubicBezTo>
                  <a:lnTo>
                    <a:pt x="9127" y="10892"/>
                  </a:lnTo>
                  <a:cubicBezTo>
                    <a:pt x="6476" y="10298"/>
                    <a:pt x="730" y="3579"/>
                    <a:pt x="4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8126594" y="3483726"/>
              <a:ext cx="33196" cy="43788"/>
            </a:xfrm>
            <a:custGeom>
              <a:avLst/>
              <a:gdLst/>
              <a:ahLst/>
              <a:cxnLst/>
              <a:rect l="l" t="t" r="r" b="b"/>
              <a:pathLst>
                <a:path w="2689" h="3547" extrusionOk="0">
                  <a:moveTo>
                    <a:pt x="717" y="0"/>
                  </a:moveTo>
                  <a:cubicBezTo>
                    <a:pt x="705" y="0"/>
                    <a:pt x="692" y="1"/>
                    <a:pt x="679" y="4"/>
                  </a:cubicBezTo>
                  <a:cubicBezTo>
                    <a:pt x="592" y="19"/>
                    <a:pt x="525" y="88"/>
                    <a:pt x="511" y="174"/>
                  </a:cubicBezTo>
                  <a:lnTo>
                    <a:pt x="0" y="3425"/>
                  </a:lnTo>
                  <a:lnTo>
                    <a:pt x="405" y="3488"/>
                  </a:lnTo>
                  <a:lnTo>
                    <a:pt x="823" y="829"/>
                  </a:lnTo>
                  <a:lnTo>
                    <a:pt x="2329" y="3547"/>
                  </a:lnTo>
                  <a:lnTo>
                    <a:pt x="2689" y="3348"/>
                  </a:lnTo>
                  <a:lnTo>
                    <a:pt x="893" y="106"/>
                  </a:lnTo>
                  <a:cubicBezTo>
                    <a:pt x="857" y="41"/>
                    <a:pt x="791" y="0"/>
                    <a:pt x="7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8606667" y="3057194"/>
              <a:ext cx="231172" cy="336994"/>
            </a:xfrm>
            <a:custGeom>
              <a:avLst/>
              <a:gdLst/>
              <a:ahLst/>
              <a:cxnLst/>
              <a:rect l="l" t="t" r="r" b="b"/>
              <a:pathLst>
                <a:path w="18726" h="27298" extrusionOk="0">
                  <a:moveTo>
                    <a:pt x="0" y="0"/>
                  </a:moveTo>
                  <a:lnTo>
                    <a:pt x="2282" y="27298"/>
                  </a:lnTo>
                  <a:lnTo>
                    <a:pt x="16442" y="27298"/>
                  </a:lnTo>
                  <a:lnTo>
                    <a:pt x="187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8608012" y="3143300"/>
              <a:ext cx="228481" cy="164769"/>
            </a:xfrm>
            <a:custGeom>
              <a:avLst/>
              <a:gdLst/>
              <a:ahLst/>
              <a:cxnLst/>
              <a:rect l="l" t="t" r="r" b="b"/>
              <a:pathLst>
                <a:path w="18508" h="13347" extrusionOk="0">
                  <a:moveTo>
                    <a:pt x="0" y="0"/>
                  </a:moveTo>
                  <a:lnTo>
                    <a:pt x="1279" y="13346"/>
                  </a:lnTo>
                  <a:lnTo>
                    <a:pt x="17227" y="13346"/>
                  </a:lnTo>
                  <a:lnTo>
                    <a:pt x="185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8596618" y="3044367"/>
              <a:ext cx="250073" cy="21591"/>
            </a:xfrm>
            <a:custGeom>
              <a:avLst/>
              <a:gdLst/>
              <a:ahLst/>
              <a:cxnLst/>
              <a:rect l="l" t="t" r="r" b="b"/>
              <a:pathLst>
                <a:path w="20257" h="1749" extrusionOk="0">
                  <a:moveTo>
                    <a:pt x="701" y="0"/>
                  </a:moveTo>
                  <a:cubicBezTo>
                    <a:pt x="447" y="0"/>
                    <a:pt x="228" y="216"/>
                    <a:pt x="185" y="511"/>
                  </a:cubicBezTo>
                  <a:lnTo>
                    <a:pt x="1" y="1749"/>
                  </a:lnTo>
                  <a:lnTo>
                    <a:pt x="20257" y="1749"/>
                  </a:lnTo>
                  <a:lnTo>
                    <a:pt x="20074" y="527"/>
                  </a:lnTo>
                  <a:cubicBezTo>
                    <a:pt x="20028" y="223"/>
                    <a:pt x="19804" y="0"/>
                    <a:pt x="195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8617592" y="3014530"/>
              <a:ext cx="208112" cy="33393"/>
            </a:xfrm>
            <a:custGeom>
              <a:avLst/>
              <a:gdLst/>
              <a:ahLst/>
              <a:cxnLst/>
              <a:rect l="l" t="t" r="r" b="b"/>
              <a:pathLst>
                <a:path w="16858" h="2705" extrusionOk="0">
                  <a:moveTo>
                    <a:pt x="966" y="0"/>
                  </a:moveTo>
                  <a:cubicBezTo>
                    <a:pt x="542" y="0"/>
                    <a:pt x="188" y="371"/>
                    <a:pt x="150" y="855"/>
                  </a:cubicBezTo>
                  <a:lnTo>
                    <a:pt x="1" y="2704"/>
                  </a:lnTo>
                  <a:lnTo>
                    <a:pt x="16857" y="2704"/>
                  </a:lnTo>
                  <a:lnTo>
                    <a:pt x="16704" y="794"/>
                  </a:lnTo>
                  <a:cubicBezTo>
                    <a:pt x="16668" y="345"/>
                    <a:pt x="16339" y="0"/>
                    <a:pt x="159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a:off x="8696082" y="3168879"/>
              <a:ext cx="113599" cy="113611"/>
            </a:xfrm>
            <a:custGeom>
              <a:avLst/>
              <a:gdLst/>
              <a:ahLst/>
              <a:cxnLst/>
              <a:rect l="l" t="t" r="r" b="b"/>
              <a:pathLst>
                <a:path w="9202" h="9203" extrusionOk="0">
                  <a:moveTo>
                    <a:pt x="4602" y="411"/>
                  </a:moveTo>
                  <a:cubicBezTo>
                    <a:pt x="6913" y="411"/>
                    <a:pt x="8792" y="2291"/>
                    <a:pt x="8792" y="4602"/>
                  </a:cubicBezTo>
                  <a:cubicBezTo>
                    <a:pt x="8792" y="6913"/>
                    <a:pt x="6913" y="8792"/>
                    <a:pt x="4602" y="8792"/>
                  </a:cubicBezTo>
                  <a:cubicBezTo>
                    <a:pt x="2291" y="8792"/>
                    <a:pt x="410" y="6913"/>
                    <a:pt x="410" y="4602"/>
                  </a:cubicBezTo>
                  <a:cubicBezTo>
                    <a:pt x="410" y="2291"/>
                    <a:pt x="2291" y="411"/>
                    <a:pt x="4602" y="411"/>
                  </a:cubicBezTo>
                  <a:close/>
                  <a:moveTo>
                    <a:pt x="4602" y="0"/>
                  </a:moveTo>
                  <a:cubicBezTo>
                    <a:pt x="2064" y="0"/>
                    <a:pt x="0" y="2064"/>
                    <a:pt x="0" y="4602"/>
                  </a:cubicBezTo>
                  <a:cubicBezTo>
                    <a:pt x="0" y="7138"/>
                    <a:pt x="2064" y="9202"/>
                    <a:pt x="4602" y="9202"/>
                  </a:cubicBezTo>
                  <a:cubicBezTo>
                    <a:pt x="7138" y="9202"/>
                    <a:pt x="9202" y="7138"/>
                    <a:pt x="9202" y="4602"/>
                  </a:cubicBezTo>
                  <a:cubicBezTo>
                    <a:pt x="9202" y="2064"/>
                    <a:pt x="7138"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a:off x="8717525" y="3190322"/>
              <a:ext cx="70712" cy="70712"/>
            </a:xfrm>
            <a:custGeom>
              <a:avLst/>
              <a:gdLst/>
              <a:ahLst/>
              <a:cxnLst/>
              <a:rect l="l" t="t" r="r" b="b"/>
              <a:pathLst>
                <a:path w="5728" h="5728" extrusionOk="0">
                  <a:moveTo>
                    <a:pt x="2865" y="1"/>
                  </a:moveTo>
                  <a:cubicBezTo>
                    <a:pt x="1285" y="1"/>
                    <a:pt x="0" y="1285"/>
                    <a:pt x="0" y="2865"/>
                  </a:cubicBezTo>
                  <a:cubicBezTo>
                    <a:pt x="0" y="4443"/>
                    <a:pt x="1285" y="5728"/>
                    <a:pt x="2865" y="5728"/>
                  </a:cubicBezTo>
                  <a:cubicBezTo>
                    <a:pt x="4443" y="5728"/>
                    <a:pt x="5728" y="4443"/>
                    <a:pt x="5728" y="2865"/>
                  </a:cubicBezTo>
                  <a:lnTo>
                    <a:pt x="5317" y="2865"/>
                  </a:lnTo>
                  <a:cubicBezTo>
                    <a:pt x="5317" y="4218"/>
                    <a:pt x="4217" y="5318"/>
                    <a:pt x="2865" y="5318"/>
                  </a:cubicBezTo>
                  <a:cubicBezTo>
                    <a:pt x="1512" y="5318"/>
                    <a:pt x="411" y="4218"/>
                    <a:pt x="411" y="2865"/>
                  </a:cubicBezTo>
                  <a:cubicBezTo>
                    <a:pt x="411" y="1512"/>
                    <a:pt x="1512" y="411"/>
                    <a:pt x="2865" y="411"/>
                  </a:cubicBezTo>
                  <a:lnTo>
                    <a:pt x="28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p:nvPr/>
          </p:nvSpPr>
          <p:spPr>
            <a:xfrm>
              <a:off x="8550509" y="3168966"/>
              <a:ext cx="133437" cy="61997"/>
            </a:xfrm>
            <a:custGeom>
              <a:avLst/>
              <a:gdLst/>
              <a:ahLst/>
              <a:cxnLst/>
              <a:rect l="l" t="t" r="r" b="b"/>
              <a:pathLst>
                <a:path w="10809" h="5022" extrusionOk="0">
                  <a:moveTo>
                    <a:pt x="9352" y="0"/>
                  </a:moveTo>
                  <a:cubicBezTo>
                    <a:pt x="9206" y="0"/>
                    <a:pt x="9042" y="9"/>
                    <a:pt x="8855" y="26"/>
                  </a:cubicBezTo>
                  <a:lnTo>
                    <a:pt x="2664" y="744"/>
                  </a:lnTo>
                  <a:cubicBezTo>
                    <a:pt x="894" y="934"/>
                    <a:pt x="0" y="1954"/>
                    <a:pt x="0" y="1954"/>
                  </a:cubicBezTo>
                  <a:cubicBezTo>
                    <a:pt x="0" y="1954"/>
                    <a:pt x="1971" y="5021"/>
                    <a:pt x="2873" y="5021"/>
                  </a:cubicBezTo>
                  <a:cubicBezTo>
                    <a:pt x="2893" y="5021"/>
                    <a:pt x="2912" y="5020"/>
                    <a:pt x="2931" y="5017"/>
                  </a:cubicBezTo>
                  <a:lnTo>
                    <a:pt x="8366" y="3518"/>
                  </a:lnTo>
                  <a:cubicBezTo>
                    <a:pt x="10809" y="2818"/>
                    <a:pt x="10501" y="868"/>
                    <a:pt x="10374" y="486"/>
                  </a:cubicBezTo>
                  <a:cubicBezTo>
                    <a:pt x="10271" y="172"/>
                    <a:pt x="10007" y="0"/>
                    <a:pt x="9352" y="0"/>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1"/>
            <p:cNvSpPr/>
            <p:nvPr/>
          </p:nvSpPr>
          <p:spPr>
            <a:xfrm>
              <a:off x="8641233" y="3173089"/>
              <a:ext cx="32739" cy="10629"/>
            </a:xfrm>
            <a:custGeom>
              <a:avLst/>
              <a:gdLst/>
              <a:ahLst/>
              <a:cxnLst/>
              <a:rect l="l" t="t" r="r" b="b"/>
              <a:pathLst>
                <a:path w="2652" h="861" extrusionOk="0">
                  <a:moveTo>
                    <a:pt x="389" y="0"/>
                  </a:moveTo>
                  <a:lnTo>
                    <a:pt x="1" y="131"/>
                  </a:lnTo>
                  <a:cubicBezTo>
                    <a:pt x="12" y="168"/>
                    <a:pt x="255" y="860"/>
                    <a:pt x="1430" y="860"/>
                  </a:cubicBezTo>
                  <a:cubicBezTo>
                    <a:pt x="1759" y="860"/>
                    <a:pt x="2161" y="806"/>
                    <a:pt x="2652" y="667"/>
                  </a:cubicBezTo>
                  <a:lnTo>
                    <a:pt x="2541" y="273"/>
                  </a:lnTo>
                  <a:cubicBezTo>
                    <a:pt x="2086" y="401"/>
                    <a:pt x="1724" y="449"/>
                    <a:pt x="1437" y="449"/>
                  </a:cubicBezTo>
                  <a:cubicBezTo>
                    <a:pt x="569" y="449"/>
                    <a:pt x="392" y="5"/>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1"/>
            <p:cNvSpPr/>
            <p:nvPr/>
          </p:nvSpPr>
          <p:spPr>
            <a:xfrm>
              <a:off x="8250995" y="4083434"/>
              <a:ext cx="366511" cy="254233"/>
            </a:xfrm>
            <a:custGeom>
              <a:avLst/>
              <a:gdLst/>
              <a:ahLst/>
              <a:cxnLst/>
              <a:rect l="l" t="t" r="r" b="b"/>
              <a:pathLst>
                <a:path w="29689" h="20594" extrusionOk="0">
                  <a:moveTo>
                    <a:pt x="8768" y="0"/>
                  </a:moveTo>
                  <a:cubicBezTo>
                    <a:pt x="6703" y="0"/>
                    <a:pt x="4445" y="548"/>
                    <a:pt x="3065" y="2536"/>
                  </a:cubicBezTo>
                  <a:cubicBezTo>
                    <a:pt x="1" y="6952"/>
                    <a:pt x="4893" y="11615"/>
                    <a:pt x="5387" y="12280"/>
                  </a:cubicBezTo>
                  <a:cubicBezTo>
                    <a:pt x="7929" y="15711"/>
                    <a:pt x="17174" y="20135"/>
                    <a:pt x="17174" y="20135"/>
                  </a:cubicBezTo>
                  <a:cubicBezTo>
                    <a:pt x="17755" y="20465"/>
                    <a:pt x="18262" y="20594"/>
                    <a:pt x="18684" y="20594"/>
                  </a:cubicBezTo>
                  <a:cubicBezTo>
                    <a:pt x="19924" y="20594"/>
                    <a:pt x="20438" y="19486"/>
                    <a:pt x="19993" y="19115"/>
                  </a:cubicBezTo>
                  <a:cubicBezTo>
                    <a:pt x="19961" y="19093"/>
                    <a:pt x="19949" y="19082"/>
                    <a:pt x="19952" y="19082"/>
                  </a:cubicBezTo>
                  <a:lnTo>
                    <a:pt x="19952" y="19082"/>
                  </a:lnTo>
                  <a:cubicBezTo>
                    <a:pt x="19984" y="19082"/>
                    <a:pt x="21265" y="19866"/>
                    <a:pt x="21555" y="20031"/>
                  </a:cubicBezTo>
                  <a:cubicBezTo>
                    <a:pt x="22210" y="20374"/>
                    <a:pt x="22752" y="20514"/>
                    <a:pt x="23188" y="20514"/>
                  </a:cubicBezTo>
                  <a:cubicBezTo>
                    <a:pt x="24700" y="20514"/>
                    <a:pt x="24942" y="18839"/>
                    <a:pt x="24187" y="18144"/>
                  </a:cubicBezTo>
                  <a:lnTo>
                    <a:pt x="24187" y="18144"/>
                  </a:lnTo>
                  <a:cubicBezTo>
                    <a:pt x="24702" y="18537"/>
                    <a:pt x="25206" y="18695"/>
                    <a:pt x="25651" y="18695"/>
                  </a:cubicBezTo>
                  <a:cubicBezTo>
                    <a:pt x="26972" y="18695"/>
                    <a:pt x="27778" y="17295"/>
                    <a:pt x="26850" y="16467"/>
                  </a:cubicBezTo>
                  <a:lnTo>
                    <a:pt x="26850" y="16467"/>
                  </a:lnTo>
                  <a:cubicBezTo>
                    <a:pt x="27130" y="16636"/>
                    <a:pt x="27412" y="16711"/>
                    <a:pt x="27674" y="16711"/>
                  </a:cubicBezTo>
                  <a:cubicBezTo>
                    <a:pt x="28893" y="16711"/>
                    <a:pt x="29689" y="15079"/>
                    <a:pt x="27994" y="13593"/>
                  </a:cubicBezTo>
                  <a:cubicBezTo>
                    <a:pt x="26939" y="12495"/>
                    <a:pt x="16853" y="4968"/>
                    <a:pt x="16853" y="4968"/>
                  </a:cubicBezTo>
                  <a:cubicBezTo>
                    <a:pt x="16948" y="4851"/>
                    <a:pt x="17099" y="4803"/>
                    <a:pt x="17294" y="4803"/>
                  </a:cubicBezTo>
                  <a:cubicBezTo>
                    <a:pt x="18190" y="4803"/>
                    <a:pt x="20015" y="5815"/>
                    <a:pt x="21625" y="5815"/>
                  </a:cubicBezTo>
                  <a:cubicBezTo>
                    <a:pt x="22297" y="5815"/>
                    <a:pt x="22931" y="5639"/>
                    <a:pt x="23444" y="5139"/>
                  </a:cubicBezTo>
                  <a:cubicBezTo>
                    <a:pt x="23605" y="4887"/>
                    <a:pt x="23488" y="4634"/>
                    <a:pt x="23304" y="4494"/>
                  </a:cubicBezTo>
                  <a:cubicBezTo>
                    <a:pt x="16979" y="653"/>
                    <a:pt x="12345" y="387"/>
                    <a:pt x="10743" y="152"/>
                  </a:cubicBezTo>
                  <a:cubicBezTo>
                    <a:pt x="10133" y="62"/>
                    <a:pt x="9461" y="0"/>
                    <a:pt x="8768" y="0"/>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1"/>
            <p:cNvSpPr/>
            <p:nvPr/>
          </p:nvSpPr>
          <p:spPr>
            <a:xfrm>
              <a:off x="8419788" y="4262498"/>
              <a:ext cx="77514" cy="59120"/>
            </a:xfrm>
            <a:custGeom>
              <a:avLst/>
              <a:gdLst/>
              <a:ahLst/>
              <a:cxnLst/>
              <a:rect l="l" t="t" r="r" b="b"/>
              <a:pathLst>
                <a:path w="6279" h="4789" extrusionOk="0">
                  <a:moveTo>
                    <a:pt x="243" y="1"/>
                  </a:moveTo>
                  <a:lnTo>
                    <a:pt x="1" y="330"/>
                  </a:lnTo>
                  <a:lnTo>
                    <a:pt x="6036" y="4788"/>
                  </a:lnTo>
                  <a:lnTo>
                    <a:pt x="6278" y="4458"/>
                  </a:lnTo>
                  <a:lnTo>
                    <a:pt x="243" y="1"/>
                  </a:ln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1"/>
            <p:cNvSpPr/>
            <p:nvPr/>
          </p:nvSpPr>
          <p:spPr>
            <a:xfrm>
              <a:off x="8445824" y="4236203"/>
              <a:ext cx="104414" cy="73465"/>
            </a:xfrm>
            <a:custGeom>
              <a:avLst/>
              <a:gdLst/>
              <a:ahLst/>
              <a:cxnLst/>
              <a:rect l="l" t="t" r="r" b="b"/>
              <a:pathLst>
                <a:path w="8458" h="5951" extrusionOk="0">
                  <a:moveTo>
                    <a:pt x="232" y="0"/>
                  </a:moveTo>
                  <a:lnTo>
                    <a:pt x="1" y="340"/>
                  </a:lnTo>
                  <a:lnTo>
                    <a:pt x="8226" y="5950"/>
                  </a:lnTo>
                  <a:lnTo>
                    <a:pt x="8457" y="5611"/>
                  </a:lnTo>
                  <a:lnTo>
                    <a:pt x="232" y="0"/>
                  </a:ln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1"/>
            <p:cNvSpPr/>
            <p:nvPr/>
          </p:nvSpPr>
          <p:spPr>
            <a:xfrm>
              <a:off x="8470230" y="4204946"/>
              <a:ext cx="113512" cy="83378"/>
            </a:xfrm>
            <a:custGeom>
              <a:avLst/>
              <a:gdLst/>
              <a:ahLst/>
              <a:cxnLst/>
              <a:rect l="l" t="t" r="r" b="b"/>
              <a:pathLst>
                <a:path w="9195" h="6754" extrusionOk="0">
                  <a:moveTo>
                    <a:pt x="241" y="0"/>
                  </a:moveTo>
                  <a:lnTo>
                    <a:pt x="1" y="334"/>
                  </a:lnTo>
                  <a:lnTo>
                    <a:pt x="8956" y="6754"/>
                  </a:lnTo>
                  <a:lnTo>
                    <a:pt x="9194" y="6420"/>
                  </a:lnTo>
                  <a:lnTo>
                    <a:pt x="241" y="0"/>
                  </a:ln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1"/>
            <p:cNvSpPr/>
            <p:nvPr/>
          </p:nvSpPr>
          <p:spPr>
            <a:xfrm>
              <a:off x="8408715" y="4191132"/>
              <a:ext cx="74514" cy="84822"/>
            </a:xfrm>
            <a:custGeom>
              <a:avLst/>
              <a:gdLst/>
              <a:ahLst/>
              <a:cxnLst/>
              <a:rect l="l" t="t" r="r" b="b"/>
              <a:pathLst>
                <a:path w="6036" h="6871" extrusionOk="0">
                  <a:moveTo>
                    <a:pt x="5696" y="1"/>
                  </a:moveTo>
                  <a:cubicBezTo>
                    <a:pt x="3658" y="2967"/>
                    <a:pt x="1795" y="5111"/>
                    <a:pt x="1" y="6550"/>
                  </a:cubicBezTo>
                  <a:lnTo>
                    <a:pt x="257" y="6871"/>
                  </a:lnTo>
                  <a:cubicBezTo>
                    <a:pt x="2084" y="5406"/>
                    <a:pt x="3973" y="3234"/>
                    <a:pt x="6036" y="234"/>
                  </a:cubicBezTo>
                  <a:lnTo>
                    <a:pt x="5696" y="1"/>
                  </a:ln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p:nvPr/>
          </p:nvSpPr>
          <p:spPr>
            <a:xfrm>
              <a:off x="8362581" y="4142986"/>
              <a:ext cx="98279" cy="31048"/>
            </a:xfrm>
            <a:custGeom>
              <a:avLst/>
              <a:gdLst/>
              <a:ahLst/>
              <a:cxnLst/>
              <a:rect l="l" t="t" r="r" b="b"/>
              <a:pathLst>
                <a:path w="7961" h="2515" extrusionOk="0">
                  <a:moveTo>
                    <a:pt x="7668" y="0"/>
                  </a:moveTo>
                  <a:cubicBezTo>
                    <a:pt x="7642" y="28"/>
                    <a:pt x="5559" y="2104"/>
                    <a:pt x="2565" y="2104"/>
                  </a:cubicBezTo>
                  <a:cubicBezTo>
                    <a:pt x="1811" y="2104"/>
                    <a:pt x="999" y="1972"/>
                    <a:pt x="148" y="1643"/>
                  </a:cubicBezTo>
                  <a:lnTo>
                    <a:pt x="0" y="2024"/>
                  </a:lnTo>
                  <a:cubicBezTo>
                    <a:pt x="904" y="2375"/>
                    <a:pt x="1765" y="2514"/>
                    <a:pt x="2565" y="2514"/>
                  </a:cubicBezTo>
                  <a:cubicBezTo>
                    <a:pt x="5736" y="2514"/>
                    <a:pt x="7933" y="315"/>
                    <a:pt x="7960" y="289"/>
                  </a:cubicBezTo>
                  <a:lnTo>
                    <a:pt x="76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1"/>
            <p:cNvSpPr/>
            <p:nvPr/>
          </p:nvSpPr>
          <p:spPr>
            <a:xfrm>
              <a:off x="7494901" y="3328648"/>
              <a:ext cx="521243" cy="777834"/>
            </a:xfrm>
            <a:custGeom>
              <a:avLst/>
              <a:gdLst/>
              <a:ahLst/>
              <a:cxnLst/>
              <a:rect l="l" t="t" r="r" b="b"/>
              <a:pathLst>
                <a:path w="42223" h="63008" extrusionOk="0">
                  <a:moveTo>
                    <a:pt x="12219" y="0"/>
                  </a:moveTo>
                  <a:cubicBezTo>
                    <a:pt x="11007" y="0"/>
                    <a:pt x="9735" y="210"/>
                    <a:pt x="8403" y="655"/>
                  </a:cubicBezTo>
                  <a:cubicBezTo>
                    <a:pt x="2398" y="2659"/>
                    <a:pt x="1" y="8154"/>
                    <a:pt x="983" y="14712"/>
                  </a:cubicBezTo>
                  <a:cubicBezTo>
                    <a:pt x="1331" y="17031"/>
                    <a:pt x="2206" y="19200"/>
                    <a:pt x="3580" y="21146"/>
                  </a:cubicBezTo>
                  <a:lnTo>
                    <a:pt x="21156" y="56431"/>
                  </a:lnTo>
                  <a:cubicBezTo>
                    <a:pt x="21388" y="56864"/>
                    <a:pt x="21653" y="57293"/>
                    <a:pt x="21998" y="57784"/>
                  </a:cubicBezTo>
                  <a:lnTo>
                    <a:pt x="22116" y="57945"/>
                  </a:lnTo>
                  <a:cubicBezTo>
                    <a:pt x="23974" y="60484"/>
                    <a:pt x="26672" y="62326"/>
                    <a:pt x="29674" y="62814"/>
                  </a:cubicBezTo>
                  <a:cubicBezTo>
                    <a:pt x="30472" y="62945"/>
                    <a:pt x="31235" y="63007"/>
                    <a:pt x="31959" y="63007"/>
                  </a:cubicBezTo>
                  <a:cubicBezTo>
                    <a:pt x="38777" y="63007"/>
                    <a:pt x="42223" y="57456"/>
                    <a:pt x="40860" y="50469"/>
                  </a:cubicBezTo>
                  <a:lnTo>
                    <a:pt x="40859" y="50469"/>
                  </a:lnTo>
                  <a:cubicBezTo>
                    <a:pt x="40607" y="49178"/>
                    <a:pt x="40145" y="47924"/>
                    <a:pt x="39483" y="46737"/>
                  </a:cubicBezTo>
                  <a:lnTo>
                    <a:pt x="39242" y="46293"/>
                  </a:lnTo>
                  <a:lnTo>
                    <a:pt x="39256" y="46282"/>
                  </a:lnTo>
                  <a:lnTo>
                    <a:pt x="24026" y="9216"/>
                  </a:lnTo>
                  <a:cubicBezTo>
                    <a:pt x="23778" y="8637"/>
                    <a:pt x="23477" y="8051"/>
                    <a:pt x="23115" y="7441"/>
                  </a:cubicBezTo>
                  <a:lnTo>
                    <a:pt x="23057" y="7343"/>
                  </a:lnTo>
                  <a:cubicBezTo>
                    <a:pt x="20316" y="2846"/>
                    <a:pt x="16678" y="0"/>
                    <a:pt x="122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1"/>
            <p:cNvSpPr/>
            <p:nvPr/>
          </p:nvSpPr>
          <p:spPr>
            <a:xfrm>
              <a:off x="8242995" y="4049436"/>
              <a:ext cx="118821" cy="185434"/>
            </a:xfrm>
            <a:custGeom>
              <a:avLst/>
              <a:gdLst/>
              <a:ahLst/>
              <a:cxnLst/>
              <a:rect l="l" t="t" r="r" b="b"/>
              <a:pathLst>
                <a:path w="9625" h="15021" extrusionOk="0">
                  <a:moveTo>
                    <a:pt x="4924" y="0"/>
                  </a:moveTo>
                  <a:lnTo>
                    <a:pt x="0" y="13276"/>
                  </a:lnTo>
                  <a:lnTo>
                    <a:pt x="4701" y="15020"/>
                  </a:lnTo>
                  <a:cubicBezTo>
                    <a:pt x="4450" y="13124"/>
                    <a:pt x="7280" y="3897"/>
                    <a:pt x="9625" y="1743"/>
                  </a:cubicBezTo>
                  <a:lnTo>
                    <a:pt x="49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1"/>
            <p:cNvSpPr/>
            <p:nvPr/>
          </p:nvSpPr>
          <p:spPr>
            <a:xfrm>
              <a:off x="7699630" y="3849311"/>
              <a:ext cx="614349" cy="374992"/>
            </a:xfrm>
            <a:custGeom>
              <a:avLst/>
              <a:gdLst/>
              <a:ahLst/>
              <a:cxnLst/>
              <a:rect l="l" t="t" r="r" b="b"/>
              <a:pathLst>
                <a:path w="49765" h="30376" extrusionOk="0">
                  <a:moveTo>
                    <a:pt x="15552" y="1"/>
                  </a:moveTo>
                  <a:cubicBezTo>
                    <a:pt x="3360" y="1"/>
                    <a:pt x="0" y="15446"/>
                    <a:pt x="11121" y="20102"/>
                  </a:cubicBezTo>
                  <a:cubicBezTo>
                    <a:pt x="21273" y="23640"/>
                    <a:pt x="35871" y="30376"/>
                    <a:pt x="41922" y="30376"/>
                  </a:cubicBezTo>
                  <a:cubicBezTo>
                    <a:pt x="43041" y="30376"/>
                    <a:pt x="43868" y="30145"/>
                    <a:pt x="44320" y="29622"/>
                  </a:cubicBezTo>
                  <a:lnTo>
                    <a:pt x="49765" y="16515"/>
                  </a:lnTo>
                  <a:cubicBezTo>
                    <a:pt x="49544" y="11784"/>
                    <a:pt x="33925" y="6757"/>
                    <a:pt x="23360" y="1827"/>
                  </a:cubicBezTo>
                  <a:cubicBezTo>
                    <a:pt x="20468" y="551"/>
                    <a:pt x="17853" y="1"/>
                    <a:pt x="15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1"/>
            <p:cNvSpPr/>
            <p:nvPr/>
          </p:nvSpPr>
          <p:spPr>
            <a:xfrm>
              <a:off x="8234428" y="4051078"/>
              <a:ext cx="80971" cy="164621"/>
            </a:xfrm>
            <a:custGeom>
              <a:avLst/>
              <a:gdLst/>
              <a:ahLst/>
              <a:cxnLst/>
              <a:rect l="l" t="t" r="r" b="b"/>
              <a:pathLst>
                <a:path w="6559" h="13335" extrusionOk="0">
                  <a:moveTo>
                    <a:pt x="6330" y="1"/>
                  </a:moveTo>
                  <a:cubicBezTo>
                    <a:pt x="3171" y="2120"/>
                    <a:pt x="0" y="10557"/>
                    <a:pt x="802" y="13334"/>
                  </a:cubicBezTo>
                  <a:lnTo>
                    <a:pt x="1197" y="13221"/>
                  </a:lnTo>
                  <a:cubicBezTo>
                    <a:pt x="443" y="10611"/>
                    <a:pt x="3574" y="2343"/>
                    <a:pt x="6559" y="343"/>
                  </a:cubicBezTo>
                  <a:lnTo>
                    <a:pt x="6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1"/>
            <p:cNvSpPr/>
            <p:nvPr/>
          </p:nvSpPr>
          <p:spPr>
            <a:xfrm>
              <a:off x="7921717" y="3859619"/>
              <a:ext cx="43035" cy="45479"/>
            </a:xfrm>
            <a:custGeom>
              <a:avLst/>
              <a:gdLst/>
              <a:ahLst/>
              <a:cxnLst/>
              <a:rect l="l" t="t" r="r" b="b"/>
              <a:pathLst>
                <a:path w="3486" h="3684" extrusionOk="0">
                  <a:moveTo>
                    <a:pt x="3265" y="1"/>
                  </a:moveTo>
                  <a:cubicBezTo>
                    <a:pt x="3243" y="1"/>
                    <a:pt x="3221" y="4"/>
                    <a:pt x="3200" y="12"/>
                  </a:cubicBezTo>
                  <a:lnTo>
                    <a:pt x="1" y="1088"/>
                  </a:lnTo>
                  <a:lnTo>
                    <a:pt x="132" y="1476"/>
                  </a:lnTo>
                  <a:lnTo>
                    <a:pt x="2760" y="592"/>
                  </a:lnTo>
                  <a:lnTo>
                    <a:pt x="2760" y="592"/>
                  </a:lnTo>
                  <a:lnTo>
                    <a:pt x="848" y="3456"/>
                  </a:lnTo>
                  <a:lnTo>
                    <a:pt x="1189" y="3684"/>
                  </a:lnTo>
                  <a:lnTo>
                    <a:pt x="3436" y="320"/>
                  </a:lnTo>
                  <a:cubicBezTo>
                    <a:pt x="3486" y="247"/>
                    <a:pt x="3481" y="151"/>
                    <a:pt x="3429" y="83"/>
                  </a:cubicBezTo>
                  <a:cubicBezTo>
                    <a:pt x="3389" y="30"/>
                    <a:pt x="3327" y="1"/>
                    <a:pt x="3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1"/>
            <p:cNvSpPr/>
            <p:nvPr/>
          </p:nvSpPr>
          <p:spPr>
            <a:xfrm>
              <a:off x="7839980" y="3580449"/>
              <a:ext cx="53738" cy="106007"/>
            </a:xfrm>
            <a:custGeom>
              <a:avLst/>
              <a:gdLst/>
              <a:ahLst/>
              <a:cxnLst/>
              <a:rect l="l" t="t" r="r" b="b"/>
              <a:pathLst>
                <a:path w="4353" h="8587" extrusionOk="0">
                  <a:moveTo>
                    <a:pt x="373" y="1"/>
                  </a:moveTo>
                  <a:lnTo>
                    <a:pt x="1" y="177"/>
                  </a:lnTo>
                  <a:lnTo>
                    <a:pt x="3982" y="8587"/>
                  </a:lnTo>
                  <a:lnTo>
                    <a:pt x="4352" y="8412"/>
                  </a:lnTo>
                  <a:lnTo>
                    <a:pt x="3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1"/>
            <p:cNvSpPr/>
            <p:nvPr/>
          </p:nvSpPr>
          <p:spPr>
            <a:xfrm>
              <a:off x="8336459" y="4127654"/>
              <a:ext cx="534909" cy="474110"/>
            </a:xfrm>
            <a:custGeom>
              <a:avLst/>
              <a:gdLst/>
              <a:ahLst/>
              <a:cxnLst/>
              <a:rect l="l" t="t" r="r" b="b"/>
              <a:pathLst>
                <a:path w="43330" h="38405" extrusionOk="0">
                  <a:moveTo>
                    <a:pt x="9077" y="0"/>
                  </a:moveTo>
                  <a:cubicBezTo>
                    <a:pt x="9043" y="0"/>
                    <a:pt x="9012" y="22"/>
                    <a:pt x="9000" y="56"/>
                  </a:cubicBezTo>
                  <a:lnTo>
                    <a:pt x="16" y="26834"/>
                  </a:lnTo>
                  <a:cubicBezTo>
                    <a:pt x="0" y="26876"/>
                    <a:pt x="23" y="26922"/>
                    <a:pt x="65" y="26936"/>
                  </a:cubicBezTo>
                  <a:lnTo>
                    <a:pt x="34227" y="38400"/>
                  </a:lnTo>
                  <a:cubicBezTo>
                    <a:pt x="34235" y="38403"/>
                    <a:pt x="34244" y="38404"/>
                    <a:pt x="34253" y="38404"/>
                  </a:cubicBezTo>
                  <a:cubicBezTo>
                    <a:pt x="34286" y="38404"/>
                    <a:pt x="34318" y="38383"/>
                    <a:pt x="34329" y="38349"/>
                  </a:cubicBezTo>
                  <a:lnTo>
                    <a:pt x="43315" y="11571"/>
                  </a:lnTo>
                  <a:cubicBezTo>
                    <a:pt x="43329" y="11529"/>
                    <a:pt x="43306" y="11483"/>
                    <a:pt x="43264" y="11469"/>
                  </a:cubicBezTo>
                  <a:lnTo>
                    <a:pt x="9102" y="5"/>
                  </a:lnTo>
                  <a:cubicBezTo>
                    <a:pt x="9094" y="2"/>
                    <a:pt x="9085" y="0"/>
                    <a:pt x="90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1"/>
            <p:cNvSpPr/>
            <p:nvPr/>
          </p:nvSpPr>
          <p:spPr>
            <a:xfrm>
              <a:off x="8437972" y="4060596"/>
              <a:ext cx="455963" cy="238518"/>
            </a:xfrm>
            <a:custGeom>
              <a:avLst/>
              <a:gdLst/>
              <a:ahLst/>
              <a:cxnLst/>
              <a:rect l="l" t="t" r="r" b="b"/>
              <a:pathLst>
                <a:path w="36935" h="19321" extrusionOk="0">
                  <a:moveTo>
                    <a:pt x="2620" y="0"/>
                  </a:moveTo>
                  <a:lnTo>
                    <a:pt x="1" y="7806"/>
                  </a:lnTo>
                  <a:lnTo>
                    <a:pt x="34314" y="19321"/>
                  </a:lnTo>
                  <a:lnTo>
                    <a:pt x="36934" y="11516"/>
                  </a:lnTo>
                  <a:lnTo>
                    <a:pt x="26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1"/>
            <p:cNvSpPr/>
            <p:nvPr/>
          </p:nvSpPr>
          <p:spPr>
            <a:xfrm>
              <a:off x="8503672" y="4047744"/>
              <a:ext cx="38158" cy="60515"/>
            </a:xfrm>
            <a:custGeom>
              <a:avLst/>
              <a:gdLst/>
              <a:ahLst/>
              <a:cxnLst/>
              <a:rect l="l" t="t" r="r" b="b"/>
              <a:pathLst>
                <a:path w="3091" h="4902" extrusionOk="0">
                  <a:moveTo>
                    <a:pt x="2062" y="1"/>
                  </a:moveTo>
                  <a:cubicBezTo>
                    <a:pt x="1678" y="1"/>
                    <a:pt x="1318" y="243"/>
                    <a:pt x="1190" y="626"/>
                  </a:cubicBezTo>
                  <a:lnTo>
                    <a:pt x="160" y="3693"/>
                  </a:lnTo>
                  <a:cubicBezTo>
                    <a:pt x="0" y="4171"/>
                    <a:pt x="261" y="4694"/>
                    <a:pt x="740" y="4854"/>
                  </a:cubicBezTo>
                  <a:cubicBezTo>
                    <a:pt x="835" y="4886"/>
                    <a:pt x="933" y="4901"/>
                    <a:pt x="1029" y="4901"/>
                  </a:cubicBezTo>
                  <a:cubicBezTo>
                    <a:pt x="1413" y="4901"/>
                    <a:pt x="1772" y="4659"/>
                    <a:pt x="1901" y="4276"/>
                  </a:cubicBezTo>
                  <a:lnTo>
                    <a:pt x="2930" y="1209"/>
                  </a:lnTo>
                  <a:cubicBezTo>
                    <a:pt x="3090" y="731"/>
                    <a:pt x="2830" y="208"/>
                    <a:pt x="2352" y="48"/>
                  </a:cubicBezTo>
                  <a:cubicBezTo>
                    <a:pt x="2256" y="16"/>
                    <a:pt x="2158" y="1"/>
                    <a:pt x="20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1"/>
            <p:cNvSpPr/>
            <p:nvPr/>
          </p:nvSpPr>
          <p:spPr>
            <a:xfrm>
              <a:off x="8583458" y="4074508"/>
              <a:ext cx="38146" cy="60515"/>
            </a:xfrm>
            <a:custGeom>
              <a:avLst/>
              <a:gdLst/>
              <a:ahLst/>
              <a:cxnLst/>
              <a:rect l="l" t="t" r="r" b="b"/>
              <a:pathLst>
                <a:path w="3090" h="4902" extrusionOk="0">
                  <a:moveTo>
                    <a:pt x="2062" y="0"/>
                  </a:moveTo>
                  <a:cubicBezTo>
                    <a:pt x="1679" y="0"/>
                    <a:pt x="1319" y="243"/>
                    <a:pt x="1190" y="625"/>
                  </a:cubicBezTo>
                  <a:lnTo>
                    <a:pt x="161" y="3692"/>
                  </a:lnTo>
                  <a:cubicBezTo>
                    <a:pt x="1" y="4171"/>
                    <a:pt x="261" y="4694"/>
                    <a:pt x="739" y="4855"/>
                  </a:cubicBezTo>
                  <a:cubicBezTo>
                    <a:pt x="835" y="4887"/>
                    <a:pt x="932" y="4902"/>
                    <a:pt x="1028" y="4902"/>
                  </a:cubicBezTo>
                  <a:cubicBezTo>
                    <a:pt x="1412" y="4902"/>
                    <a:pt x="1772" y="4659"/>
                    <a:pt x="1900" y="4277"/>
                  </a:cubicBezTo>
                  <a:lnTo>
                    <a:pt x="2929" y="1210"/>
                  </a:lnTo>
                  <a:cubicBezTo>
                    <a:pt x="3089" y="731"/>
                    <a:pt x="2830" y="208"/>
                    <a:pt x="2351" y="47"/>
                  </a:cubicBezTo>
                  <a:cubicBezTo>
                    <a:pt x="2256" y="15"/>
                    <a:pt x="2158" y="0"/>
                    <a:pt x="20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1"/>
            <p:cNvSpPr/>
            <p:nvPr/>
          </p:nvSpPr>
          <p:spPr>
            <a:xfrm>
              <a:off x="8663244" y="4101272"/>
              <a:ext cx="38158" cy="60515"/>
            </a:xfrm>
            <a:custGeom>
              <a:avLst/>
              <a:gdLst/>
              <a:ahLst/>
              <a:cxnLst/>
              <a:rect l="l" t="t" r="r" b="b"/>
              <a:pathLst>
                <a:path w="3091" h="4902" extrusionOk="0">
                  <a:moveTo>
                    <a:pt x="2061" y="1"/>
                  </a:moveTo>
                  <a:cubicBezTo>
                    <a:pt x="1677" y="1"/>
                    <a:pt x="1318" y="243"/>
                    <a:pt x="1190" y="626"/>
                  </a:cubicBezTo>
                  <a:lnTo>
                    <a:pt x="161" y="3693"/>
                  </a:lnTo>
                  <a:cubicBezTo>
                    <a:pt x="0" y="4171"/>
                    <a:pt x="260" y="4694"/>
                    <a:pt x="738" y="4854"/>
                  </a:cubicBezTo>
                  <a:cubicBezTo>
                    <a:pt x="834" y="4886"/>
                    <a:pt x="932" y="4902"/>
                    <a:pt x="1028" y="4902"/>
                  </a:cubicBezTo>
                  <a:cubicBezTo>
                    <a:pt x="1412" y="4902"/>
                    <a:pt x="1771" y="4659"/>
                    <a:pt x="1901" y="4276"/>
                  </a:cubicBezTo>
                  <a:lnTo>
                    <a:pt x="2930" y="1209"/>
                  </a:lnTo>
                  <a:cubicBezTo>
                    <a:pt x="3090" y="731"/>
                    <a:pt x="2829" y="208"/>
                    <a:pt x="2351" y="48"/>
                  </a:cubicBezTo>
                  <a:cubicBezTo>
                    <a:pt x="2255" y="16"/>
                    <a:pt x="2157" y="1"/>
                    <a:pt x="2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1"/>
            <p:cNvSpPr/>
            <p:nvPr/>
          </p:nvSpPr>
          <p:spPr>
            <a:xfrm>
              <a:off x="8743017" y="4128036"/>
              <a:ext cx="38158" cy="60528"/>
            </a:xfrm>
            <a:custGeom>
              <a:avLst/>
              <a:gdLst/>
              <a:ahLst/>
              <a:cxnLst/>
              <a:rect l="l" t="t" r="r" b="b"/>
              <a:pathLst>
                <a:path w="3091" h="4903" extrusionOk="0">
                  <a:moveTo>
                    <a:pt x="2062" y="1"/>
                  </a:moveTo>
                  <a:cubicBezTo>
                    <a:pt x="1678" y="1"/>
                    <a:pt x="1318" y="244"/>
                    <a:pt x="1190" y="627"/>
                  </a:cubicBezTo>
                  <a:lnTo>
                    <a:pt x="161" y="3694"/>
                  </a:lnTo>
                  <a:cubicBezTo>
                    <a:pt x="1" y="4172"/>
                    <a:pt x="262" y="4695"/>
                    <a:pt x="740" y="4855"/>
                  </a:cubicBezTo>
                  <a:cubicBezTo>
                    <a:pt x="836" y="4887"/>
                    <a:pt x="934" y="4902"/>
                    <a:pt x="1030" y="4902"/>
                  </a:cubicBezTo>
                  <a:cubicBezTo>
                    <a:pt x="1413" y="4902"/>
                    <a:pt x="1773" y="4660"/>
                    <a:pt x="1901" y="4277"/>
                  </a:cubicBezTo>
                  <a:lnTo>
                    <a:pt x="2930" y="1210"/>
                  </a:lnTo>
                  <a:cubicBezTo>
                    <a:pt x="3091" y="732"/>
                    <a:pt x="2831" y="209"/>
                    <a:pt x="2353" y="49"/>
                  </a:cubicBezTo>
                  <a:cubicBezTo>
                    <a:pt x="2256" y="16"/>
                    <a:pt x="2158" y="1"/>
                    <a:pt x="20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8822815" y="4154800"/>
              <a:ext cx="38134" cy="60528"/>
            </a:xfrm>
            <a:custGeom>
              <a:avLst/>
              <a:gdLst/>
              <a:ahLst/>
              <a:cxnLst/>
              <a:rect l="l" t="t" r="r" b="b"/>
              <a:pathLst>
                <a:path w="3089" h="4903" extrusionOk="0">
                  <a:moveTo>
                    <a:pt x="2061" y="1"/>
                  </a:moveTo>
                  <a:cubicBezTo>
                    <a:pt x="1678" y="1"/>
                    <a:pt x="1318" y="244"/>
                    <a:pt x="1190" y="626"/>
                  </a:cubicBezTo>
                  <a:lnTo>
                    <a:pt x="161" y="3693"/>
                  </a:lnTo>
                  <a:cubicBezTo>
                    <a:pt x="0" y="4172"/>
                    <a:pt x="260" y="4695"/>
                    <a:pt x="739" y="4856"/>
                  </a:cubicBezTo>
                  <a:cubicBezTo>
                    <a:pt x="834" y="4888"/>
                    <a:pt x="932" y="4903"/>
                    <a:pt x="1027" y="4903"/>
                  </a:cubicBezTo>
                  <a:cubicBezTo>
                    <a:pt x="1411" y="4903"/>
                    <a:pt x="1771" y="4659"/>
                    <a:pt x="1900" y="4277"/>
                  </a:cubicBezTo>
                  <a:lnTo>
                    <a:pt x="2929" y="1211"/>
                  </a:lnTo>
                  <a:cubicBezTo>
                    <a:pt x="3089" y="732"/>
                    <a:pt x="2829" y="209"/>
                    <a:pt x="2351" y="48"/>
                  </a:cubicBezTo>
                  <a:cubicBezTo>
                    <a:pt x="2255" y="16"/>
                    <a:pt x="2157" y="1"/>
                    <a:pt x="2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1"/>
            <p:cNvSpPr/>
            <p:nvPr/>
          </p:nvSpPr>
          <p:spPr>
            <a:xfrm>
              <a:off x="8558929" y="4238833"/>
              <a:ext cx="38578" cy="38578"/>
            </a:xfrm>
            <a:custGeom>
              <a:avLst/>
              <a:gdLst/>
              <a:ahLst/>
              <a:cxnLst/>
              <a:rect l="l" t="t" r="r" b="b"/>
              <a:pathLst>
                <a:path w="3125" h="3125" extrusionOk="0">
                  <a:moveTo>
                    <a:pt x="786" y="0"/>
                  </a:moveTo>
                  <a:lnTo>
                    <a:pt x="1" y="2339"/>
                  </a:lnTo>
                  <a:lnTo>
                    <a:pt x="2340" y="3124"/>
                  </a:lnTo>
                  <a:lnTo>
                    <a:pt x="3125" y="785"/>
                  </a:lnTo>
                  <a:lnTo>
                    <a:pt x="7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1"/>
            <p:cNvSpPr/>
            <p:nvPr/>
          </p:nvSpPr>
          <p:spPr>
            <a:xfrm>
              <a:off x="8614493" y="4257461"/>
              <a:ext cx="38603" cy="38578"/>
            </a:xfrm>
            <a:custGeom>
              <a:avLst/>
              <a:gdLst/>
              <a:ahLst/>
              <a:cxnLst/>
              <a:rect l="l" t="t" r="r" b="b"/>
              <a:pathLst>
                <a:path w="3127" h="3125" extrusionOk="0">
                  <a:moveTo>
                    <a:pt x="785" y="0"/>
                  </a:moveTo>
                  <a:lnTo>
                    <a:pt x="1" y="2339"/>
                  </a:lnTo>
                  <a:lnTo>
                    <a:pt x="2341" y="3124"/>
                  </a:lnTo>
                  <a:lnTo>
                    <a:pt x="3126" y="785"/>
                  </a:lnTo>
                  <a:lnTo>
                    <a:pt x="7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8670071" y="4276078"/>
              <a:ext cx="38578" cy="38603"/>
            </a:xfrm>
            <a:custGeom>
              <a:avLst/>
              <a:gdLst/>
              <a:ahLst/>
              <a:cxnLst/>
              <a:rect l="l" t="t" r="r" b="b"/>
              <a:pathLst>
                <a:path w="3125" h="3127" extrusionOk="0">
                  <a:moveTo>
                    <a:pt x="786" y="1"/>
                  </a:moveTo>
                  <a:lnTo>
                    <a:pt x="1" y="2340"/>
                  </a:lnTo>
                  <a:lnTo>
                    <a:pt x="2340" y="3126"/>
                  </a:lnTo>
                  <a:lnTo>
                    <a:pt x="3125" y="786"/>
                  </a:lnTo>
                  <a:lnTo>
                    <a:pt x="7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1"/>
            <p:cNvSpPr/>
            <p:nvPr/>
          </p:nvSpPr>
          <p:spPr>
            <a:xfrm>
              <a:off x="8725673" y="4294780"/>
              <a:ext cx="38590" cy="38578"/>
            </a:xfrm>
            <a:custGeom>
              <a:avLst/>
              <a:gdLst/>
              <a:ahLst/>
              <a:cxnLst/>
              <a:rect l="l" t="t" r="r" b="b"/>
              <a:pathLst>
                <a:path w="3126" h="3125" extrusionOk="0">
                  <a:moveTo>
                    <a:pt x="787" y="0"/>
                  </a:moveTo>
                  <a:lnTo>
                    <a:pt x="0" y="2339"/>
                  </a:lnTo>
                  <a:lnTo>
                    <a:pt x="2341" y="3124"/>
                  </a:lnTo>
                  <a:lnTo>
                    <a:pt x="3126" y="785"/>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1"/>
            <p:cNvSpPr/>
            <p:nvPr/>
          </p:nvSpPr>
          <p:spPr>
            <a:xfrm>
              <a:off x="8781237" y="4313384"/>
              <a:ext cx="38578" cy="38578"/>
            </a:xfrm>
            <a:custGeom>
              <a:avLst/>
              <a:gdLst/>
              <a:ahLst/>
              <a:cxnLst/>
              <a:rect l="l" t="t" r="r" b="b"/>
              <a:pathLst>
                <a:path w="3125" h="3125" extrusionOk="0">
                  <a:moveTo>
                    <a:pt x="785" y="1"/>
                  </a:moveTo>
                  <a:lnTo>
                    <a:pt x="0" y="2340"/>
                  </a:lnTo>
                  <a:lnTo>
                    <a:pt x="2339" y="3125"/>
                  </a:lnTo>
                  <a:lnTo>
                    <a:pt x="3124" y="786"/>
                  </a:lnTo>
                  <a:lnTo>
                    <a:pt x="7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8377877" y="4409737"/>
              <a:ext cx="38578" cy="38603"/>
            </a:xfrm>
            <a:custGeom>
              <a:avLst/>
              <a:gdLst/>
              <a:ahLst/>
              <a:cxnLst/>
              <a:rect l="l" t="t" r="r" b="b"/>
              <a:pathLst>
                <a:path w="3125" h="3127" extrusionOk="0">
                  <a:moveTo>
                    <a:pt x="785" y="1"/>
                  </a:moveTo>
                  <a:lnTo>
                    <a:pt x="0" y="2341"/>
                  </a:lnTo>
                  <a:lnTo>
                    <a:pt x="2340" y="3126"/>
                  </a:lnTo>
                  <a:lnTo>
                    <a:pt x="3124" y="786"/>
                  </a:lnTo>
                  <a:lnTo>
                    <a:pt x="7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p:nvPr/>
          </p:nvSpPr>
          <p:spPr>
            <a:xfrm>
              <a:off x="8433479" y="4428440"/>
              <a:ext cx="38578" cy="38578"/>
            </a:xfrm>
            <a:custGeom>
              <a:avLst/>
              <a:gdLst/>
              <a:ahLst/>
              <a:cxnLst/>
              <a:rect l="l" t="t" r="r" b="b"/>
              <a:pathLst>
                <a:path w="3125" h="3125" extrusionOk="0">
                  <a:moveTo>
                    <a:pt x="785" y="0"/>
                  </a:moveTo>
                  <a:lnTo>
                    <a:pt x="0" y="2339"/>
                  </a:lnTo>
                  <a:lnTo>
                    <a:pt x="2339" y="3124"/>
                  </a:lnTo>
                  <a:lnTo>
                    <a:pt x="3124" y="785"/>
                  </a:lnTo>
                  <a:lnTo>
                    <a:pt x="7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1"/>
            <p:cNvSpPr/>
            <p:nvPr/>
          </p:nvSpPr>
          <p:spPr>
            <a:xfrm>
              <a:off x="8489056" y="4447080"/>
              <a:ext cx="38590" cy="38590"/>
            </a:xfrm>
            <a:custGeom>
              <a:avLst/>
              <a:gdLst/>
              <a:ahLst/>
              <a:cxnLst/>
              <a:rect l="l" t="t" r="r" b="b"/>
              <a:pathLst>
                <a:path w="3126" h="3126" extrusionOk="0">
                  <a:moveTo>
                    <a:pt x="785" y="1"/>
                  </a:moveTo>
                  <a:lnTo>
                    <a:pt x="0" y="2341"/>
                  </a:lnTo>
                  <a:lnTo>
                    <a:pt x="2341" y="3126"/>
                  </a:lnTo>
                  <a:lnTo>
                    <a:pt x="3126" y="785"/>
                  </a:lnTo>
                  <a:lnTo>
                    <a:pt x="7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1"/>
            <p:cNvSpPr/>
            <p:nvPr/>
          </p:nvSpPr>
          <p:spPr>
            <a:xfrm>
              <a:off x="8544645" y="4465758"/>
              <a:ext cx="38603" cy="38578"/>
            </a:xfrm>
            <a:custGeom>
              <a:avLst/>
              <a:gdLst/>
              <a:ahLst/>
              <a:cxnLst/>
              <a:rect l="l" t="t" r="r" b="b"/>
              <a:pathLst>
                <a:path w="3127" h="3125" extrusionOk="0">
                  <a:moveTo>
                    <a:pt x="786" y="1"/>
                  </a:moveTo>
                  <a:lnTo>
                    <a:pt x="1" y="2340"/>
                  </a:lnTo>
                  <a:lnTo>
                    <a:pt x="2340" y="3125"/>
                  </a:lnTo>
                  <a:lnTo>
                    <a:pt x="3126" y="785"/>
                  </a:lnTo>
                  <a:lnTo>
                    <a:pt x="7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1"/>
            <p:cNvSpPr/>
            <p:nvPr/>
          </p:nvSpPr>
          <p:spPr>
            <a:xfrm>
              <a:off x="8430306" y="4253622"/>
              <a:ext cx="38590" cy="38578"/>
            </a:xfrm>
            <a:custGeom>
              <a:avLst/>
              <a:gdLst/>
              <a:ahLst/>
              <a:cxnLst/>
              <a:rect l="l" t="t" r="r" b="b"/>
              <a:pathLst>
                <a:path w="3126" h="3125" extrusionOk="0">
                  <a:moveTo>
                    <a:pt x="785" y="0"/>
                  </a:moveTo>
                  <a:lnTo>
                    <a:pt x="0" y="2339"/>
                  </a:lnTo>
                  <a:lnTo>
                    <a:pt x="2341" y="3124"/>
                  </a:lnTo>
                  <a:lnTo>
                    <a:pt x="3126" y="785"/>
                  </a:lnTo>
                  <a:lnTo>
                    <a:pt x="7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a:off x="8485846" y="4272189"/>
              <a:ext cx="38578" cy="38578"/>
            </a:xfrm>
            <a:custGeom>
              <a:avLst/>
              <a:gdLst/>
              <a:ahLst/>
              <a:cxnLst/>
              <a:rect l="l" t="t" r="r" b="b"/>
              <a:pathLst>
                <a:path w="3125" h="3125" extrusionOk="0">
                  <a:moveTo>
                    <a:pt x="785" y="1"/>
                  </a:moveTo>
                  <a:lnTo>
                    <a:pt x="1" y="2340"/>
                  </a:lnTo>
                  <a:lnTo>
                    <a:pt x="2340" y="3125"/>
                  </a:lnTo>
                  <a:lnTo>
                    <a:pt x="3125" y="786"/>
                  </a:lnTo>
                  <a:lnTo>
                    <a:pt x="7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a:off x="8541460" y="4290892"/>
              <a:ext cx="38578" cy="38590"/>
            </a:xfrm>
            <a:custGeom>
              <a:avLst/>
              <a:gdLst/>
              <a:ahLst/>
              <a:cxnLst/>
              <a:rect l="l" t="t" r="r" b="b"/>
              <a:pathLst>
                <a:path w="3125" h="3126" extrusionOk="0">
                  <a:moveTo>
                    <a:pt x="786" y="0"/>
                  </a:moveTo>
                  <a:lnTo>
                    <a:pt x="1" y="2341"/>
                  </a:lnTo>
                  <a:lnTo>
                    <a:pt x="2340" y="3126"/>
                  </a:lnTo>
                  <a:lnTo>
                    <a:pt x="3125" y="785"/>
                  </a:lnTo>
                  <a:lnTo>
                    <a:pt x="7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p:cNvSpPr/>
            <p:nvPr/>
          </p:nvSpPr>
          <p:spPr>
            <a:xfrm>
              <a:off x="8597025" y="4309495"/>
              <a:ext cx="38578" cy="38578"/>
            </a:xfrm>
            <a:custGeom>
              <a:avLst/>
              <a:gdLst/>
              <a:ahLst/>
              <a:cxnLst/>
              <a:rect l="l" t="t" r="r" b="b"/>
              <a:pathLst>
                <a:path w="3125" h="3125" extrusionOk="0">
                  <a:moveTo>
                    <a:pt x="785" y="1"/>
                  </a:moveTo>
                  <a:lnTo>
                    <a:pt x="0" y="2340"/>
                  </a:lnTo>
                  <a:lnTo>
                    <a:pt x="2340" y="3125"/>
                  </a:lnTo>
                  <a:lnTo>
                    <a:pt x="3125" y="786"/>
                  </a:lnTo>
                  <a:lnTo>
                    <a:pt x="7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p:nvPr/>
          </p:nvSpPr>
          <p:spPr>
            <a:xfrm>
              <a:off x="8652602" y="4328136"/>
              <a:ext cx="38578" cy="38603"/>
            </a:xfrm>
            <a:custGeom>
              <a:avLst/>
              <a:gdLst/>
              <a:ahLst/>
              <a:cxnLst/>
              <a:rect l="l" t="t" r="r" b="b"/>
              <a:pathLst>
                <a:path w="3125" h="3127" extrusionOk="0">
                  <a:moveTo>
                    <a:pt x="786" y="1"/>
                  </a:moveTo>
                  <a:lnTo>
                    <a:pt x="1" y="2341"/>
                  </a:lnTo>
                  <a:lnTo>
                    <a:pt x="2340" y="3126"/>
                  </a:lnTo>
                  <a:lnTo>
                    <a:pt x="3125" y="787"/>
                  </a:lnTo>
                  <a:lnTo>
                    <a:pt x="7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1"/>
            <p:cNvSpPr/>
            <p:nvPr/>
          </p:nvSpPr>
          <p:spPr>
            <a:xfrm>
              <a:off x="8708217" y="4346839"/>
              <a:ext cx="38578" cy="38590"/>
            </a:xfrm>
            <a:custGeom>
              <a:avLst/>
              <a:gdLst/>
              <a:ahLst/>
              <a:cxnLst/>
              <a:rect l="l" t="t" r="r" b="b"/>
              <a:pathLst>
                <a:path w="3125" h="3126" extrusionOk="0">
                  <a:moveTo>
                    <a:pt x="786" y="0"/>
                  </a:moveTo>
                  <a:lnTo>
                    <a:pt x="1" y="2339"/>
                  </a:lnTo>
                  <a:lnTo>
                    <a:pt x="2340" y="3126"/>
                  </a:lnTo>
                  <a:lnTo>
                    <a:pt x="3125" y="785"/>
                  </a:lnTo>
                  <a:lnTo>
                    <a:pt x="7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1"/>
            <p:cNvSpPr/>
            <p:nvPr/>
          </p:nvSpPr>
          <p:spPr>
            <a:xfrm>
              <a:off x="8763806" y="4365492"/>
              <a:ext cx="38578" cy="38578"/>
            </a:xfrm>
            <a:custGeom>
              <a:avLst/>
              <a:gdLst/>
              <a:ahLst/>
              <a:cxnLst/>
              <a:rect l="l" t="t" r="r" b="b"/>
              <a:pathLst>
                <a:path w="3125" h="3125" extrusionOk="0">
                  <a:moveTo>
                    <a:pt x="785" y="1"/>
                  </a:moveTo>
                  <a:lnTo>
                    <a:pt x="0" y="2340"/>
                  </a:lnTo>
                  <a:lnTo>
                    <a:pt x="2339" y="3125"/>
                  </a:lnTo>
                  <a:lnTo>
                    <a:pt x="3124" y="786"/>
                  </a:lnTo>
                  <a:lnTo>
                    <a:pt x="7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8412801" y="4305619"/>
              <a:ext cx="38590" cy="38578"/>
            </a:xfrm>
            <a:custGeom>
              <a:avLst/>
              <a:gdLst/>
              <a:ahLst/>
              <a:cxnLst/>
              <a:rect l="l" t="t" r="r" b="b"/>
              <a:pathLst>
                <a:path w="3126" h="3125" extrusionOk="0">
                  <a:moveTo>
                    <a:pt x="787" y="1"/>
                  </a:moveTo>
                  <a:lnTo>
                    <a:pt x="0" y="2340"/>
                  </a:lnTo>
                  <a:lnTo>
                    <a:pt x="2341" y="3125"/>
                  </a:lnTo>
                  <a:lnTo>
                    <a:pt x="3126" y="786"/>
                  </a:lnTo>
                  <a:lnTo>
                    <a:pt x="7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8468415" y="4324309"/>
              <a:ext cx="38578" cy="38590"/>
            </a:xfrm>
            <a:custGeom>
              <a:avLst/>
              <a:gdLst/>
              <a:ahLst/>
              <a:cxnLst/>
              <a:rect l="l" t="t" r="r" b="b"/>
              <a:pathLst>
                <a:path w="3125" h="3126" extrusionOk="0">
                  <a:moveTo>
                    <a:pt x="785" y="0"/>
                  </a:moveTo>
                  <a:lnTo>
                    <a:pt x="0" y="2341"/>
                  </a:lnTo>
                  <a:lnTo>
                    <a:pt x="2339" y="3125"/>
                  </a:lnTo>
                  <a:lnTo>
                    <a:pt x="3124" y="785"/>
                  </a:lnTo>
                  <a:lnTo>
                    <a:pt x="7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1"/>
            <p:cNvSpPr/>
            <p:nvPr/>
          </p:nvSpPr>
          <p:spPr>
            <a:xfrm>
              <a:off x="8523992" y="4342963"/>
              <a:ext cx="38578" cy="38578"/>
            </a:xfrm>
            <a:custGeom>
              <a:avLst/>
              <a:gdLst/>
              <a:ahLst/>
              <a:cxnLst/>
              <a:rect l="l" t="t" r="r" b="b"/>
              <a:pathLst>
                <a:path w="3125" h="3125" extrusionOk="0">
                  <a:moveTo>
                    <a:pt x="785" y="1"/>
                  </a:moveTo>
                  <a:lnTo>
                    <a:pt x="1" y="2340"/>
                  </a:lnTo>
                  <a:lnTo>
                    <a:pt x="2340" y="3125"/>
                  </a:lnTo>
                  <a:lnTo>
                    <a:pt x="3125" y="786"/>
                  </a:lnTo>
                  <a:lnTo>
                    <a:pt x="7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a:off x="8579594" y="4361628"/>
              <a:ext cx="38578" cy="38590"/>
            </a:xfrm>
            <a:custGeom>
              <a:avLst/>
              <a:gdLst/>
              <a:ahLst/>
              <a:cxnLst/>
              <a:rect l="l" t="t" r="r" b="b"/>
              <a:pathLst>
                <a:path w="3125" h="3126" extrusionOk="0">
                  <a:moveTo>
                    <a:pt x="785" y="0"/>
                  </a:moveTo>
                  <a:lnTo>
                    <a:pt x="0" y="2341"/>
                  </a:lnTo>
                  <a:lnTo>
                    <a:pt x="2339" y="3126"/>
                  </a:lnTo>
                  <a:lnTo>
                    <a:pt x="3124" y="785"/>
                  </a:lnTo>
                  <a:lnTo>
                    <a:pt x="7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p:cNvSpPr/>
            <p:nvPr/>
          </p:nvSpPr>
          <p:spPr>
            <a:xfrm>
              <a:off x="8635184" y="4380306"/>
              <a:ext cx="38578" cy="38578"/>
            </a:xfrm>
            <a:custGeom>
              <a:avLst/>
              <a:gdLst/>
              <a:ahLst/>
              <a:cxnLst/>
              <a:rect l="l" t="t" r="r" b="b"/>
              <a:pathLst>
                <a:path w="3125" h="3125" extrusionOk="0">
                  <a:moveTo>
                    <a:pt x="786" y="0"/>
                  </a:moveTo>
                  <a:lnTo>
                    <a:pt x="1" y="2339"/>
                  </a:lnTo>
                  <a:lnTo>
                    <a:pt x="2340" y="3124"/>
                  </a:lnTo>
                  <a:lnTo>
                    <a:pt x="3125" y="785"/>
                  </a:lnTo>
                  <a:lnTo>
                    <a:pt x="7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p:nvPr/>
          </p:nvSpPr>
          <p:spPr>
            <a:xfrm>
              <a:off x="8690749" y="4398910"/>
              <a:ext cx="38578" cy="38578"/>
            </a:xfrm>
            <a:custGeom>
              <a:avLst/>
              <a:gdLst/>
              <a:ahLst/>
              <a:cxnLst/>
              <a:rect l="l" t="t" r="r" b="b"/>
              <a:pathLst>
                <a:path w="3125" h="3125" extrusionOk="0">
                  <a:moveTo>
                    <a:pt x="786" y="1"/>
                  </a:moveTo>
                  <a:lnTo>
                    <a:pt x="1" y="2340"/>
                  </a:lnTo>
                  <a:lnTo>
                    <a:pt x="2340" y="3125"/>
                  </a:lnTo>
                  <a:lnTo>
                    <a:pt x="3125" y="786"/>
                  </a:lnTo>
                  <a:lnTo>
                    <a:pt x="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8746326" y="4417551"/>
              <a:ext cx="38578" cy="38578"/>
            </a:xfrm>
            <a:custGeom>
              <a:avLst/>
              <a:gdLst/>
              <a:ahLst/>
              <a:cxnLst/>
              <a:rect l="l" t="t" r="r" b="b"/>
              <a:pathLst>
                <a:path w="3125" h="3125" extrusionOk="0">
                  <a:moveTo>
                    <a:pt x="786" y="1"/>
                  </a:moveTo>
                  <a:lnTo>
                    <a:pt x="1" y="2340"/>
                  </a:lnTo>
                  <a:lnTo>
                    <a:pt x="2340" y="3125"/>
                  </a:lnTo>
                  <a:lnTo>
                    <a:pt x="3125" y="786"/>
                  </a:lnTo>
                  <a:lnTo>
                    <a:pt x="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1"/>
            <p:cNvSpPr/>
            <p:nvPr/>
          </p:nvSpPr>
          <p:spPr>
            <a:xfrm>
              <a:off x="8395382" y="4357764"/>
              <a:ext cx="38590" cy="38590"/>
            </a:xfrm>
            <a:custGeom>
              <a:avLst/>
              <a:gdLst/>
              <a:ahLst/>
              <a:cxnLst/>
              <a:rect l="l" t="t" r="r" b="b"/>
              <a:pathLst>
                <a:path w="3126" h="3126" extrusionOk="0">
                  <a:moveTo>
                    <a:pt x="785" y="1"/>
                  </a:moveTo>
                  <a:lnTo>
                    <a:pt x="0" y="2340"/>
                  </a:lnTo>
                  <a:lnTo>
                    <a:pt x="2339" y="3125"/>
                  </a:lnTo>
                  <a:lnTo>
                    <a:pt x="3126" y="786"/>
                  </a:lnTo>
                  <a:lnTo>
                    <a:pt x="7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a:off x="8450947" y="4376381"/>
              <a:ext cx="38578" cy="38578"/>
            </a:xfrm>
            <a:custGeom>
              <a:avLst/>
              <a:gdLst/>
              <a:ahLst/>
              <a:cxnLst/>
              <a:rect l="l" t="t" r="r" b="b"/>
              <a:pathLst>
                <a:path w="3125" h="3125" extrusionOk="0">
                  <a:moveTo>
                    <a:pt x="785" y="0"/>
                  </a:moveTo>
                  <a:lnTo>
                    <a:pt x="0" y="2339"/>
                  </a:lnTo>
                  <a:lnTo>
                    <a:pt x="2339" y="3124"/>
                  </a:lnTo>
                  <a:lnTo>
                    <a:pt x="3124" y="785"/>
                  </a:lnTo>
                  <a:lnTo>
                    <a:pt x="7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a:off x="8506524" y="4395022"/>
              <a:ext cx="38578" cy="38578"/>
            </a:xfrm>
            <a:custGeom>
              <a:avLst/>
              <a:gdLst/>
              <a:ahLst/>
              <a:cxnLst/>
              <a:rect l="l" t="t" r="r" b="b"/>
              <a:pathLst>
                <a:path w="3125" h="3125" extrusionOk="0">
                  <a:moveTo>
                    <a:pt x="785" y="1"/>
                  </a:moveTo>
                  <a:lnTo>
                    <a:pt x="0" y="2340"/>
                  </a:lnTo>
                  <a:lnTo>
                    <a:pt x="2340" y="3125"/>
                  </a:lnTo>
                  <a:lnTo>
                    <a:pt x="3124" y="785"/>
                  </a:lnTo>
                  <a:lnTo>
                    <a:pt x="7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a:off x="8562138" y="4413724"/>
              <a:ext cx="38578" cy="38578"/>
            </a:xfrm>
            <a:custGeom>
              <a:avLst/>
              <a:gdLst/>
              <a:ahLst/>
              <a:cxnLst/>
              <a:rect l="l" t="t" r="r" b="b"/>
              <a:pathLst>
                <a:path w="3125" h="3125" extrusionOk="0">
                  <a:moveTo>
                    <a:pt x="785" y="0"/>
                  </a:moveTo>
                  <a:lnTo>
                    <a:pt x="1" y="2339"/>
                  </a:lnTo>
                  <a:lnTo>
                    <a:pt x="2340" y="3124"/>
                  </a:lnTo>
                  <a:lnTo>
                    <a:pt x="3125" y="785"/>
                  </a:lnTo>
                  <a:lnTo>
                    <a:pt x="7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a:off x="8617666" y="4432279"/>
              <a:ext cx="38578" cy="38578"/>
            </a:xfrm>
            <a:custGeom>
              <a:avLst/>
              <a:gdLst/>
              <a:ahLst/>
              <a:cxnLst/>
              <a:rect l="l" t="t" r="r" b="b"/>
              <a:pathLst>
                <a:path w="3125" h="3125" extrusionOk="0">
                  <a:moveTo>
                    <a:pt x="785" y="0"/>
                  </a:moveTo>
                  <a:lnTo>
                    <a:pt x="0" y="2339"/>
                  </a:lnTo>
                  <a:lnTo>
                    <a:pt x="2340" y="3124"/>
                  </a:lnTo>
                  <a:lnTo>
                    <a:pt x="3125" y="785"/>
                  </a:lnTo>
                  <a:lnTo>
                    <a:pt x="7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a:off x="8673280" y="4450969"/>
              <a:ext cx="38578" cy="38578"/>
            </a:xfrm>
            <a:custGeom>
              <a:avLst/>
              <a:gdLst/>
              <a:ahLst/>
              <a:cxnLst/>
              <a:rect l="l" t="t" r="r" b="b"/>
              <a:pathLst>
                <a:path w="3125" h="3125" extrusionOk="0">
                  <a:moveTo>
                    <a:pt x="785" y="1"/>
                  </a:moveTo>
                  <a:lnTo>
                    <a:pt x="1" y="2340"/>
                  </a:lnTo>
                  <a:lnTo>
                    <a:pt x="2340" y="3125"/>
                  </a:lnTo>
                  <a:lnTo>
                    <a:pt x="3125" y="786"/>
                  </a:lnTo>
                  <a:lnTo>
                    <a:pt x="7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a:off x="8728882" y="4469647"/>
              <a:ext cx="38578" cy="38578"/>
            </a:xfrm>
            <a:custGeom>
              <a:avLst/>
              <a:gdLst/>
              <a:ahLst/>
              <a:cxnLst/>
              <a:rect l="l" t="t" r="r" b="b"/>
              <a:pathLst>
                <a:path w="3125" h="3125" extrusionOk="0">
                  <a:moveTo>
                    <a:pt x="785" y="1"/>
                  </a:moveTo>
                  <a:lnTo>
                    <a:pt x="0" y="2340"/>
                  </a:lnTo>
                  <a:lnTo>
                    <a:pt x="2339" y="3125"/>
                  </a:lnTo>
                  <a:lnTo>
                    <a:pt x="3124" y="786"/>
                  </a:lnTo>
                  <a:lnTo>
                    <a:pt x="7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a:off x="8551015" y="4293830"/>
              <a:ext cx="36047" cy="25443"/>
            </a:xfrm>
            <a:custGeom>
              <a:avLst/>
              <a:gdLst/>
              <a:ahLst/>
              <a:cxnLst/>
              <a:rect l="l" t="t" r="r" b="b"/>
              <a:pathLst>
                <a:path w="2920" h="2061" extrusionOk="0">
                  <a:moveTo>
                    <a:pt x="2666" y="1"/>
                  </a:moveTo>
                  <a:lnTo>
                    <a:pt x="721" y="1524"/>
                  </a:lnTo>
                  <a:lnTo>
                    <a:pt x="382" y="664"/>
                  </a:lnTo>
                  <a:lnTo>
                    <a:pt x="0" y="814"/>
                  </a:lnTo>
                  <a:lnTo>
                    <a:pt x="440" y="1930"/>
                  </a:lnTo>
                  <a:cubicBezTo>
                    <a:pt x="463" y="1991"/>
                    <a:pt x="514" y="2036"/>
                    <a:pt x="576" y="2053"/>
                  </a:cubicBezTo>
                  <a:cubicBezTo>
                    <a:pt x="594" y="2057"/>
                    <a:pt x="612" y="2060"/>
                    <a:pt x="630" y="2060"/>
                  </a:cubicBezTo>
                  <a:cubicBezTo>
                    <a:pt x="676" y="2060"/>
                    <a:pt x="720" y="2045"/>
                    <a:pt x="757" y="2016"/>
                  </a:cubicBezTo>
                  <a:lnTo>
                    <a:pt x="2920" y="324"/>
                  </a:lnTo>
                  <a:lnTo>
                    <a:pt x="26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1"/>
            <p:cNvSpPr/>
            <p:nvPr/>
          </p:nvSpPr>
          <p:spPr>
            <a:xfrm>
              <a:off x="8462699" y="4378677"/>
              <a:ext cx="36072" cy="25418"/>
            </a:xfrm>
            <a:custGeom>
              <a:avLst/>
              <a:gdLst/>
              <a:ahLst/>
              <a:cxnLst/>
              <a:rect l="l" t="t" r="r" b="b"/>
              <a:pathLst>
                <a:path w="2922" h="2059" extrusionOk="0">
                  <a:moveTo>
                    <a:pt x="2668" y="0"/>
                  </a:moveTo>
                  <a:lnTo>
                    <a:pt x="722" y="1523"/>
                  </a:lnTo>
                  <a:lnTo>
                    <a:pt x="382" y="663"/>
                  </a:lnTo>
                  <a:lnTo>
                    <a:pt x="1" y="814"/>
                  </a:lnTo>
                  <a:lnTo>
                    <a:pt x="441" y="1929"/>
                  </a:lnTo>
                  <a:cubicBezTo>
                    <a:pt x="465" y="1989"/>
                    <a:pt x="516" y="2034"/>
                    <a:pt x="578" y="2051"/>
                  </a:cubicBezTo>
                  <a:cubicBezTo>
                    <a:pt x="595" y="2057"/>
                    <a:pt x="614" y="2058"/>
                    <a:pt x="632" y="2058"/>
                  </a:cubicBezTo>
                  <a:cubicBezTo>
                    <a:pt x="678" y="2058"/>
                    <a:pt x="722" y="2044"/>
                    <a:pt x="759" y="2016"/>
                  </a:cubicBezTo>
                  <a:lnTo>
                    <a:pt x="2922" y="323"/>
                  </a:lnTo>
                  <a:lnTo>
                    <a:pt x="26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1"/>
            <p:cNvSpPr/>
            <p:nvPr/>
          </p:nvSpPr>
          <p:spPr>
            <a:xfrm>
              <a:off x="8574076" y="4416415"/>
              <a:ext cx="36072" cy="25443"/>
            </a:xfrm>
            <a:custGeom>
              <a:avLst/>
              <a:gdLst/>
              <a:ahLst/>
              <a:cxnLst/>
              <a:rect l="l" t="t" r="r" b="b"/>
              <a:pathLst>
                <a:path w="2922" h="2061" extrusionOk="0">
                  <a:moveTo>
                    <a:pt x="2667" y="1"/>
                  </a:moveTo>
                  <a:lnTo>
                    <a:pt x="721" y="1524"/>
                  </a:lnTo>
                  <a:lnTo>
                    <a:pt x="382" y="663"/>
                  </a:lnTo>
                  <a:lnTo>
                    <a:pt x="0" y="814"/>
                  </a:lnTo>
                  <a:lnTo>
                    <a:pt x="440" y="1930"/>
                  </a:lnTo>
                  <a:cubicBezTo>
                    <a:pt x="464" y="1991"/>
                    <a:pt x="515" y="2036"/>
                    <a:pt x="578" y="2053"/>
                  </a:cubicBezTo>
                  <a:cubicBezTo>
                    <a:pt x="595" y="2057"/>
                    <a:pt x="613" y="2059"/>
                    <a:pt x="632" y="2059"/>
                  </a:cubicBezTo>
                  <a:lnTo>
                    <a:pt x="632" y="2060"/>
                  </a:lnTo>
                  <a:cubicBezTo>
                    <a:pt x="677" y="2060"/>
                    <a:pt x="721" y="2045"/>
                    <a:pt x="758" y="2016"/>
                  </a:cubicBezTo>
                  <a:lnTo>
                    <a:pt x="2921" y="324"/>
                  </a:lnTo>
                  <a:lnTo>
                    <a:pt x="26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1"/>
            <p:cNvSpPr/>
            <p:nvPr/>
          </p:nvSpPr>
          <p:spPr>
            <a:xfrm>
              <a:off x="8679959" y="4279522"/>
              <a:ext cx="36047" cy="25431"/>
            </a:xfrm>
            <a:custGeom>
              <a:avLst/>
              <a:gdLst/>
              <a:ahLst/>
              <a:cxnLst/>
              <a:rect l="l" t="t" r="r" b="b"/>
              <a:pathLst>
                <a:path w="2920" h="2060" extrusionOk="0">
                  <a:moveTo>
                    <a:pt x="2667" y="0"/>
                  </a:moveTo>
                  <a:lnTo>
                    <a:pt x="721" y="1523"/>
                  </a:lnTo>
                  <a:lnTo>
                    <a:pt x="382" y="663"/>
                  </a:lnTo>
                  <a:lnTo>
                    <a:pt x="0" y="813"/>
                  </a:lnTo>
                  <a:lnTo>
                    <a:pt x="440" y="1929"/>
                  </a:lnTo>
                  <a:cubicBezTo>
                    <a:pt x="463" y="1990"/>
                    <a:pt x="514" y="2035"/>
                    <a:pt x="577" y="2053"/>
                  </a:cubicBezTo>
                  <a:cubicBezTo>
                    <a:pt x="595" y="2057"/>
                    <a:pt x="612" y="2060"/>
                    <a:pt x="631" y="2060"/>
                  </a:cubicBezTo>
                  <a:cubicBezTo>
                    <a:pt x="676" y="2060"/>
                    <a:pt x="720" y="2044"/>
                    <a:pt x="757" y="2016"/>
                  </a:cubicBezTo>
                  <a:lnTo>
                    <a:pt x="2920" y="322"/>
                  </a:lnTo>
                  <a:lnTo>
                    <a:pt x="26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1"/>
            <p:cNvSpPr/>
            <p:nvPr/>
          </p:nvSpPr>
          <p:spPr>
            <a:xfrm>
              <a:off x="8417949" y="4102297"/>
              <a:ext cx="112623" cy="99291"/>
            </a:xfrm>
            <a:custGeom>
              <a:avLst/>
              <a:gdLst/>
              <a:ahLst/>
              <a:cxnLst/>
              <a:rect l="l" t="t" r="r" b="b"/>
              <a:pathLst>
                <a:path w="9123" h="8043" extrusionOk="0">
                  <a:moveTo>
                    <a:pt x="1147" y="1"/>
                  </a:moveTo>
                  <a:cubicBezTo>
                    <a:pt x="1147" y="1"/>
                    <a:pt x="1" y="3631"/>
                    <a:pt x="668" y="4212"/>
                  </a:cubicBezTo>
                  <a:lnTo>
                    <a:pt x="5295" y="7431"/>
                  </a:lnTo>
                  <a:cubicBezTo>
                    <a:pt x="5954" y="7881"/>
                    <a:pt x="6535" y="8043"/>
                    <a:pt x="7028" y="8043"/>
                  </a:cubicBezTo>
                  <a:cubicBezTo>
                    <a:pt x="8105" y="8043"/>
                    <a:pt x="8764" y="7270"/>
                    <a:pt x="8910" y="7036"/>
                  </a:cubicBezTo>
                  <a:cubicBezTo>
                    <a:pt x="9123" y="6694"/>
                    <a:pt x="9021" y="6303"/>
                    <a:pt x="8292" y="5574"/>
                  </a:cubicBezTo>
                  <a:lnTo>
                    <a:pt x="3780" y="1275"/>
                  </a:lnTo>
                  <a:cubicBezTo>
                    <a:pt x="2503" y="35"/>
                    <a:pt x="1147" y="1"/>
                    <a:pt x="1147" y="1"/>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1"/>
            <p:cNvSpPr/>
            <p:nvPr/>
          </p:nvSpPr>
          <p:spPr>
            <a:xfrm>
              <a:off x="8496401" y="4160281"/>
              <a:ext cx="26591" cy="29406"/>
            </a:xfrm>
            <a:custGeom>
              <a:avLst/>
              <a:gdLst/>
              <a:ahLst/>
              <a:cxnLst/>
              <a:rect l="l" t="t" r="r" b="b"/>
              <a:pathLst>
                <a:path w="2154" h="2382" extrusionOk="0">
                  <a:moveTo>
                    <a:pt x="636" y="0"/>
                  </a:moveTo>
                  <a:cubicBezTo>
                    <a:pt x="610" y="43"/>
                    <a:pt x="0" y="1062"/>
                    <a:pt x="1919" y="2382"/>
                  </a:cubicBezTo>
                  <a:lnTo>
                    <a:pt x="1920" y="2382"/>
                  </a:lnTo>
                  <a:lnTo>
                    <a:pt x="2153" y="2044"/>
                  </a:lnTo>
                  <a:cubicBezTo>
                    <a:pt x="582" y="964"/>
                    <a:pt x="982" y="223"/>
                    <a:pt x="986" y="216"/>
                  </a:cubicBezTo>
                  <a:lnTo>
                    <a:pt x="6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1"/>
            <p:cNvSpPr/>
            <p:nvPr/>
          </p:nvSpPr>
          <p:spPr>
            <a:xfrm>
              <a:off x="6400356" y="2425611"/>
              <a:ext cx="310934" cy="298045"/>
            </a:xfrm>
            <a:custGeom>
              <a:avLst/>
              <a:gdLst/>
              <a:ahLst/>
              <a:cxnLst/>
              <a:rect l="l" t="t" r="r" b="b"/>
              <a:pathLst>
                <a:path w="25187" h="24143" extrusionOk="0">
                  <a:moveTo>
                    <a:pt x="4960" y="1"/>
                  </a:moveTo>
                  <a:cubicBezTo>
                    <a:pt x="3663" y="1"/>
                    <a:pt x="3036" y="1374"/>
                    <a:pt x="3994" y="2356"/>
                  </a:cubicBezTo>
                  <a:cubicBezTo>
                    <a:pt x="3772" y="2201"/>
                    <a:pt x="3543" y="2132"/>
                    <a:pt x="3324" y="2132"/>
                  </a:cubicBezTo>
                  <a:cubicBezTo>
                    <a:pt x="2192" y="2132"/>
                    <a:pt x="1310" y="3965"/>
                    <a:pt x="2975" y="5333"/>
                  </a:cubicBezTo>
                  <a:cubicBezTo>
                    <a:pt x="2763" y="5189"/>
                    <a:pt x="2506" y="5120"/>
                    <a:pt x="2245" y="5120"/>
                  </a:cubicBezTo>
                  <a:cubicBezTo>
                    <a:pt x="1157" y="5120"/>
                    <a:pt x="1" y="6319"/>
                    <a:pt x="1744" y="8328"/>
                  </a:cubicBezTo>
                  <a:cubicBezTo>
                    <a:pt x="1976" y="8577"/>
                    <a:pt x="3060" y="9672"/>
                    <a:pt x="3036" y="9672"/>
                  </a:cubicBezTo>
                  <a:cubicBezTo>
                    <a:pt x="3034" y="9672"/>
                    <a:pt x="3021" y="9661"/>
                    <a:pt x="2996" y="9639"/>
                  </a:cubicBezTo>
                  <a:cubicBezTo>
                    <a:pt x="2919" y="9581"/>
                    <a:pt x="2828" y="9554"/>
                    <a:pt x="2732" y="9554"/>
                  </a:cubicBezTo>
                  <a:cubicBezTo>
                    <a:pt x="2049" y="9554"/>
                    <a:pt x="1083" y="10927"/>
                    <a:pt x="2653" y="12617"/>
                  </a:cubicBezTo>
                  <a:cubicBezTo>
                    <a:pt x="2653" y="12617"/>
                    <a:pt x="9085" y="20594"/>
                    <a:pt x="13008" y="22279"/>
                  </a:cubicBezTo>
                  <a:cubicBezTo>
                    <a:pt x="13506" y="22492"/>
                    <a:pt x="16099" y="24143"/>
                    <a:pt x="18839" y="24143"/>
                  </a:cubicBezTo>
                  <a:cubicBezTo>
                    <a:pt x="20290" y="24143"/>
                    <a:pt x="21783" y="23680"/>
                    <a:pt x="23026" y="22296"/>
                  </a:cubicBezTo>
                  <a:lnTo>
                    <a:pt x="23025" y="22296"/>
                  </a:lnTo>
                  <a:cubicBezTo>
                    <a:pt x="25187" y="19888"/>
                    <a:pt x="24483" y="16551"/>
                    <a:pt x="23578" y="14276"/>
                  </a:cubicBezTo>
                  <a:cubicBezTo>
                    <a:pt x="22981" y="12769"/>
                    <a:pt x="21655" y="8320"/>
                    <a:pt x="16462" y="3049"/>
                  </a:cubicBezTo>
                  <a:cubicBezTo>
                    <a:pt x="16367" y="2972"/>
                    <a:pt x="16247" y="2920"/>
                    <a:pt x="16123" y="2920"/>
                  </a:cubicBezTo>
                  <a:cubicBezTo>
                    <a:pt x="16013" y="2920"/>
                    <a:pt x="15900" y="2961"/>
                    <a:pt x="15802" y="3062"/>
                  </a:cubicBezTo>
                  <a:cubicBezTo>
                    <a:pt x="14360" y="5470"/>
                    <a:pt x="18175" y="8540"/>
                    <a:pt x="17485" y="9438"/>
                  </a:cubicBezTo>
                  <a:cubicBezTo>
                    <a:pt x="17485" y="9438"/>
                    <a:pt x="7839" y="1356"/>
                    <a:pt x="6528" y="581"/>
                  </a:cubicBezTo>
                  <a:cubicBezTo>
                    <a:pt x="5949" y="169"/>
                    <a:pt x="5414" y="1"/>
                    <a:pt x="4960" y="1"/>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1"/>
            <p:cNvSpPr/>
            <p:nvPr/>
          </p:nvSpPr>
          <p:spPr>
            <a:xfrm>
              <a:off x="6436008" y="2544605"/>
              <a:ext cx="73984" cy="63700"/>
            </a:xfrm>
            <a:custGeom>
              <a:avLst/>
              <a:gdLst/>
              <a:ahLst/>
              <a:cxnLst/>
              <a:rect l="l" t="t" r="r" b="b"/>
              <a:pathLst>
                <a:path w="5993" h="5160" extrusionOk="0">
                  <a:moveTo>
                    <a:pt x="266" y="0"/>
                  </a:moveTo>
                  <a:lnTo>
                    <a:pt x="0" y="314"/>
                  </a:lnTo>
                  <a:lnTo>
                    <a:pt x="5727" y="5159"/>
                  </a:lnTo>
                  <a:lnTo>
                    <a:pt x="5993" y="4846"/>
                  </a:lnTo>
                  <a:lnTo>
                    <a:pt x="266" y="0"/>
                  </a:ln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1"/>
            <p:cNvSpPr/>
            <p:nvPr/>
          </p:nvSpPr>
          <p:spPr>
            <a:xfrm>
              <a:off x="6435255" y="2490336"/>
              <a:ext cx="94205" cy="86625"/>
            </a:xfrm>
            <a:custGeom>
              <a:avLst/>
              <a:gdLst/>
              <a:ahLst/>
              <a:cxnLst/>
              <a:rect l="l" t="t" r="r" b="b"/>
              <a:pathLst>
                <a:path w="7631" h="7017" extrusionOk="0">
                  <a:moveTo>
                    <a:pt x="277" y="0"/>
                  </a:moveTo>
                  <a:lnTo>
                    <a:pt x="0" y="304"/>
                  </a:lnTo>
                  <a:lnTo>
                    <a:pt x="7354" y="7016"/>
                  </a:lnTo>
                  <a:lnTo>
                    <a:pt x="7631" y="6712"/>
                  </a:lnTo>
                  <a:lnTo>
                    <a:pt x="277" y="0"/>
                  </a:ln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1"/>
            <p:cNvSpPr/>
            <p:nvPr/>
          </p:nvSpPr>
          <p:spPr>
            <a:xfrm>
              <a:off x="6448625" y="2452906"/>
              <a:ext cx="105895" cy="93180"/>
            </a:xfrm>
            <a:custGeom>
              <a:avLst/>
              <a:gdLst/>
              <a:ahLst/>
              <a:cxnLst/>
              <a:rect l="l" t="t" r="r" b="b"/>
              <a:pathLst>
                <a:path w="8578" h="7548" extrusionOk="0">
                  <a:moveTo>
                    <a:pt x="270" y="1"/>
                  </a:moveTo>
                  <a:lnTo>
                    <a:pt x="0" y="310"/>
                  </a:lnTo>
                  <a:lnTo>
                    <a:pt x="8308" y="7547"/>
                  </a:lnTo>
                  <a:lnTo>
                    <a:pt x="8577" y="7238"/>
                  </a:lnTo>
                  <a:lnTo>
                    <a:pt x="270" y="1"/>
                  </a:ln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1"/>
            <p:cNvSpPr/>
            <p:nvPr/>
          </p:nvSpPr>
          <p:spPr>
            <a:xfrm>
              <a:off x="6499400" y="2529914"/>
              <a:ext cx="67083" cy="90464"/>
            </a:xfrm>
            <a:custGeom>
              <a:avLst/>
              <a:gdLst/>
              <a:ahLst/>
              <a:cxnLst/>
              <a:rect l="l" t="t" r="r" b="b"/>
              <a:pathLst>
                <a:path w="5434" h="7328" extrusionOk="0">
                  <a:moveTo>
                    <a:pt x="5130" y="1"/>
                  </a:moveTo>
                  <a:cubicBezTo>
                    <a:pt x="2683" y="2697"/>
                    <a:pt x="1007" y="5037"/>
                    <a:pt x="1" y="7151"/>
                  </a:cubicBezTo>
                  <a:lnTo>
                    <a:pt x="372" y="7327"/>
                  </a:lnTo>
                  <a:cubicBezTo>
                    <a:pt x="1359" y="5249"/>
                    <a:pt x="3015" y="2943"/>
                    <a:pt x="5434" y="276"/>
                  </a:cubicBezTo>
                  <a:lnTo>
                    <a:pt x="5130" y="1"/>
                  </a:ln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1"/>
            <p:cNvSpPr/>
            <p:nvPr/>
          </p:nvSpPr>
          <p:spPr>
            <a:xfrm>
              <a:off x="6582198" y="2540766"/>
              <a:ext cx="37800" cy="100562"/>
            </a:xfrm>
            <a:custGeom>
              <a:avLst/>
              <a:gdLst/>
              <a:ahLst/>
              <a:cxnLst/>
              <a:rect l="l" t="t" r="r" b="b"/>
              <a:pathLst>
                <a:path w="3062" h="8146" extrusionOk="0">
                  <a:moveTo>
                    <a:pt x="2582" y="0"/>
                  </a:moveTo>
                  <a:cubicBezTo>
                    <a:pt x="2556" y="41"/>
                    <a:pt x="0" y="4176"/>
                    <a:pt x="2724" y="8146"/>
                  </a:cubicBezTo>
                  <a:lnTo>
                    <a:pt x="3062" y="7915"/>
                  </a:lnTo>
                  <a:cubicBezTo>
                    <a:pt x="494" y="4170"/>
                    <a:pt x="2904" y="259"/>
                    <a:pt x="2930" y="219"/>
                  </a:cubicBezTo>
                  <a:lnTo>
                    <a:pt x="2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1"/>
            <p:cNvSpPr/>
            <p:nvPr/>
          </p:nvSpPr>
          <p:spPr>
            <a:xfrm>
              <a:off x="6466130" y="3048022"/>
              <a:ext cx="763588" cy="565438"/>
            </a:xfrm>
            <a:custGeom>
              <a:avLst/>
              <a:gdLst/>
              <a:ahLst/>
              <a:cxnLst/>
              <a:rect l="l" t="t" r="r" b="b"/>
              <a:pathLst>
                <a:path w="61854" h="45803" extrusionOk="0">
                  <a:moveTo>
                    <a:pt x="9343" y="0"/>
                  </a:moveTo>
                  <a:cubicBezTo>
                    <a:pt x="3994" y="0"/>
                    <a:pt x="1" y="3607"/>
                    <a:pt x="188" y="10240"/>
                  </a:cubicBezTo>
                  <a:cubicBezTo>
                    <a:pt x="273" y="13281"/>
                    <a:pt x="1739" y="16200"/>
                    <a:pt x="4007" y="18379"/>
                  </a:cubicBezTo>
                  <a:lnTo>
                    <a:pt x="4150" y="18517"/>
                  </a:lnTo>
                  <a:cubicBezTo>
                    <a:pt x="4592" y="18925"/>
                    <a:pt x="4982" y="19245"/>
                    <a:pt x="5380" y="19533"/>
                  </a:cubicBezTo>
                  <a:lnTo>
                    <a:pt x="38011" y="41648"/>
                  </a:lnTo>
                  <a:cubicBezTo>
                    <a:pt x="39757" y="43269"/>
                    <a:pt x="41791" y="44427"/>
                    <a:pt x="44042" y="45080"/>
                  </a:cubicBezTo>
                  <a:cubicBezTo>
                    <a:pt x="45692" y="45558"/>
                    <a:pt x="47302" y="45802"/>
                    <a:pt x="48830" y="45802"/>
                  </a:cubicBezTo>
                  <a:cubicBezTo>
                    <a:pt x="53198" y="45802"/>
                    <a:pt x="56898" y="43808"/>
                    <a:pt x="58962" y="39596"/>
                  </a:cubicBezTo>
                  <a:cubicBezTo>
                    <a:pt x="61853" y="33698"/>
                    <a:pt x="59489" y="28400"/>
                    <a:pt x="54284" y="24183"/>
                  </a:cubicBezTo>
                  <a:lnTo>
                    <a:pt x="54196" y="24113"/>
                  </a:lnTo>
                  <a:cubicBezTo>
                    <a:pt x="53638" y="23672"/>
                    <a:pt x="53097" y="23297"/>
                    <a:pt x="52558" y="22972"/>
                  </a:cubicBezTo>
                  <a:lnTo>
                    <a:pt x="17849" y="2945"/>
                  </a:lnTo>
                  <a:lnTo>
                    <a:pt x="17836" y="2958"/>
                  </a:lnTo>
                  <a:lnTo>
                    <a:pt x="17426" y="2659"/>
                  </a:lnTo>
                  <a:cubicBezTo>
                    <a:pt x="16339" y="1846"/>
                    <a:pt x="15156" y="1220"/>
                    <a:pt x="13911" y="799"/>
                  </a:cubicBezTo>
                  <a:cubicBezTo>
                    <a:pt x="12327" y="263"/>
                    <a:pt x="10785" y="0"/>
                    <a:pt x="93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1"/>
            <p:cNvSpPr/>
            <p:nvPr/>
          </p:nvSpPr>
          <p:spPr>
            <a:xfrm>
              <a:off x="6522213" y="2683659"/>
              <a:ext cx="177928" cy="71379"/>
            </a:xfrm>
            <a:custGeom>
              <a:avLst/>
              <a:gdLst/>
              <a:ahLst/>
              <a:cxnLst/>
              <a:rect l="l" t="t" r="r" b="b"/>
              <a:pathLst>
                <a:path w="14413" h="5782" extrusionOk="0">
                  <a:moveTo>
                    <a:pt x="274" y="0"/>
                  </a:moveTo>
                  <a:lnTo>
                    <a:pt x="1" y="5008"/>
                  </a:lnTo>
                  <a:lnTo>
                    <a:pt x="14139" y="5781"/>
                  </a:lnTo>
                  <a:lnTo>
                    <a:pt x="14413" y="774"/>
                  </a:lnTo>
                  <a:lnTo>
                    <a:pt x="14413" y="774"/>
                  </a:lnTo>
                  <a:cubicBezTo>
                    <a:pt x="13457" y="1199"/>
                    <a:pt x="11779" y="1368"/>
                    <a:pt x="9899" y="1368"/>
                  </a:cubicBezTo>
                  <a:cubicBezTo>
                    <a:pt x="6059" y="1368"/>
                    <a:pt x="1375" y="663"/>
                    <a:pt x="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1"/>
            <p:cNvSpPr/>
            <p:nvPr/>
          </p:nvSpPr>
          <p:spPr>
            <a:xfrm>
              <a:off x="6465562" y="2741359"/>
              <a:ext cx="284305" cy="557080"/>
            </a:xfrm>
            <a:custGeom>
              <a:avLst/>
              <a:gdLst/>
              <a:ahLst/>
              <a:cxnLst/>
              <a:rect l="l" t="t" r="r" b="b"/>
              <a:pathLst>
                <a:path w="23030" h="45126" extrusionOk="0">
                  <a:moveTo>
                    <a:pt x="4588" y="0"/>
                  </a:moveTo>
                  <a:cubicBezTo>
                    <a:pt x="357" y="1320"/>
                    <a:pt x="1040" y="21539"/>
                    <a:pt x="93" y="34244"/>
                  </a:cubicBezTo>
                  <a:cubicBezTo>
                    <a:pt x="0" y="41165"/>
                    <a:pt x="5074" y="45125"/>
                    <a:pt x="10330" y="45125"/>
                  </a:cubicBezTo>
                  <a:cubicBezTo>
                    <a:pt x="15956" y="45125"/>
                    <a:pt x="21791" y="40591"/>
                    <a:pt x="21730" y="30298"/>
                  </a:cubicBezTo>
                  <a:cubicBezTo>
                    <a:pt x="21418" y="18645"/>
                    <a:pt x="23030" y="2317"/>
                    <a:pt x="18779" y="227"/>
                  </a:cubicBezTo>
                  <a:lnTo>
                    <a:pt x="45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1"/>
            <p:cNvSpPr/>
            <p:nvPr/>
          </p:nvSpPr>
          <p:spPr>
            <a:xfrm>
              <a:off x="6520584" y="2739397"/>
              <a:ext cx="178175" cy="23591"/>
            </a:xfrm>
            <a:custGeom>
              <a:avLst/>
              <a:gdLst/>
              <a:ahLst/>
              <a:cxnLst/>
              <a:rect l="l" t="t" r="r" b="b"/>
              <a:pathLst>
                <a:path w="14433" h="1911" extrusionOk="0">
                  <a:moveTo>
                    <a:pt x="262" y="0"/>
                  </a:moveTo>
                  <a:lnTo>
                    <a:pt x="1" y="317"/>
                  </a:lnTo>
                  <a:cubicBezTo>
                    <a:pt x="1213" y="1319"/>
                    <a:pt x="4430" y="1911"/>
                    <a:pt x="7628" y="1911"/>
                  </a:cubicBezTo>
                  <a:cubicBezTo>
                    <a:pt x="10307" y="1911"/>
                    <a:pt x="12972" y="1495"/>
                    <a:pt x="14433" y="559"/>
                  </a:cubicBezTo>
                  <a:lnTo>
                    <a:pt x="14211" y="213"/>
                  </a:lnTo>
                  <a:cubicBezTo>
                    <a:pt x="12828" y="1100"/>
                    <a:pt x="10230" y="1494"/>
                    <a:pt x="7618" y="1494"/>
                  </a:cubicBezTo>
                  <a:cubicBezTo>
                    <a:pt x="4518" y="1494"/>
                    <a:pt x="1398" y="940"/>
                    <a:pt x="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1"/>
            <p:cNvSpPr/>
            <p:nvPr/>
          </p:nvSpPr>
          <p:spPr>
            <a:xfrm>
              <a:off x="6699833" y="3109747"/>
              <a:ext cx="37739" cy="25394"/>
            </a:xfrm>
            <a:custGeom>
              <a:avLst/>
              <a:gdLst/>
              <a:ahLst/>
              <a:cxnLst/>
              <a:rect l="l" t="t" r="r" b="b"/>
              <a:pathLst>
                <a:path w="3057" h="2057" extrusionOk="0">
                  <a:moveTo>
                    <a:pt x="2837" y="1"/>
                  </a:moveTo>
                  <a:cubicBezTo>
                    <a:pt x="2818" y="1"/>
                    <a:pt x="2798" y="4"/>
                    <a:pt x="2778" y="10"/>
                  </a:cubicBezTo>
                  <a:cubicBezTo>
                    <a:pt x="92" y="813"/>
                    <a:pt x="33" y="853"/>
                    <a:pt x="1" y="874"/>
                  </a:cubicBezTo>
                  <a:lnTo>
                    <a:pt x="205" y="1229"/>
                  </a:lnTo>
                  <a:cubicBezTo>
                    <a:pt x="309" y="1185"/>
                    <a:pt x="1427" y="845"/>
                    <a:pt x="2361" y="563"/>
                  </a:cubicBezTo>
                  <a:lnTo>
                    <a:pt x="2361" y="563"/>
                  </a:lnTo>
                  <a:lnTo>
                    <a:pt x="1536" y="1832"/>
                  </a:lnTo>
                  <a:lnTo>
                    <a:pt x="1880" y="2057"/>
                  </a:lnTo>
                  <a:lnTo>
                    <a:pt x="3010" y="318"/>
                  </a:lnTo>
                  <a:cubicBezTo>
                    <a:pt x="3057" y="246"/>
                    <a:pt x="3054" y="152"/>
                    <a:pt x="3001" y="84"/>
                  </a:cubicBezTo>
                  <a:cubicBezTo>
                    <a:pt x="2962" y="31"/>
                    <a:pt x="2900" y="1"/>
                    <a:pt x="2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1"/>
            <p:cNvSpPr/>
            <p:nvPr/>
          </p:nvSpPr>
          <p:spPr>
            <a:xfrm>
              <a:off x="6725190" y="3418569"/>
              <a:ext cx="158831" cy="109932"/>
            </a:xfrm>
            <a:custGeom>
              <a:avLst/>
              <a:gdLst/>
              <a:ahLst/>
              <a:cxnLst/>
              <a:rect l="l" t="t" r="r" b="b"/>
              <a:pathLst>
                <a:path w="12866" h="8905" extrusionOk="0">
                  <a:moveTo>
                    <a:pt x="230" y="0"/>
                  </a:moveTo>
                  <a:lnTo>
                    <a:pt x="1" y="341"/>
                  </a:lnTo>
                  <a:lnTo>
                    <a:pt x="12636" y="8904"/>
                  </a:lnTo>
                  <a:lnTo>
                    <a:pt x="12866" y="8565"/>
                  </a:lnTo>
                  <a:lnTo>
                    <a:pt x="2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1"/>
            <p:cNvSpPr/>
            <p:nvPr/>
          </p:nvSpPr>
          <p:spPr>
            <a:xfrm>
              <a:off x="6298312" y="2268818"/>
              <a:ext cx="420150" cy="482480"/>
            </a:xfrm>
            <a:custGeom>
              <a:avLst/>
              <a:gdLst/>
              <a:ahLst/>
              <a:cxnLst/>
              <a:rect l="l" t="t" r="r" b="b"/>
              <a:pathLst>
                <a:path w="34034" h="39083" extrusionOk="0">
                  <a:moveTo>
                    <a:pt x="18604" y="0"/>
                  </a:moveTo>
                  <a:cubicBezTo>
                    <a:pt x="18580" y="0"/>
                    <a:pt x="18556" y="13"/>
                    <a:pt x="18542" y="35"/>
                  </a:cubicBezTo>
                  <a:lnTo>
                    <a:pt x="22" y="29240"/>
                  </a:lnTo>
                  <a:cubicBezTo>
                    <a:pt x="1" y="29274"/>
                    <a:pt x="11" y="29318"/>
                    <a:pt x="45" y="29340"/>
                  </a:cubicBezTo>
                  <a:lnTo>
                    <a:pt x="15391" y="39072"/>
                  </a:lnTo>
                  <a:cubicBezTo>
                    <a:pt x="15403" y="39079"/>
                    <a:pt x="15417" y="39083"/>
                    <a:pt x="15430" y="39083"/>
                  </a:cubicBezTo>
                  <a:cubicBezTo>
                    <a:pt x="15454" y="39083"/>
                    <a:pt x="15478" y="39071"/>
                    <a:pt x="15492" y="39049"/>
                  </a:cubicBezTo>
                  <a:lnTo>
                    <a:pt x="34012" y="9844"/>
                  </a:lnTo>
                  <a:cubicBezTo>
                    <a:pt x="34033" y="9810"/>
                    <a:pt x="34023" y="9764"/>
                    <a:pt x="33989" y="9743"/>
                  </a:cubicBezTo>
                  <a:lnTo>
                    <a:pt x="18643" y="12"/>
                  </a:lnTo>
                  <a:cubicBezTo>
                    <a:pt x="18631" y="4"/>
                    <a:pt x="18617" y="0"/>
                    <a:pt x="186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a:off x="6343483" y="2327925"/>
              <a:ext cx="329821" cy="364276"/>
            </a:xfrm>
            <a:custGeom>
              <a:avLst/>
              <a:gdLst/>
              <a:ahLst/>
              <a:cxnLst/>
              <a:rect l="l" t="t" r="r" b="b"/>
              <a:pathLst>
                <a:path w="26717" h="29508" extrusionOk="0">
                  <a:moveTo>
                    <a:pt x="13330" y="0"/>
                  </a:moveTo>
                  <a:lnTo>
                    <a:pt x="1" y="21018"/>
                  </a:lnTo>
                  <a:lnTo>
                    <a:pt x="13387" y="29507"/>
                  </a:lnTo>
                  <a:lnTo>
                    <a:pt x="26716" y="8488"/>
                  </a:lnTo>
                  <a:lnTo>
                    <a:pt x="133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6584136" y="2342443"/>
              <a:ext cx="42380" cy="29455"/>
            </a:xfrm>
            <a:custGeom>
              <a:avLst/>
              <a:gdLst/>
              <a:ahLst/>
              <a:cxnLst/>
              <a:rect l="l" t="t" r="r" b="b"/>
              <a:pathLst>
                <a:path w="3433" h="2386" extrusionOk="0">
                  <a:moveTo>
                    <a:pt x="221" y="1"/>
                  </a:moveTo>
                  <a:lnTo>
                    <a:pt x="1" y="349"/>
                  </a:lnTo>
                  <a:lnTo>
                    <a:pt x="3213" y="2385"/>
                  </a:lnTo>
                  <a:lnTo>
                    <a:pt x="3433" y="2038"/>
                  </a:lnTo>
                  <a:lnTo>
                    <a:pt x="2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p:cNvSpPr/>
            <p:nvPr/>
          </p:nvSpPr>
          <p:spPr>
            <a:xfrm>
              <a:off x="6390591" y="2646365"/>
              <a:ext cx="37702" cy="37566"/>
            </a:xfrm>
            <a:custGeom>
              <a:avLst/>
              <a:gdLst/>
              <a:ahLst/>
              <a:cxnLst/>
              <a:rect l="l" t="t" r="r" b="b"/>
              <a:pathLst>
                <a:path w="3054" h="3043" extrusionOk="0">
                  <a:moveTo>
                    <a:pt x="1578" y="0"/>
                  </a:moveTo>
                  <a:cubicBezTo>
                    <a:pt x="1466" y="0"/>
                    <a:pt x="1353" y="12"/>
                    <a:pt x="1241" y="38"/>
                  </a:cubicBezTo>
                  <a:cubicBezTo>
                    <a:pt x="845" y="126"/>
                    <a:pt x="507" y="364"/>
                    <a:pt x="290" y="708"/>
                  </a:cubicBezTo>
                  <a:cubicBezTo>
                    <a:pt x="71" y="1050"/>
                    <a:pt x="0" y="1457"/>
                    <a:pt x="90" y="1854"/>
                  </a:cubicBezTo>
                  <a:cubicBezTo>
                    <a:pt x="178" y="2250"/>
                    <a:pt x="416" y="2588"/>
                    <a:pt x="758" y="2805"/>
                  </a:cubicBezTo>
                  <a:cubicBezTo>
                    <a:pt x="1011" y="2966"/>
                    <a:pt x="1292" y="3042"/>
                    <a:pt x="1571" y="3042"/>
                  </a:cubicBezTo>
                  <a:lnTo>
                    <a:pt x="1570" y="3041"/>
                  </a:lnTo>
                  <a:cubicBezTo>
                    <a:pt x="2074" y="3041"/>
                    <a:pt x="2568" y="2791"/>
                    <a:pt x="2857" y="2336"/>
                  </a:cubicBezTo>
                  <a:cubicBezTo>
                    <a:pt x="2948" y="2192"/>
                    <a:pt x="3014" y="2038"/>
                    <a:pt x="3053" y="1876"/>
                  </a:cubicBezTo>
                  <a:lnTo>
                    <a:pt x="2653" y="1781"/>
                  </a:lnTo>
                  <a:cubicBezTo>
                    <a:pt x="2625" y="1898"/>
                    <a:pt x="2578" y="2012"/>
                    <a:pt x="2511" y="2117"/>
                  </a:cubicBezTo>
                  <a:cubicBezTo>
                    <a:pt x="2300" y="2449"/>
                    <a:pt x="1939" y="2632"/>
                    <a:pt x="1571" y="2632"/>
                  </a:cubicBezTo>
                  <a:cubicBezTo>
                    <a:pt x="1367" y="2632"/>
                    <a:pt x="1162" y="2576"/>
                    <a:pt x="978" y="2459"/>
                  </a:cubicBezTo>
                  <a:cubicBezTo>
                    <a:pt x="462" y="2131"/>
                    <a:pt x="308" y="1444"/>
                    <a:pt x="636" y="928"/>
                  </a:cubicBezTo>
                  <a:cubicBezTo>
                    <a:pt x="794" y="676"/>
                    <a:pt x="1041" y="503"/>
                    <a:pt x="1330" y="438"/>
                  </a:cubicBezTo>
                  <a:cubicBezTo>
                    <a:pt x="1412" y="420"/>
                    <a:pt x="1494" y="411"/>
                    <a:pt x="1576" y="411"/>
                  </a:cubicBezTo>
                  <a:cubicBezTo>
                    <a:pt x="1784" y="411"/>
                    <a:pt x="1988" y="470"/>
                    <a:pt x="2168" y="584"/>
                  </a:cubicBezTo>
                  <a:cubicBezTo>
                    <a:pt x="2261" y="642"/>
                    <a:pt x="2344" y="715"/>
                    <a:pt x="2415" y="797"/>
                  </a:cubicBezTo>
                  <a:lnTo>
                    <a:pt x="2727" y="529"/>
                  </a:lnTo>
                  <a:cubicBezTo>
                    <a:pt x="2629" y="415"/>
                    <a:pt x="2514" y="317"/>
                    <a:pt x="2388" y="238"/>
                  </a:cubicBezTo>
                  <a:cubicBezTo>
                    <a:pt x="2141" y="81"/>
                    <a:pt x="1863" y="0"/>
                    <a:pt x="15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p:cNvSpPr/>
            <p:nvPr/>
          </p:nvSpPr>
          <p:spPr>
            <a:xfrm>
              <a:off x="8004675" y="2402156"/>
              <a:ext cx="255146" cy="339204"/>
            </a:xfrm>
            <a:custGeom>
              <a:avLst/>
              <a:gdLst/>
              <a:ahLst/>
              <a:cxnLst/>
              <a:rect l="l" t="t" r="r" b="b"/>
              <a:pathLst>
                <a:path w="20668" h="27477" extrusionOk="0">
                  <a:moveTo>
                    <a:pt x="14340" y="1"/>
                  </a:moveTo>
                  <a:cubicBezTo>
                    <a:pt x="13784" y="1"/>
                    <a:pt x="13128" y="309"/>
                    <a:pt x="12529" y="1085"/>
                  </a:cubicBezTo>
                  <a:cubicBezTo>
                    <a:pt x="11500" y="2208"/>
                    <a:pt x="4625" y="12748"/>
                    <a:pt x="4625" y="12748"/>
                  </a:cubicBezTo>
                  <a:cubicBezTo>
                    <a:pt x="3703" y="12090"/>
                    <a:pt x="6460" y="8043"/>
                    <a:pt x="4379" y="6158"/>
                  </a:cubicBezTo>
                  <a:cubicBezTo>
                    <a:pt x="4302" y="6116"/>
                    <a:pt x="4227" y="6098"/>
                    <a:pt x="4155" y="6098"/>
                  </a:cubicBezTo>
                  <a:cubicBezTo>
                    <a:pt x="3983" y="6098"/>
                    <a:pt x="3834" y="6203"/>
                    <a:pt x="3743" y="6339"/>
                  </a:cubicBezTo>
                  <a:cubicBezTo>
                    <a:pt x="310" y="12893"/>
                    <a:pt x="335" y="17534"/>
                    <a:pt x="202" y="19150"/>
                  </a:cubicBezTo>
                  <a:cubicBezTo>
                    <a:pt x="0" y="21591"/>
                    <a:pt x="297" y="24989"/>
                    <a:pt x="3066" y="26661"/>
                  </a:cubicBezTo>
                  <a:cubicBezTo>
                    <a:pt x="4029" y="27243"/>
                    <a:pt x="4982" y="27477"/>
                    <a:pt x="5891" y="27477"/>
                  </a:cubicBezTo>
                  <a:cubicBezTo>
                    <a:pt x="9323" y="27477"/>
                    <a:pt x="12144" y="24152"/>
                    <a:pt x="12644" y="23730"/>
                  </a:cubicBezTo>
                  <a:cubicBezTo>
                    <a:pt x="15909" y="20976"/>
                    <a:pt x="19739" y="11472"/>
                    <a:pt x="19739" y="11472"/>
                  </a:cubicBezTo>
                  <a:cubicBezTo>
                    <a:pt x="20667" y="9567"/>
                    <a:pt x="19624" y="8541"/>
                    <a:pt x="18943" y="8541"/>
                  </a:cubicBezTo>
                  <a:cubicBezTo>
                    <a:pt x="18778" y="8541"/>
                    <a:pt x="18634" y="8601"/>
                    <a:pt x="18544" y="8723"/>
                  </a:cubicBezTo>
                  <a:cubicBezTo>
                    <a:pt x="18526" y="8752"/>
                    <a:pt x="18517" y="8766"/>
                    <a:pt x="18515" y="8766"/>
                  </a:cubicBezTo>
                  <a:cubicBezTo>
                    <a:pt x="18496" y="8766"/>
                    <a:pt x="19212" y="7410"/>
                    <a:pt x="19360" y="7105"/>
                  </a:cubicBezTo>
                  <a:cubicBezTo>
                    <a:pt x="20296" y="5006"/>
                    <a:pt x="19338" y="4116"/>
                    <a:pt x="18389" y="4116"/>
                  </a:cubicBezTo>
                  <a:cubicBezTo>
                    <a:pt x="17976" y="4116"/>
                    <a:pt x="17564" y="4285"/>
                    <a:pt x="17311" y="4597"/>
                  </a:cubicBezTo>
                  <a:cubicBezTo>
                    <a:pt x="18394" y="2973"/>
                    <a:pt x="17364" y="1591"/>
                    <a:pt x="16356" y="1591"/>
                  </a:cubicBezTo>
                  <a:cubicBezTo>
                    <a:pt x="16036" y="1591"/>
                    <a:pt x="15717" y="1731"/>
                    <a:pt x="15470" y="2046"/>
                  </a:cubicBezTo>
                  <a:cubicBezTo>
                    <a:pt x="16016" y="991"/>
                    <a:pt x="15338" y="1"/>
                    <a:pt x="14340" y="1"/>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1"/>
            <p:cNvSpPr/>
            <p:nvPr/>
          </p:nvSpPr>
          <p:spPr>
            <a:xfrm>
              <a:off x="8181678" y="2510570"/>
              <a:ext cx="54417" cy="80613"/>
            </a:xfrm>
            <a:custGeom>
              <a:avLst/>
              <a:gdLst/>
              <a:ahLst/>
              <a:cxnLst/>
              <a:rect l="l" t="t" r="r" b="b"/>
              <a:pathLst>
                <a:path w="4408" h="6530" extrusionOk="0">
                  <a:moveTo>
                    <a:pt x="4063" y="1"/>
                  </a:moveTo>
                  <a:lnTo>
                    <a:pt x="1" y="6307"/>
                  </a:lnTo>
                  <a:lnTo>
                    <a:pt x="346" y="6530"/>
                  </a:lnTo>
                  <a:lnTo>
                    <a:pt x="4408" y="222"/>
                  </a:lnTo>
                  <a:lnTo>
                    <a:pt x="40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8153840" y="2458412"/>
              <a:ext cx="67132" cy="108278"/>
            </a:xfrm>
            <a:custGeom>
              <a:avLst/>
              <a:gdLst/>
              <a:ahLst/>
              <a:cxnLst/>
              <a:rect l="l" t="t" r="r" b="b"/>
              <a:pathLst>
                <a:path w="5438" h="8771" extrusionOk="0">
                  <a:moveTo>
                    <a:pt x="5085" y="0"/>
                  </a:moveTo>
                  <a:lnTo>
                    <a:pt x="0" y="8560"/>
                  </a:lnTo>
                  <a:lnTo>
                    <a:pt x="352" y="8770"/>
                  </a:lnTo>
                  <a:lnTo>
                    <a:pt x="5438" y="209"/>
                  </a:lnTo>
                  <a:lnTo>
                    <a:pt x="5085" y="0"/>
                  </a:ln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a:off x="8120842" y="2426278"/>
              <a:ext cx="76329" cy="118092"/>
            </a:xfrm>
            <a:custGeom>
              <a:avLst/>
              <a:gdLst/>
              <a:ahLst/>
              <a:cxnLst/>
              <a:rect l="l" t="t" r="r" b="b"/>
              <a:pathLst>
                <a:path w="6183" h="9566" extrusionOk="0">
                  <a:moveTo>
                    <a:pt x="5834" y="0"/>
                  </a:moveTo>
                  <a:lnTo>
                    <a:pt x="1" y="9347"/>
                  </a:lnTo>
                  <a:lnTo>
                    <a:pt x="348" y="9565"/>
                  </a:lnTo>
                  <a:lnTo>
                    <a:pt x="6182" y="217"/>
                  </a:lnTo>
                  <a:lnTo>
                    <a:pt x="5834" y="0"/>
                  </a:ln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a:off x="8106768" y="2532285"/>
              <a:ext cx="88884" cy="69453"/>
            </a:xfrm>
            <a:custGeom>
              <a:avLst/>
              <a:gdLst/>
              <a:ahLst/>
              <a:cxnLst/>
              <a:rect l="l" t="t" r="r" b="b"/>
              <a:pathLst>
                <a:path w="7200" h="5626" extrusionOk="0">
                  <a:moveTo>
                    <a:pt x="211" y="0"/>
                  </a:moveTo>
                  <a:lnTo>
                    <a:pt x="1" y="352"/>
                  </a:lnTo>
                  <a:cubicBezTo>
                    <a:pt x="3092" y="2200"/>
                    <a:pt x="5348" y="3926"/>
                    <a:pt x="6896" y="5625"/>
                  </a:cubicBezTo>
                  <a:lnTo>
                    <a:pt x="7200" y="5350"/>
                  </a:lnTo>
                  <a:cubicBezTo>
                    <a:pt x="5623" y="3620"/>
                    <a:pt x="3338" y="1870"/>
                    <a:pt x="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a:off x="8060092" y="2557604"/>
              <a:ext cx="48812" cy="96735"/>
            </a:xfrm>
            <a:custGeom>
              <a:avLst/>
              <a:gdLst/>
              <a:ahLst/>
              <a:cxnLst/>
              <a:rect l="l" t="t" r="r" b="b"/>
              <a:pathLst>
                <a:path w="3954" h="7836" extrusionOk="0">
                  <a:moveTo>
                    <a:pt x="269" y="0"/>
                  </a:moveTo>
                  <a:lnTo>
                    <a:pt x="1" y="311"/>
                  </a:lnTo>
                  <a:cubicBezTo>
                    <a:pt x="36" y="341"/>
                    <a:pt x="3480" y="3383"/>
                    <a:pt x="2113" y="7712"/>
                  </a:cubicBezTo>
                  <a:lnTo>
                    <a:pt x="2505" y="7835"/>
                  </a:lnTo>
                  <a:cubicBezTo>
                    <a:pt x="3954" y="3245"/>
                    <a:pt x="306" y="33"/>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7473519" y="3048022"/>
              <a:ext cx="763575" cy="565438"/>
            </a:xfrm>
            <a:custGeom>
              <a:avLst/>
              <a:gdLst/>
              <a:ahLst/>
              <a:cxnLst/>
              <a:rect l="l" t="t" r="r" b="b"/>
              <a:pathLst>
                <a:path w="61853" h="45803" extrusionOk="0">
                  <a:moveTo>
                    <a:pt x="52510" y="0"/>
                  </a:moveTo>
                  <a:cubicBezTo>
                    <a:pt x="51068" y="0"/>
                    <a:pt x="49526" y="263"/>
                    <a:pt x="47942" y="799"/>
                  </a:cubicBezTo>
                  <a:cubicBezTo>
                    <a:pt x="46697" y="1220"/>
                    <a:pt x="45514" y="1846"/>
                    <a:pt x="44427" y="2659"/>
                  </a:cubicBezTo>
                  <a:lnTo>
                    <a:pt x="44018" y="2958"/>
                  </a:lnTo>
                  <a:lnTo>
                    <a:pt x="44006" y="2945"/>
                  </a:lnTo>
                  <a:lnTo>
                    <a:pt x="9296" y="22972"/>
                  </a:lnTo>
                  <a:cubicBezTo>
                    <a:pt x="8756" y="23297"/>
                    <a:pt x="8216" y="23672"/>
                    <a:pt x="7658" y="24113"/>
                  </a:cubicBezTo>
                  <a:lnTo>
                    <a:pt x="7570" y="24183"/>
                  </a:lnTo>
                  <a:cubicBezTo>
                    <a:pt x="2366" y="28400"/>
                    <a:pt x="1" y="33698"/>
                    <a:pt x="2891" y="39596"/>
                  </a:cubicBezTo>
                  <a:cubicBezTo>
                    <a:pt x="4955" y="43808"/>
                    <a:pt x="8655" y="45802"/>
                    <a:pt x="13023" y="45802"/>
                  </a:cubicBezTo>
                  <a:cubicBezTo>
                    <a:pt x="14551" y="45802"/>
                    <a:pt x="16161" y="45558"/>
                    <a:pt x="17811" y="45080"/>
                  </a:cubicBezTo>
                  <a:cubicBezTo>
                    <a:pt x="20064" y="44427"/>
                    <a:pt x="22098" y="43269"/>
                    <a:pt x="23844" y="41648"/>
                  </a:cubicBezTo>
                  <a:lnTo>
                    <a:pt x="56475" y="19533"/>
                  </a:lnTo>
                  <a:cubicBezTo>
                    <a:pt x="56872" y="19245"/>
                    <a:pt x="57263" y="18925"/>
                    <a:pt x="57703" y="18517"/>
                  </a:cubicBezTo>
                  <a:lnTo>
                    <a:pt x="57846" y="18379"/>
                  </a:lnTo>
                  <a:cubicBezTo>
                    <a:pt x="60115" y="16200"/>
                    <a:pt x="61582" y="13281"/>
                    <a:pt x="61667" y="10240"/>
                  </a:cubicBezTo>
                  <a:cubicBezTo>
                    <a:pt x="61852" y="3607"/>
                    <a:pt x="57860" y="0"/>
                    <a:pt x="5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1"/>
            <p:cNvSpPr/>
            <p:nvPr/>
          </p:nvSpPr>
          <p:spPr>
            <a:xfrm>
              <a:off x="8003095" y="2683659"/>
              <a:ext cx="177928" cy="71379"/>
            </a:xfrm>
            <a:custGeom>
              <a:avLst/>
              <a:gdLst/>
              <a:ahLst/>
              <a:cxnLst/>
              <a:rect l="l" t="t" r="r" b="b"/>
              <a:pathLst>
                <a:path w="14413" h="5782" extrusionOk="0">
                  <a:moveTo>
                    <a:pt x="14139" y="0"/>
                  </a:moveTo>
                  <a:cubicBezTo>
                    <a:pt x="13038" y="663"/>
                    <a:pt x="8354" y="1368"/>
                    <a:pt x="4514" y="1368"/>
                  </a:cubicBezTo>
                  <a:cubicBezTo>
                    <a:pt x="2634" y="1368"/>
                    <a:pt x="956" y="1199"/>
                    <a:pt x="1" y="774"/>
                  </a:cubicBezTo>
                  <a:lnTo>
                    <a:pt x="1" y="774"/>
                  </a:lnTo>
                  <a:lnTo>
                    <a:pt x="273" y="5781"/>
                  </a:lnTo>
                  <a:lnTo>
                    <a:pt x="14413" y="5008"/>
                  </a:lnTo>
                  <a:lnTo>
                    <a:pt x="141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p:cNvSpPr/>
            <p:nvPr/>
          </p:nvSpPr>
          <p:spPr>
            <a:xfrm>
              <a:off x="7953369" y="2741359"/>
              <a:ext cx="284305" cy="557080"/>
            </a:xfrm>
            <a:custGeom>
              <a:avLst/>
              <a:gdLst/>
              <a:ahLst/>
              <a:cxnLst/>
              <a:rect l="l" t="t" r="r" b="b"/>
              <a:pathLst>
                <a:path w="23030" h="45126" extrusionOk="0">
                  <a:moveTo>
                    <a:pt x="18442" y="0"/>
                  </a:moveTo>
                  <a:lnTo>
                    <a:pt x="4251" y="227"/>
                  </a:lnTo>
                  <a:cubicBezTo>
                    <a:pt x="0" y="2317"/>
                    <a:pt x="1613" y="18645"/>
                    <a:pt x="1299" y="30298"/>
                  </a:cubicBezTo>
                  <a:cubicBezTo>
                    <a:pt x="1239" y="40591"/>
                    <a:pt x="7074" y="45125"/>
                    <a:pt x="12700" y="45125"/>
                  </a:cubicBezTo>
                  <a:cubicBezTo>
                    <a:pt x="17957" y="45125"/>
                    <a:pt x="23030" y="41165"/>
                    <a:pt x="22937" y="34244"/>
                  </a:cubicBezTo>
                  <a:cubicBezTo>
                    <a:pt x="21989" y="21539"/>
                    <a:pt x="22673" y="1320"/>
                    <a:pt x="184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p:cNvSpPr/>
            <p:nvPr/>
          </p:nvSpPr>
          <p:spPr>
            <a:xfrm>
              <a:off x="8004478" y="2739397"/>
              <a:ext cx="178175" cy="23591"/>
            </a:xfrm>
            <a:custGeom>
              <a:avLst/>
              <a:gdLst/>
              <a:ahLst/>
              <a:cxnLst/>
              <a:rect l="l" t="t" r="r" b="b"/>
              <a:pathLst>
                <a:path w="14433" h="1911" extrusionOk="0">
                  <a:moveTo>
                    <a:pt x="14172" y="0"/>
                  </a:moveTo>
                  <a:cubicBezTo>
                    <a:pt x="13036" y="940"/>
                    <a:pt x="9915" y="1494"/>
                    <a:pt x="6815" y="1494"/>
                  </a:cubicBezTo>
                  <a:cubicBezTo>
                    <a:pt x="4203" y="1494"/>
                    <a:pt x="1605" y="1100"/>
                    <a:pt x="222" y="213"/>
                  </a:cubicBezTo>
                  <a:lnTo>
                    <a:pt x="1" y="559"/>
                  </a:lnTo>
                  <a:cubicBezTo>
                    <a:pt x="1460" y="1495"/>
                    <a:pt x="4125" y="1911"/>
                    <a:pt x="6805" y="1911"/>
                  </a:cubicBezTo>
                  <a:cubicBezTo>
                    <a:pt x="10003" y="1911"/>
                    <a:pt x="13221" y="1319"/>
                    <a:pt x="14433" y="317"/>
                  </a:cubicBezTo>
                  <a:lnTo>
                    <a:pt x="141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7965665" y="3109747"/>
              <a:ext cx="37726" cy="25394"/>
            </a:xfrm>
            <a:custGeom>
              <a:avLst/>
              <a:gdLst/>
              <a:ahLst/>
              <a:cxnLst/>
              <a:rect l="l" t="t" r="r" b="b"/>
              <a:pathLst>
                <a:path w="3056" h="2057" extrusionOk="0">
                  <a:moveTo>
                    <a:pt x="219" y="1"/>
                  </a:moveTo>
                  <a:cubicBezTo>
                    <a:pt x="156" y="1"/>
                    <a:pt x="95" y="31"/>
                    <a:pt x="55" y="84"/>
                  </a:cubicBezTo>
                  <a:cubicBezTo>
                    <a:pt x="4" y="152"/>
                    <a:pt x="1" y="246"/>
                    <a:pt x="48" y="318"/>
                  </a:cubicBezTo>
                  <a:lnTo>
                    <a:pt x="1176" y="2057"/>
                  </a:lnTo>
                  <a:lnTo>
                    <a:pt x="1521" y="1832"/>
                  </a:lnTo>
                  <a:lnTo>
                    <a:pt x="696" y="563"/>
                  </a:lnTo>
                  <a:lnTo>
                    <a:pt x="696" y="563"/>
                  </a:lnTo>
                  <a:cubicBezTo>
                    <a:pt x="1630" y="845"/>
                    <a:pt x="2749" y="1185"/>
                    <a:pt x="2852" y="1229"/>
                  </a:cubicBezTo>
                  <a:lnTo>
                    <a:pt x="2942" y="1045"/>
                  </a:lnTo>
                  <a:lnTo>
                    <a:pt x="3055" y="874"/>
                  </a:lnTo>
                  <a:cubicBezTo>
                    <a:pt x="3024" y="853"/>
                    <a:pt x="2964" y="813"/>
                    <a:pt x="278" y="10"/>
                  </a:cubicBezTo>
                  <a:cubicBezTo>
                    <a:pt x="258" y="4"/>
                    <a:pt x="238" y="1"/>
                    <a:pt x="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1"/>
            <p:cNvSpPr/>
            <p:nvPr/>
          </p:nvSpPr>
          <p:spPr>
            <a:xfrm>
              <a:off x="7826537" y="3422779"/>
              <a:ext cx="145350" cy="97501"/>
            </a:xfrm>
            <a:custGeom>
              <a:avLst/>
              <a:gdLst/>
              <a:ahLst/>
              <a:cxnLst/>
              <a:rect l="l" t="t" r="r" b="b"/>
              <a:pathLst>
                <a:path w="11774" h="7898" extrusionOk="0">
                  <a:moveTo>
                    <a:pt x="11549" y="0"/>
                  </a:moveTo>
                  <a:lnTo>
                    <a:pt x="1" y="7555"/>
                  </a:lnTo>
                  <a:lnTo>
                    <a:pt x="225" y="7897"/>
                  </a:lnTo>
                  <a:lnTo>
                    <a:pt x="11773" y="344"/>
                  </a:lnTo>
                  <a:lnTo>
                    <a:pt x="1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1"/>
            <p:cNvSpPr/>
            <p:nvPr/>
          </p:nvSpPr>
          <p:spPr>
            <a:xfrm>
              <a:off x="8045537" y="2274706"/>
              <a:ext cx="305267" cy="292539"/>
            </a:xfrm>
            <a:custGeom>
              <a:avLst/>
              <a:gdLst/>
              <a:ahLst/>
              <a:cxnLst/>
              <a:rect l="l" t="t" r="r" b="b"/>
              <a:pathLst>
                <a:path w="24728" h="23697" extrusionOk="0">
                  <a:moveTo>
                    <a:pt x="94" y="1"/>
                  </a:moveTo>
                  <a:cubicBezTo>
                    <a:pt x="43" y="1"/>
                    <a:pt x="0" y="42"/>
                    <a:pt x="0" y="94"/>
                  </a:cubicBezTo>
                  <a:lnTo>
                    <a:pt x="0" y="23603"/>
                  </a:lnTo>
                  <a:cubicBezTo>
                    <a:pt x="0" y="23656"/>
                    <a:pt x="43" y="23697"/>
                    <a:pt x="94" y="23697"/>
                  </a:cubicBezTo>
                  <a:lnTo>
                    <a:pt x="24633" y="23697"/>
                  </a:lnTo>
                  <a:cubicBezTo>
                    <a:pt x="24686" y="23697"/>
                    <a:pt x="24727" y="23656"/>
                    <a:pt x="24727" y="23603"/>
                  </a:cubicBezTo>
                  <a:lnTo>
                    <a:pt x="24727" y="94"/>
                  </a:lnTo>
                  <a:cubicBezTo>
                    <a:pt x="24727" y="42"/>
                    <a:pt x="24686" y="1"/>
                    <a:pt x="246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1"/>
            <p:cNvSpPr/>
            <p:nvPr/>
          </p:nvSpPr>
          <p:spPr>
            <a:xfrm>
              <a:off x="8066684" y="2294853"/>
              <a:ext cx="262961" cy="252233"/>
            </a:xfrm>
            <a:custGeom>
              <a:avLst/>
              <a:gdLst/>
              <a:ahLst/>
              <a:cxnLst/>
              <a:rect l="l" t="t" r="r" b="b"/>
              <a:pathLst>
                <a:path w="21301" h="20432" extrusionOk="0">
                  <a:moveTo>
                    <a:pt x="18642" y="412"/>
                  </a:moveTo>
                  <a:cubicBezTo>
                    <a:pt x="19882" y="412"/>
                    <a:pt x="20891" y="1420"/>
                    <a:pt x="20891" y="2661"/>
                  </a:cubicBezTo>
                  <a:lnTo>
                    <a:pt x="20891" y="17773"/>
                  </a:lnTo>
                  <a:cubicBezTo>
                    <a:pt x="20891" y="19012"/>
                    <a:pt x="19882" y="20021"/>
                    <a:pt x="18642" y="20021"/>
                  </a:cubicBezTo>
                  <a:lnTo>
                    <a:pt x="2660" y="20021"/>
                  </a:lnTo>
                  <a:cubicBezTo>
                    <a:pt x="1420" y="20021"/>
                    <a:pt x="412" y="19012"/>
                    <a:pt x="412" y="17773"/>
                  </a:cubicBezTo>
                  <a:lnTo>
                    <a:pt x="412" y="2661"/>
                  </a:lnTo>
                  <a:cubicBezTo>
                    <a:pt x="412" y="1420"/>
                    <a:pt x="1420" y="412"/>
                    <a:pt x="2660" y="412"/>
                  </a:cubicBezTo>
                  <a:close/>
                  <a:moveTo>
                    <a:pt x="2660" y="1"/>
                  </a:moveTo>
                  <a:cubicBezTo>
                    <a:pt x="1194" y="1"/>
                    <a:pt x="0" y="1195"/>
                    <a:pt x="0" y="2661"/>
                  </a:cubicBezTo>
                  <a:lnTo>
                    <a:pt x="0" y="17773"/>
                  </a:lnTo>
                  <a:cubicBezTo>
                    <a:pt x="0" y="19239"/>
                    <a:pt x="1194" y="20431"/>
                    <a:pt x="2660" y="20431"/>
                  </a:cubicBezTo>
                  <a:lnTo>
                    <a:pt x="18642" y="20431"/>
                  </a:lnTo>
                  <a:cubicBezTo>
                    <a:pt x="20109" y="20431"/>
                    <a:pt x="21301" y="19239"/>
                    <a:pt x="21301" y="17773"/>
                  </a:cubicBezTo>
                  <a:lnTo>
                    <a:pt x="21301" y="2661"/>
                  </a:lnTo>
                  <a:cubicBezTo>
                    <a:pt x="21301" y="1195"/>
                    <a:pt x="20109" y="1"/>
                    <a:pt x="18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1"/>
            <p:cNvSpPr/>
            <p:nvPr/>
          </p:nvSpPr>
          <p:spPr>
            <a:xfrm>
              <a:off x="8084807" y="2255682"/>
              <a:ext cx="303477" cy="256813"/>
            </a:xfrm>
            <a:custGeom>
              <a:avLst/>
              <a:gdLst/>
              <a:ahLst/>
              <a:cxnLst/>
              <a:rect l="l" t="t" r="r" b="b"/>
              <a:pathLst>
                <a:path w="24583" h="20803" extrusionOk="0">
                  <a:moveTo>
                    <a:pt x="20587" y="0"/>
                  </a:moveTo>
                  <a:lnTo>
                    <a:pt x="9673" y="13251"/>
                  </a:lnTo>
                  <a:lnTo>
                    <a:pt x="3540" y="7501"/>
                  </a:lnTo>
                  <a:lnTo>
                    <a:pt x="0" y="11278"/>
                  </a:lnTo>
                  <a:lnTo>
                    <a:pt x="10158" y="20802"/>
                  </a:lnTo>
                  <a:lnTo>
                    <a:pt x="24582" y="3290"/>
                  </a:lnTo>
                  <a:lnTo>
                    <a:pt x="205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1"/>
            <p:cNvSpPr/>
            <p:nvPr/>
          </p:nvSpPr>
          <p:spPr>
            <a:xfrm>
              <a:off x="8021254" y="2485324"/>
              <a:ext cx="122253" cy="96464"/>
            </a:xfrm>
            <a:custGeom>
              <a:avLst/>
              <a:gdLst/>
              <a:ahLst/>
              <a:cxnLst/>
              <a:rect l="l" t="t" r="r" b="b"/>
              <a:pathLst>
                <a:path w="9903" h="7814" extrusionOk="0">
                  <a:moveTo>
                    <a:pt x="7985" y="0"/>
                  </a:moveTo>
                  <a:cubicBezTo>
                    <a:pt x="7722" y="0"/>
                    <a:pt x="7369" y="147"/>
                    <a:pt x="6851" y="494"/>
                  </a:cubicBezTo>
                  <a:lnTo>
                    <a:pt x="1760" y="4091"/>
                  </a:lnTo>
                  <a:cubicBezTo>
                    <a:pt x="297" y="5104"/>
                    <a:pt x="0" y="6427"/>
                    <a:pt x="0" y="6427"/>
                  </a:cubicBezTo>
                  <a:cubicBezTo>
                    <a:pt x="0" y="6427"/>
                    <a:pt x="2534" y="7814"/>
                    <a:pt x="3651" y="7814"/>
                  </a:cubicBezTo>
                  <a:cubicBezTo>
                    <a:pt x="3816" y="7814"/>
                    <a:pt x="3951" y="7783"/>
                    <a:pt x="4041" y="7713"/>
                  </a:cubicBezTo>
                  <a:lnTo>
                    <a:pt x="8093" y="3794"/>
                  </a:lnTo>
                  <a:cubicBezTo>
                    <a:pt x="9903" y="2010"/>
                    <a:pt x="8696" y="446"/>
                    <a:pt x="8404" y="171"/>
                  </a:cubicBezTo>
                  <a:cubicBezTo>
                    <a:pt x="8288" y="62"/>
                    <a:pt x="8155" y="0"/>
                    <a:pt x="7985" y="0"/>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1"/>
            <p:cNvSpPr/>
            <p:nvPr/>
          </p:nvSpPr>
          <p:spPr>
            <a:xfrm>
              <a:off x="8092090" y="2491595"/>
              <a:ext cx="31924" cy="16271"/>
            </a:xfrm>
            <a:custGeom>
              <a:avLst/>
              <a:gdLst/>
              <a:ahLst/>
              <a:cxnLst/>
              <a:rect l="l" t="t" r="r" b="b"/>
              <a:pathLst>
                <a:path w="2586" h="1318" extrusionOk="0">
                  <a:moveTo>
                    <a:pt x="2298" y="0"/>
                  </a:moveTo>
                  <a:cubicBezTo>
                    <a:pt x="1544" y="738"/>
                    <a:pt x="1009" y="903"/>
                    <a:pt x="679" y="903"/>
                  </a:cubicBezTo>
                  <a:cubicBezTo>
                    <a:pt x="413" y="903"/>
                    <a:pt x="282" y="795"/>
                    <a:pt x="279" y="792"/>
                  </a:cubicBezTo>
                  <a:lnTo>
                    <a:pt x="1" y="1093"/>
                  </a:lnTo>
                  <a:cubicBezTo>
                    <a:pt x="19" y="1110"/>
                    <a:pt x="247" y="1318"/>
                    <a:pt x="680" y="1318"/>
                  </a:cubicBezTo>
                  <a:cubicBezTo>
                    <a:pt x="1113" y="1318"/>
                    <a:pt x="1751" y="1109"/>
                    <a:pt x="2585" y="294"/>
                  </a:cubicBezTo>
                  <a:lnTo>
                    <a:pt x="2298" y="0"/>
                  </a:ln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1"/>
            <p:cNvSpPr/>
            <p:nvPr/>
          </p:nvSpPr>
          <p:spPr>
            <a:xfrm>
              <a:off x="6085731" y="4083434"/>
              <a:ext cx="366511" cy="254233"/>
            </a:xfrm>
            <a:custGeom>
              <a:avLst/>
              <a:gdLst/>
              <a:ahLst/>
              <a:cxnLst/>
              <a:rect l="l" t="t" r="r" b="b"/>
              <a:pathLst>
                <a:path w="29689" h="20594" extrusionOk="0">
                  <a:moveTo>
                    <a:pt x="20922" y="0"/>
                  </a:moveTo>
                  <a:cubicBezTo>
                    <a:pt x="20228" y="0"/>
                    <a:pt x="19556" y="62"/>
                    <a:pt x="18947" y="152"/>
                  </a:cubicBezTo>
                  <a:cubicBezTo>
                    <a:pt x="17344" y="387"/>
                    <a:pt x="12710" y="653"/>
                    <a:pt x="6384" y="4494"/>
                  </a:cubicBezTo>
                  <a:cubicBezTo>
                    <a:pt x="6201" y="4634"/>
                    <a:pt x="6084" y="4887"/>
                    <a:pt x="6243" y="5139"/>
                  </a:cubicBezTo>
                  <a:cubicBezTo>
                    <a:pt x="6757" y="5639"/>
                    <a:pt x="7392" y="5815"/>
                    <a:pt x="8063" y="5815"/>
                  </a:cubicBezTo>
                  <a:cubicBezTo>
                    <a:pt x="9674" y="5815"/>
                    <a:pt x="11500" y="4803"/>
                    <a:pt x="12395" y="4803"/>
                  </a:cubicBezTo>
                  <a:cubicBezTo>
                    <a:pt x="12590" y="4803"/>
                    <a:pt x="12741" y="4851"/>
                    <a:pt x="12836" y="4968"/>
                  </a:cubicBezTo>
                  <a:cubicBezTo>
                    <a:pt x="12836" y="4968"/>
                    <a:pt x="2750" y="12495"/>
                    <a:pt x="1694" y="13593"/>
                  </a:cubicBezTo>
                  <a:cubicBezTo>
                    <a:pt x="0" y="15079"/>
                    <a:pt x="796" y="16711"/>
                    <a:pt x="2015" y="16711"/>
                  </a:cubicBezTo>
                  <a:cubicBezTo>
                    <a:pt x="2277" y="16711"/>
                    <a:pt x="2559" y="16636"/>
                    <a:pt x="2840" y="16467"/>
                  </a:cubicBezTo>
                  <a:lnTo>
                    <a:pt x="2840" y="16467"/>
                  </a:lnTo>
                  <a:cubicBezTo>
                    <a:pt x="1912" y="17295"/>
                    <a:pt x="2716" y="18695"/>
                    <a:pt x="4037" y="18695"/>
                  </a:cubicBezTo>
                  <a:cubicBezTo>
                    <a:pt x="4482" y="18695"/>
                    <a:pt x="4986" y="18537"/>
                    <a:pt x="5501" y="18144"/>
                  </a:cubicBezTo>
                  <a:lnTo>
                    <a:pt x="5501" y="18144"/>
                  </a:lnTo>
                  <a:cubicBezTo>
                    <a:pt x="4747" y="18839"/>
                    <a:pt x="4989" y="20514"/>
                    <a:pt x="6501" y="20514"/>
                  </a:cubicBezTo>
                  <a:cubicBezTo>
                    <a:pt x="6938" y="20514"/>
                    <a:pt x="7480" y="20374"/>
                    <a:pt x="8134" y="20031"/>
                  </a:cubicBezTo>
                  <a:cubicBezTo>
                    <a:pt x="8425" y="19866"/>
                    <a:pt x="9705" y="19082"/>
                    <a:pt x="9737" y="19082"/>
                  </a:cubicBezTo>
                  <a:cubicBezTo>
                    <a:pt x="9741" y="19082"/>
                    <a:pt x="9728" y="19093"/>
                    <a:pt x="9697" y="19115"/>
                  </a:cubicBezTo>
                  <a:cubicBezTo>
                    <a:pt x="9251" y="19486"/>
                    <a:pt x="9766" y="20594"/>
                    <a:pt x="11005" y="20594"/>
                  </a:cubicBezTo>
                  <a:cubicBezTo>
                    <a:pt x="11428" y="20594"/>
                    <a:pt x="11934" y="20465"/>
                    <a:pt x="12516" y="20135"/>
                  </a:cubicBezTo>
                  <a:cubicBezTo>
                    <a:pt x="12516" y="20135"/>
                    <a:pt x="21760" y="15711"/>
                    <a:pt x="24302" y="12280"/>
                  </a:cubicBezTo>
                  <a:cubicBezTo>
                    <a:pt x="24795" y="11615"/>
                    <a:pt x="29689" y="6952"/>
                    <a:pt x="26624" y="2536"/>
                  </a:cubicBezTo>
                  <a:cubicBezTo>
                    <a:pt x="25244" y="548"/>
                    <a:pt x="22986" y="0"/>
                    <a:pt x="20922" y="0"/>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6205848" y="4262560"/>
              <a:ext cx="77564" cy="59071"/>
            </a:xfrm>
            <a:custGeom>
              <a:avLst/>
              <a:gdLst/>
              <a:ahLst/>
              <a:cxnLst/>
              <a:rect l="l" t="t" r="r" b="b"/>
              <a:pathLst>
                <a:path w="6283" h="4785" extrusionOk="0">
                  <a:moveTo>
                    <a:pt x="6039" y="0"/>
                  </a:moveTo>
                  <a:lnTo>
                    <a:pt x="1" y="4454"/>
                  </a:lnTo>
                  <a:lnTo>
                    <a:pt x="245" y="4785"/>
                  </a:lnTo>
                  <a:lnTo>
                    <a:pt x="6283" y="331"/>
                  </a:lnTo>
                  <a:lnTo>
                    <a:pt x="6039" y="0"/>
                  </a:ln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6152987" y="4236339"/>
              <a:ext cx="104426" cy="73416"/>
            </a:xfrm>
            <a:custGeom>
              <a:avLst/>
              <a:gdLst/>
              <a:ahLst/>
              <a:cxnLst/>
              <a:rect l="l" t="t" r="r" b="b"/>
              <a:pathLst>
                <a:path w="8459" h="5947" extrusionOk="0">
                  <a:moveTo>
                    <a:pt x="8229" y="1"/>
                  </a:moveTo>
                  <a:lnTo>
                    <a:pt x="1" y="5607"/>
                  </a:lnTo>
                  <a:lnTo>
                    <a:pt x="231" y="5947"/>
                  </a:lnTo>
                  <a:lnTo>
                    <a:pt x="8459" y="340"/>
                  </a:lnTo>
                  <a:lnTo>
                    <a:pt x="8229" y="1"/>
                  </a:ln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6119680" y="4204649"/>
              <a:ext cx="113463" cy="83465"/>
            </a:xfrm>
            <a:custGeom>
              <a:avLst/>
              <a:gdLst/>
              <a:ahLst/>
              <a:cxnLst/>
              <a:rect l="l" t="t" r="r" b="b"/>
              <a:pathLst>
                <a:path w="9191" h="6761" extrusionOk="0">
                  <a:moveTo>
                    <a:pt x="8951" y="0"/>
                  </a:moveTo>
                  <a:lnTo>
                    <a:pt x="0" y="6427"/>
                  </a:lnTo>
                  <a:lnTo>
                    <a:pt x="240" y="6761"/>
                  </a:lnTo>
                  <a:lnTo>
                    <a:pt x="9191" y="334"/>
                  </a:lnTo>
                  <a:lnTo>
                    <a:pt x="8951" y="0"/>
                  </a:ln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6220008" y="4191132"/>
              <a:ext cx="74514" cy="84822"/>
            </a:xfrm>
            <a:custGeom>
              <a:avLst/>
              <a:gdLst/>
              <a:ahLst/>
              <a:cxnLst/>
              <a:rect l="l" t="t" r="r" b="b"/>
              <a:pathLst>
                <a:path w="6036" h="6871" extrusionOk="0">
                  <a:moveTo>
                    <a:pt x="339" y="1"/>
                  </a:moveTo>
                  <a:lnTo>
                    <a:pt x="1" y="232"/>
                  </a:lnTo>
                  <a:cubicBezTo>
                    <a:pt x="2062" y="3234"/>
                    <a:pt x="3952" y="5406"/>
                    <a:pt x="5779" y="6871"/>
                  </a:cubicBezTo>
                  <a:lnTo>
                    <a:pt x="6036" y="6550"/>
                  </a:lnTo>
                  <a:cubicBezTo>
                    <a:pt x="4240" y="5111"/>
                    <a:pt x="2377" y="2967"/>
                    <a:pt x="339" y="1"/>
                  </a:cubicBez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6242389" y="4142986"/>
              <a:ext cx="98279" cy="31048"/>
            </a:xfrm>
            <a:custGeom>
              <a:avLst/>
              <a:gdLst/>
              <a:ahLst/>
              <a:cxnLst/>
              <a:rect l="l" t="t" r="r" b="b"/>
              <a:pathLst>
                <a:path w="7961" h="2515" extrusionOk="0">
                  <a:moveTo>
                    <a:pt x="293" y="0"/>
                  </a:moveTo>
                  <a:lnTo>
                    <a:pt x="0" y="289"/>
                  </a:lnTo>
                  <a:cubicBezTo>
                    <a:pt x="27" y="315"/>
                    <a:pt x="2223" y="2514"/>
                    <a:pt x="5395" y="2514"/>
                  </a:cubicBezTo>
                  <a:cubicBezTo>
                    <a:pt x="6194" y="2514"/>
                    <a:pt x="7056" y="2375"/>
                    <a:pt x="7960" y="2024"/>
                  </a:cubicBezTo>
                  <a:lnTo>
                    <a:pt x="7812" y="1643"/>
                  </a:lnTo>
                  <a:cubicBezTo>
                    <a:pt x="6961" y="1972"/>
                    <a:pt x="6149" y="2104"/>
                    <a:pt x="5394" y="2104"/>
                  </a:cubicBezTo>
                  <a:cubicBezTo>
                    <a:pt x="2400" y="2104"/>
                    <a:pt x="319" y="28"/>
                    <a:pt x="2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6687093" y="3328648"/>
              <a:ext cx="521243" cy="777834"/>
            </a:xfrm>
            <a:custGeom>
              <a:avLst/>
              <a:gdLst/>
              <a:ahLst/>
              <a:cxnLst/>
              <a:rect l="l" t="t" r="r" b="b"/>
              <a:pathLst>
                <a:path w="42223" h="63008" extrusionOk="0">
                  <a:moveTo>
                    <a:pt x="30004" y="0"/>
                  </a:moveTo>
                  <a:cubicBezTo>
                    <a:pt x="25546" y="0"/>
                    <a:pt x="21908" y="2846"/>
                    <a:pt x="19167" y="7343"/>
                  </a:cubicBezTo>
                  <a:lnTo>
                    <a:pt x="19108" y="7441"/>
                  </a:lnTo>
                  <a:cubicBezTo>
                    <a:pt x="18746" y="8051"/>
                    <a:pt x="18446" y="8637"/>
                    <a:pt x="18196" y="9216"/>
                  </a:cubicBezTo>
                  <a:lnTo>
                    <a:pt x="2966" y="46282"/>
                  </a:lnTo>
                  <a:lnTo>
                    <a:pt x="2980" y="46293"/>
                  </a:lnTo>
                  <a:lnTo>
                    <a:pt x="2740" y="46737"/>
                  </a:lnTo>
                  <a:cubicBezTo>
                    <a:pt x="2079" y="47924"/>
                    <a:pt x="1616" y="49178"/>
                    <a:pt x="1363" y="50469"/>
                  </a:cubicBezTo>
                  <a:cubicBezTo>
                    <a:pt x="1" y="57456"/>
                    <a:pt x="3446" y="63007"/>
                    <a:pt x="10265" y="63007"/>
                  </a:cubicBezTo>
                  <a:cubicBezTo>
                    <a:pt x="10989" y="63007"/>
                    <a:pt x="11751" y="62945"/>
                    <a:pt x="12549" y="62814"/>
                  </a:cubicBezTo>
                  <a:cubicBezTo>
                    <a:pt x="15551" y="62326"/>
                    <a:pt x="18250" y="60484"/>
                    <a:pt x="20106" y="57945"/>
                  </a:cubicBezTo>
                  <a:lnTo>
                    <a:pt x="20224" y="57784"/>
                  </a:lnTo>
                  <a:cubicBezTo>
                    <a:pt x="20570" y="57293"/>
                    <a:pt x="20836" y="56864"/>
                    <a:pt x="21067" y="56431"/>
                  </a:cubicBezTo>
                  <a:lnTo>
                    <a:pt x="38642" y="21146"/>
                  </a:lnTo>
                  <a:cubicBezTo>
                    <a:pt x="40017" y="19200"/>
                    <a:pt x="40893" y="17031"/>
                    <a:pt x="41241" y="14712"/>
                  </a:cubicBezTo>
                  <a:cubicBezTo>
                    <a:pt x="42223" y="8154"/>
                    <a:pt x="39824" y="2659"/>
                    <a:pt x="33819" y="655"/>
                  </a:cubicBezTo>
                  <a:cubicBezTo>
                    <a:pt x="32488" y="210"/>
                    <a:pt x="31215" y="0"/>
                    <a:pt x="300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6341421" y="4049436"/>
              <a:ext cx="118833" cy="185434"/>
            </a:xfrm>
            <a:custGeom>
              <a:avLst/>
              <a:gdLst/>
              <a:ahLst/>
              <a:cxnLst/>
              <a:rect l="l" t="t" r="r" b="b"/>
              <a:pathLst>
                <a:path w="9626" h="15021" extrusionOk="0">
                  <a:moveTo>
                    <a:pt x="4701" y="0"/>
                  </a:moveTo>
                  <a:lnTo>
                    <a:pt x="1" y="1743"/>
                  </a:lnTo>
                  <a:cubicBezTo>
                    <a:pt x="2344" y="3897"/>
                    <a:pt x="5176" y="13124"/>
                    <a:pt x="4924" y="15020"/>
                  </a:cubicBezTo>
                  <a:lnTo>
                    <a:pt x="9625" y="13276"/>
                  </a:lnTo>
                  <a:lnTo>
                    <a:pt x="47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p:cNvSpPr/>
            <p:nvPr/>
          </p:nvSpPr>
          <p:spPr>
            <a:xfrm>
              <a:off x="6389233" y="3849311"/>
              <a:ext cx="614386" cy="374992"/>
            </a:xfrm>
            <a:custGeom>
              <a:avLst/>
              <a:gdLst/>
              <a:ahLst/>
              <a:cxnLst/>
              <a:rect l="l" t="t" r="r" b="b"/>
              <a:pathLst>
                <a:path w="49768" h="30376" extrusionOk="0">
                  <a:moveTo>
                    <a:pt x="34215" y="1"/>
                  </a:moveTo>
                  <a:cubicBezTo>
                    <a:pt x="31914" y="1"/>
                    <a:pt x="29299" y="551"/>
                    <a:pt x="26407" y="1827"/>
                  </a:cubicBezTo>
                  <a:cubicBezTo>
                    <a:pt x="15843" y="6757"/>
                    <a:pt x="224" y="11784"/>
                    <a:pt x="1" y="16515"/>
                  </a:cubicBezTo>
                  <a:lnTo>
                    <a:pt x="5447" y="29622"/>
                  </a:lnTo>
                  <a:cubicBezTo>
                    <a:pt x="5899" y="30145"/>
                    <a:pt x="6726" y="30376"/>
                    <a:pt x="7845" y="30376"/>
                  </a:cubicBezTo>
                  <a:cubicBezTo>
                    <a:pt x="13896" y="30376"/>
                    <a:pt x="28493" y="23640"/>
                    <a:pt x="38646" y="20102"/>
                  </a:cubicBezTo>
                  <a:cubicBezTo>
                    <a:pt x="49767" y="15446"/>
                    <a:pt x="46407" y="1"/>
                    <a:pt x="342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6387838" y="4051078"/>
              <a:ext cx="80959" cy="164621"/>
            </a:xfrm>
            <a:custGeom>
              <a:avLst/>
              <a:gdLst/>
              <a:ahLst/>
              <a:cxnLst/>
              <a:rect l="l" t="t" r="r" b="b"/>
              <a:pathLst>
                <a:path w="6558" h="13335" extrusionOk="0">
                  <a:moveTo>
                    <a:pt x="229" y="1"/>
                  </a:moveTo>
                  <a:lnTo>
                    <a:pt x="0" y="343"/>
                  </a:lnTo>
                  <a:cubicBezTo>
                    <a:pt x="2984" y="2343"/>
                    <a:pt x="6115" y="10611"/>
                    <a:pt x="5363" y="13221"/>
                  </a:cubicBezTo>
                  <a:lnTo>
                    <a:pt x="5756" y="13334"/>
                  </a:lnTo>
                  <a:cubicBezTo>
                    <a:pt x="6558" y="10557"/>
                    <a:pt x="3388" y="2120"/>
                    <a:pt x="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6737942" y="3859261"/>
              <a:ext cx="38813" cy="50689"/>
            </a:xfrm>
            <a:custGeom>
              <a:avLst/>
              <a:gdLst/>
              <a:ahLst/>
              <a:cxnLst/>
              <a:rect l="l" t="t" r="r" b="b"/>
              <a:pathLst>
                <a:path w="3144" h="4106" extrusionOk="0">
                  <a:moveTo>
                    <a:pt x="222" y="0"/>
                  </a:moveTo>
                  <a:cubicBezTo>
                    <a:pt x="179" y="0"/>
                    <a:pt x="135" y="14"/>
                    <a:pt x="99" y="42"/>
                  </a:cubicBezTo>
                  <a:cubicBezTo>
                    <a:pt x="29" y="96"/>
                    <a:pt x="1" y="187"/>
                    <a:pt x="29" y="271"/>
                  </a:cubicBezTo>
                  <a:lnTo>
                    <a:pt x="1315" y="4106"/>
                  </a:lnTo>
                  <a:lnTo>
                    <a:pt x="1704" y="3975"/>
                  </a:lnTo>
                  <a:lnTo>
                    <a:pt x="610" y="711"/>
                  </a:lnTo>
                  <a:lnTo>
                    <a:pt x="2915" y="2253"/>
                  </a:lnTo>
                  <a:lnTo>
                    <a:pt x="3143" y="1911"/>
                  </a:lnTo>
                  <a:lnTo>
                    <a:pt x="337" y="35"/>
                  </a:lnTo>
                  <a:cubicBezTo>
                    <a:pt x="303" y="12"/>
                    <a:pt x="262" y="0"/>
                    <a:pt x="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5954010" y="4120938"/>
              <a:ext cx="483010" cy="482998"/>
            </a:xfrm>
            <a:custGeom>
              <a:avLst/>
              <a:gdLst/>
              <a:ahLst/>
              <a:cxnLst/>
              <a:rect l="l" t="t" r="r" b="b"/>
              <a:pathLst>
                <a:path w="39126" h="39125" extrusionOk="0">
                  <a:moveTo>
                    <a:pt x="19562" y="1"/>
                  </a:moveTo>
                  <a:cubicBezTo>
                    <a:pt x="14374" y="1"/>
                    <a:pt x="9399" y="2062"/>
                    <a:pt x="5730" y="5731"/>
                  </a:cubicBezTo>
                  <a:cubicBezTo>
                    <a:pt x="2061" y="9398"/>
                    <a:pt x="0" y="14375"/>
                    <a:pt x="0" y="19563"/>
                  </a:cubicBezTo>
                  <a:cubicBezTo>
                    <a:pt x="0" y="24750"/>
                    <a:pt x="2061" y="29727"/>
                    <a:pt x="5730" y="33394"/>
                  </a:cubicBezTo>
                  <a:cubicBezTo>
                    <a:pt x="9399" y="37063"/>
                    <a:pt x="14374" y="39124"/>
                    <a:pt x="19562" y="39124"/>
                  </a:cubicBezTo>
                  <a:cubicBezTo>
                    <a:pt x="24751" y="39124"/>
                    <a:pt x="29726" y="37063"/>
                    <a:pt x="33395" y="33394"/>
                  </a:cubicBezTo>
                  <a:cubicBezTo>
                    <a:pt x="37064" y="29727"/>
                    <a:pt x="39125" y="24750"/>
                    <a:pt x="39125" y="19563"/>
                  </a:cubicBezTo>
                  <a:cubicBezTo>
                    <a:pt x="39125" y="14375"/>
                    <a:pt x="37064" y="9398"/>
                    <a:pt x="33395" y="5731"/>
                  </a:cubicBezTo>
                  <a:cubicBezTo>
                    <a:pt x="29726" y="2062"/>
                    <a:pt x="24751" y="1"/>
                    <a:pt x="19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5991959" y="4158874"/>
              <a:ext cx="407101" cy="407126"/>
            </a:xfrm>
            <a:custGeom>
              <a:avLst/>
              <a:gdLst/>
              <a:ahLst/>
              <a:cxnLst/>
              <a:rect l="l" t="t" r="r" b="b"/>
              <a:pathLst>
                <a:path w="32977" h="32979" extrusionOk="0">
                  <a:moveTo>
                    <a:pt x="16488" y="1"/>
                  </a:moveTo>
                  <a:cubicBezTo>
                    <a:pt x="12115" y="1"/>
                    <a:pt x="7922" y="1738"/>
                    <a:pt x="4829" y="4831"/>
                  </a:cubicBezTo>
                  <a:cubicBezTo>
                    <a:pt x="1738" y="7922"/>
                    <a:pt x="1" y="12116"/>
                    <a:pt x="1" y="16490"/>
                  </a:cubicBezTo>
                  <a:cubicBezTo>
                    <a:pt x="1" y="20863"/>
                    <a:pt x="1738" y="25057"/>
                    <a:pt x="4829" y="28148"/>
                  </a:cubicBezTo>
                  <a:cubicBezTo>
                    <a:pt x="7922" y="31241"/>
                    <a:pt x="12115" y="32978"/>
                    <a:pt x="16488" y="32978"/>
                  </a:cubicBezTo>
                  <a:cubicBezTo>
                    <a:pt x="20861" y="32978"/>
                    <a:pt x="25055" y="31241"/>
                    <a:pt x="28148" y="28148"/>
                  </a:cubicBezTo>
                  <a:cubicBezTo>
                    <a:pt x="31240" y="25057"/>
                    <a:pt x="32977" y="20863"/>
                    <a:pt x="32977" y="16490"/>
                  </a:cubicBezTo>
                  <a:cubicBezTo>
                    <a:pt x="32977" y="12116"/>
                    <a:pt x="31240" y="7922"/>
                    <a:pt x="28148" y="4831"/>
                  </a:cubicBezTo>
                  <a:cubicBezTo>
                    <a:pt x="25055" y="1738"/>
                    <a:pt x="20861" y="1"/>
                    <a:pt x="164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6033561" y="4263498"/>
              <a:ext cx="14345" cy="8777"/>
            </a:xfrm>
            <a:custGeom>
              <a:avLst/>
              <a:gdLst/>
              <a:ahLst/>
              <a:cxnLst/>
              <a:rect l="l" t="t" r="r" b="b"/>
              <a:pathLst>
                <a:path w="1162" h="711" extrusionOk="0">
                  <a:moveTo>
                    <a:pt x="0" y="1"/>
                  </a:moveTo>
                  <a:lnTo>
                    <a:pt x="1161" y="71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a:off x="6032203" y="4261387"/>
              <a:ext cx="16999" cy="13098"/>
            </a:xfrm>
            <a:custGeom>
              <a:avLst/>
              <a:gdLst/>
              <a:ahLst/>
              <a:cxnLst/>
              <a:rect l="l" t="t" r="r" b="b"/>
              <a:pathLst>
                <a:path w="1377" h="1061" extrusionOk="0">
                  <a:moveTo>
                    <a:pt x="215" y="0"/>
                  </a:moveTo>
                  <a:lnTo>
                    <a:pt x="1" y="351"/>
                  </a:lnTo>
                  <a:lnTo>
                    <a:pt x="1162" y="1060"/>
                  </a:lnTo>
                  <a:lnTo>
                    <a:pt x="1376" y="710"/>
                  </a:lnTo>
                  <a:lnTo>
                    <a:pt x="2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1"/>
            <p:cNvSpPr/>
            <p:nvPr/>
          </p:nvSpPr>
          <p:spPr>
            <a:xfrm>
              <a:off x="6343125" y="4452599"/>
              <a:ext cx="14345" cy="8777"/>
            </a:xfrm>
            <a:custGeom>
              <a:avLst/>
              <a:gdLst/>
              <a:ahLst/>
              <a:cxnLst/>
              <a:rect l="l" t="t" r="r" b="b"/>
              <a:pathLst>
                <a:path w="1162" h="711" extrusionOk="0">
                  <a:moveTo>
                    <a:pt x="0" y="1"/>
                  </a:moveTo>
                  <a:lnTo>
                    <a:pt x="1161" y="71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1"/>
            <p:cNvSpPr/>
            <p:nvPr/>
          </p:nvSpPr>
          <p:spPr>
            <a:xfrm>
              <a:off x="6341767" y="4450512"/>
              <a:ext cx="16999" cy="13098"/>
            </a:xfrm>
            <a:custGeom>
              <a:avLst/>
              <a:gdLst/>
              <a:ahLst/>
              <a:cxnLst/>
              <a:rect l="l" t="t" r="r" b="b"/>
              <a:pathLst>
                <a:path w="1377" h="1061" extrusionOk="0">
                  <a:moveTo>
                    <a:pt x="215" y="1"/>
                  </a:moveTo>
                  <a:lnTo>
                    <a:pt x="1" y="351"/>
                  </a:lnTo>
                  <a:lnTo>
                    <a:pt x="1162" y="1061"/>
                  </a:lnTo>
                  <a:lnTo>
                    <a:pt x="1376" y="712"/>
                  </a:lnTo>
                  <a:lnTo>
                    <a:pt x="2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1"/>
            <p:cNvSpPr/>
            <p:nvPr/>
          </p:nvSpPr>
          <p:spPr>
            <a:xfrm>
              <a:off x="6096570" y="4510040"/>
              <a:ext cx="8765" cy="14357"/>
            </a:xfrm>
            <a:custGeom>
              <a:avLst/>
              <a:gdLst/>
              <a:ahLst/>
              <a:cxnLst/>
              <a:rect l="l" t="t" r="r" b="b"/>
              <a:pathLst>
                <a:path w="710" h="1163" extrusionOk="0">
                  <a:moveTo>
                    <a:pt x="0" y="1163"/>
                  </a:moveTo>
                  <a:lnTo>
                    <a:pt x="7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6094397" y="4508781"/>
              <a:ext cx="13086" cy="16987"/>
            </a:xfrm>
            <a:custGeom>
              <a:avLst/>
              <a:gdLst/>
              <a:ahLst/>
              <a:cxnLst/>
              <a:rect l="l" t="t" r="r" b="b"/>
              <a:pathLst>
                <a:path w="1060" h="1376" extrusionOk="0">
                  <a:moveTo>
                    <a:pt x="709" y="0"/>
                  </a:moveTo>
                  <a:lnTo>
                    <a:pt x="0" y="1161"/>
                  </a:lnTo>
                  <a:lnTo>
                    <a:pt x="351" y="1375"/>
                  </a:lnTo>
                  <a:lnTo>
                    <a:pt x="1059" y="213"/>
                  </a:lnTo>
                  <a:lnTo>
                    <a:pt x="7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6285683" y="4200477"/>
              <a:ext cx="8777" cy="14357"/>
            </a:xfrm>
            <a:custGeom>
              <a:avLst/>
              <a:gdLst/>
              <a:ahLst/>
              <a:cxnLst/>
              <a:rect l="l" t="t" r="r" b="b"/>
              <a:pathLst>
                <a:path w="711" h="1163" extrusionOk="0">
                  <a:moveTo>
                    <a:pt x="0" y="1163"/>
                  </a:moveTo>
                  <a:lnTo>
                    <a:pt x="7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6283548" y="4199069"/>
              <a:ext cx="13086" cy="16999"/>
            </a:xfrm>
            <a:custGeom>
              <a:avLst/>
              <a:gdLst/>
              <a:ahLst/>
              <a:cxnLst/>
              <a:rect l="l" t="t" r="r" b="b"/>
              <a:pathLst>
                <a:path w="1060" h="1377" extrusionOk="0">
                  <a:moveTo>
                    <a:pt x="709" y="1"/>
                  </a:moveTo>
                  <a:lnTo>
                    <a:pt x="0" y="1163"/>
                  </a:lnTo>
                  <a:lnTo>
                    <a:pt x="351" y="1376"/>
                  </a:lnTo>
                  <a:lnTo>
                    <a:pt x="1059" y="214"/>
                  </a:lnTo>
                  <a:lnTo>
                    <a:pt x="7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6005736" y="4363653"/>
              <a:ext cx="16814" cy="136"/>
            </a:xfrm>
            <a:custGeom>
              <a:avLst/>
              <a:gdLst/>
              <a:ahLst/>
              <a:cxnLst/>
              <a:rect l="l" t="t" r="r" b="b"/>
              <a:pathLst>
                <a:path w="1362" h="11" extrusionOk="0">
                  <a:moveTo>
                    <a:pt x="0" y="11"/>
                  </a:moveTo>
                  <a:lnTo>
                    <a:pt x="136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6005588" y="4361135"/>
              <a:ext cx="16851" cy="5222"/>
            </a:xfrm>
            <a:custGeom>
              <a:avLst/>
              <a:gdLst/>
              <a:ahLst/>
              <a:cxnLst/>
              <a:rect l="l" t="t" r="r" b="b"/>
              <a:pathLst>
                <a:path w="1365" h="423" extrusionOk="0">
                  <a:moveTo>
                    <a:pt x="1362" y="1"/>
                  </a:moveTo>
                  <a:lnTo>
                    <a:pt x="1" y="10"/>
                  </a:lnTo>
                  <a:lnTo>
                    <a:pt x="4" y="422"/>
                  </a:lnTo>
                  <a:lnTo>
                    <a:pt x="1365" y="411"/>
                  </a:lnTo>
                  <a:lnTo>
                    <a:pt x="13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6368481" y="4361085"/>
              <a:ext cx="16814" cy="136"/>
            </a:xfrm>
            <a:custGeom>
              <a:avLst/>
              <a:gdLst/>
              <a:ahLst/>
              <a:cxnLst/>
              <a:rect l="l" t="t" r="r" b="b"/>
              <a:pathLst>
                <a:path w="1362" h="11" extrusionOk="0">
                  <a:moveTo>
                    <a:pt x="0" y="10"/>
                  </a:moveTo>
                  <a:lnTo>
                    <a:pt x="136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6368333" y="4358579"/>
              <a:ext cx="16851" cy="5197"/>
            </a:xfrm>
            <a:custGeom>
              <a:avLst/>
              <a:gdLst/>
              <a:ahLst/>
              <a:cxnLst/>
              <a:rect l="l" t="t" r="r" b="b"/>
              <a:pathLst>
                <a:path w="1365" h="421" extrusionOk="0">
                  <a:moveTo>
                    <a:pt x="1362" y="0"/>
                  </a:moveTo>
                  <a:lnTo>
                    <a:pt x="1" y="10"/>
                  </a:lnTo>
                  <a:lnTo>
                    <a:pt x="3" y="420"/>
                  </a:lnTo>
                  <a:lnTo>
                    <a:pt x="1365" y="410"/>
                  </a:lnTo>
                  <a:lnTo>
                    <a:pt x="13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6196738" y="4535409"/>
              <a:ext cx="136" cy="16814"/>
            </a:xfrm>
            <a:custGeom>
              <a:avLst/>
              <a:gdLst/>
              <a:ahLst/>
              <a:cxnLst/>
              <a:rect l="l" t="t" r="r" b="b"/>
              <a:pathLst>
                <a:path w="11" h="1362" extrusionOk="0">
                  <a:moveTo>
                    <a:pt x="11" y="1362"/>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6194404" y="4535360"/>
              <a:ext cx="5210" cy="16851"/>
            </a:xfrm>
            <a:custGeom>
              <a:avLst/>
              <a:gdLst/>
              <a:ahLst/>
              <a:cxnLst/>
              <a:rect l="l" t="t" r="r" b="b"/>
              <a:pathLst>
                <a:path w="422" h="1365" extrusionOk="0">
                  <a:moveTo>
                    <a:pt x="411" y="0"/>
                  </a:moveTo>
                  <a:lnTo>
                    <a:pt x="1" y="3"/>
                  </a:lnTo>
                  <a:lnTo>
                    <a:pt x="11" y="1364"/>
                  </a:lnTo>
                  <a:lnTo>
                    <a:pt x="421" y="1361"/>
                  </a:lnTo>
                  <a:lnTo>
                    <a:pt x="4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6194145" y="4172651"/>
              <a:ext cx="136" cy="16826"/>
            </a:xfrm>
            <a:custGeom>
              <a:avLst/>
              <a:gdLst/>
              <a:ahLst/>
              <a:cxnLst/>
              <a:rect l="l" t="t" r="r" b="b"/>
              <a:pathLst>
                <a:path w="11" h="1363" extrusionOk="0">
                  <a:moveTo>
                    <a:pt x="11" y="1363"/>
                  </a:moveTo>
                  <a:lnTo>
                    <a:pt x="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6191800" y="4172602"/>
              <a:ext cx="5197" cy="16851"/>
            </a:xfrm>
            <a:custGeom>
              <a:avLst/>
              <a:gdLst/>
              <a:ahLst/>
              <a:cxnLst/>
              <a:rect l="l" t="t" r="r" b="b"/>
              <a:pathLst>
                <a:path w="421" h="1365" extrusionOk="0">
                  <a:moveTo>
                    <a:pt x="411" y="0"/>
                  </a:moveTo>
                  <a:lnTo>
                    <a:pt x="1" y="3"/>
                  </a:lnTo>
                  <a:lnTo>
                    <a:pt x="9" y="1364"/>
                  </a:lnTo>
                  <a:lnTo>
                    <a:pt x="421" y="1361"/>
                  </a:lnTo>
                  <a:lnTo>
                    <a:pt x="4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6108582" y="4193724"/>
              <a:ext cx="7716" cy="14962"/>
            </a:xfrm>
            <a:custGeom>
              <a:avLst/>
              <a:gdLst/>
              <a:ahLst/>
              <a:cxnLst/>
              <a:rect l="l" t="t" r="r" b="b"/>
              <a:pathLst>
                <a:path w="625" h="1212" extrusionOk="0">
                  <a:moveTo>
                    <a:pt x="1" y="1"/>
                  </a:moveTo>
                  <a:lnTo>
                    <a:pt x="624" y="121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6106323" y="4192576"/>
              <a:ext cx="12209" cy="17271"/>
            </a:xfrm>
            <a:custGeom>
              <a:avLst/>
              <a:gdLst/>
              <a:ahLst/>
              <a:cxnLst/>
              <a:rect l="l" t="t" r="r" b="b"/>
              <a:pathLst>
                <a:path w="989" h="1399" extrusionOk="0">
                  <a:moveTo>
                    <a:pt x="366" y="0"/>
                  </a:moveTo>
                  <a:lnTo>
                    <a:pt x="1" y="188"/>
                  </a:lnTo>
                  <a:lnTo>
                    <a:pt x="624" y="1398"/>
                  </a:lnTo>
                  <a:lnTo>
                    <a:pt x="989" y="1211"/>
                  </a:lnTo>
                  <a:lnTo>
                    <a:pt x="3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6274733" y="4516200"/>
              <a:ext cx="7703" cy="14950"/>
            </a:xfrm>
            <a:custGeom>
              <a:avLst/>
              <a:gdLst/>
              <a:ahLst/>
              <a:cxnLst/>
              <a:rect l="l" t="t" r="r" b="b"/>
              <a:pathLst>
                <a:path w="624" h="1211" extrusionOk="0">
                  <a:moveTo>
                    <a:pt x="0" y="1"/>
                  </a:moveTo>
                  <a:lnTo>
                    <a:pt x="623" y="121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6272511" y="4515015"/>
              <a:ext cx="12209" cy="17271"/>
            </a:xfrm>
            <a:custGeom>
              <a:avLst/>
              <a:gdLst/>
              <a:ahLst/>
              <a:cxnLst/>
              <a:rect l="l" t="t" r="r" b="b"/>
              <a:pathLst>
                <a:path w="989" h="1399" extrusionOk="0">
                  <a:moveTo>
                    <a:pt x="365" y="0"/>
                  </a:moveTo>
                  <a:lnTo>
                    <a:pt x="0" y="188"/>
                  </a:lnTo>
                  <a:lnTo>
                    <a:pt x="623" y="1398"/>
                  </a:lnTo>
                  <a:lnTo>
                    <a:pt x="988" y="1210"/>
                  </a:lnTo>
                  <a:lnTo>
                    <a:pt x="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6349272" y="4275510"/>
              <a:ext cx="14962" cy="7703"/>
            </a:xfrm>
            <a:custGeom>
              <a:avLst/>
              <a:gdLst/>
              <a:ahLst/>
              <a:cxnLst/>
              <a:rect l="l" t="t" r="r" b="b"/>
              <a:pathLst>
                <a:path w="1212" h="624" extrusionOk="0">
                  <a:moveTo>
                    <a:pt x="1211" y="0"/>
                  </a:moveTo>
                  <a:lnTo>
                    <a:pt x="0" y="62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6348260" y="4273127"/>
              <a:ext cx="17271" cy="12222"/>
            </a:xfrm>
            <a:custGeom>
              <a:avLst/>
              <a:gdLst/>
              <a:ahLst/>
              <a:cxnLst/>
              <a:rect l="l" t="t" r="r" b="b"/>
              <a:pathLst>
                <a:path w="1399" h="990" extrusionOk="0">
                  <a:moveTo>
                    <a:pt x="1211" y="0"/>
                  </a:moveTo>
                  <a:lnTo>
                    <a:pt x="0" y="625"/>
                  </a:lnTo>
                  <a:lnTo>
                    <a:pt x="189" y="989"/>
                  </a:lnTo>
                  <a:lnTo>
                    <a:pt x="1398" y="365"/>
                  </a:lnTo>
                  <a:lnTo>
                    <a:pt x="12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6026796" y="4441661"/>
              <a:ext cx="14962" cy="7716"/>
            </a:xfrm>
            <a:custGeom>
              <a:avLst/>
              <a:gdLst/>
              <a:ahLst/>
              <a:cxnLst/>
              <a:rect l="l" t="t" r="r" b="b"/>
              <a:pathLst>
                <a:path w="1212" h="625" extrusionOk="0">
                  <a:moveTo>
                    <a:pt x="1211" y="1"/>
                  </a:moveTo>
                  <a:lnTo>
                    <a:pt x="0" y="62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6025512" y="4439488"/>
              <a:ext cx="17271" cy="12209"/>
            </a:xfrm>
            <a:custGeom>
              <a:avLst/>
              <a:gdLst/>
              <a:ahLst/>
              <a:cxnLst/>
              <a:rect l="l" t="t" r="r" b="b"/>
              <a:pathLst>
                <a:path w="1399" h="989" extrusionOk="0">
                  <a:moveTo>
                    <a:pt x="1210" y="1"/>
                  </a:moveTo>
                  <a:lnTo>
                    <a:pt x="1" y="624"/>
                  </a:lnTo>
                  <a:lnTo>
                    <a:pt x="189" y="989"/>
                  </a:lnTo>
                  <a:lnTo>
                    <a:pt x="1399" y="364"/>
                  </a:lnTo>
                  <a:lnTo>
                    <a:pt x="12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6158122" y="4306261"/>
              <a:ext cx="203520" cy="72181"/>
            </a:xfrm>
            <a:custGeom>
              <a:avLst/>
              <a:gdLst/>
              <a:ahLst/>
              <a:cxnLst/>
              <a:rect l="l" t="t" r="r" b="b"/>
              <a:pathLst>
                <a:path w="16486" h="5847" extrusionOk="0">
                  <a:moveTo>
                    <a:pt x="16315" y="0"/>
                  </a:moveTo>
                  <a:lnTo>
                    <a:pt x="0" y="5326"/>
                  </a:lnTo>
                  <a:lnTo>
                    <a:pt x="171" y="5846"/>
                  </a:lnTo>
                  <a:lnTo>
                    <a:pt x="16485" y="521"/>
                  </a:lnTo>
                  <a:lnTo>
                    <a:pt x="163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6121100" y="4216303"/>
              <a:ext cx="92612" cy="179891"/>
            </a:xfrm>
            <a:custGeom>
              <a:avLst/>
              <a:gdLst/>
              <a:ahLst/>
              <a:cxnLst/>
              <a:rect l="l" t="t" r="r" b="b"/>
              <a:pathLst>
                <a:path w="7502" h="14572" extrusionOk="0">
                  <a:moveTo>
                    <a:pt x="7502" y="14571"/>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6115100" y="4213192"/>
              <a:ext cx="104624" cy="186064"/>
            </a:xfrm>
            <a:custGeom>
              <a:avLst/>
              <a:gdLst/>
              <a:ahLst/>
              <a:cxnLst/>
              <a:rect l="l" t="t" r="r" b="b"/>
              <a:pathLst>
                <a:path w="8475" h="15072" extrusionOk="0">
                  <a:moveTo>
                    <a:pt x="975" y="1"/>
                  </a:moveTo>
                  <a:lnTo>
                    <a:pt x="1" y="502"/>
                  </a:lnTo>
                  <a:lnTo>
                    <a:pt x="7502" y="15072"/>
                  </a:lnTo>
                  <a:lnTo>
                    <a:pt x="8475" y="14571"/>
                  </a:lnTo>
                  <a:lnTo>
                    <a:pt x="9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a:off x="6091015" y="4338321"/>
              <a:ext cx="133709" cy="108722"/>
            </a:xfrm>
            <a:custGeom>
              <a:avLst/>
              <a:gdLst/>
              <a:ahLst/>
              <a:cxnLst/>
              <a:rect l="l" t="t" r="r" b="b"/>
              <a:pathLst>
                <a:path w="10831" h="8807" extrusionOk="0">
                  <a:moveTo>
                    <a:pt x="10830" y="0"/>
                  </a:moveTo>
                  <a:lnTo>
                    <a:pt x="0" y="880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a:off x="6086670" y="4333185"/>
              <a:ext cx="142239" cy="119179"/>
            </a:xfrm>
            <a:custGeom>
              <a:avLst/>
              <a:gdLst/>
              <a:ahLst/>
              <a:cxnLst/>
              <a:rect l="l" t="t" r="r" b="b"/>
              <a:pathLst>
                <a:path w="11522" h="9654" extrusionOk="0">
                  <a:moveTo>
                    <a:pt x="10832" y="1"/>
                  </a:moveTo>
                  <a:lnTo>
                    <a:pt x="0" y="8805"/>
                  </a:lnTo>
                  <a:lnTo>
                    <a:pt x="692" y="9654"/>
                  </a:lnTo>
                  <a:lnTo>
                    <a:pt x="11521" y="849"/>
                  </a:lnTo>
                  <a:lnTo>
                    <a:pt x="108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6172319" y="4342111"/>
              <a:ext cx="46393" cy="40652"/>
            </a:xfrm>
            <a:custGeom>
              <a:avLst/>
              <a:gdLst/>
              <a:ahLst/>
              <a:cxnLst/>
              <a:rect l="l" t="t" r="r" b="b"/>
              <a:pathLst>
                <a:path w="3758" h="3293" extrusionOk="0">
                  <a:moveTo>
                    <a:pt x="1880" y="1"/>
                  </a:moveTo>
                  <a:cubicBezTo>
                    <a:pt x="1325" y="1"/>
                    <a:pt x="785" y="281"/>
                    <a:pt x="474" y="789"/>
                  </a:cubicBezTo>
                  <a:cubicBezTo>
                    <a:pt x="0" y="1564"/>
                    <a:pt x="246" y="2578"/>
                    <a:pt x="1021" y="3050"/>
                  </a:cubicBezTo>
                  <a:cubicBezTo>
                    <a:pt x="1289" y="3214"/>
                    <a:pt x="1585" y="3292"/>
                    <a:pt x="1878" y="3292"/>
                  </a:cubicBezTo>
                  <a:cubicBezTo>
                    <a:pt x="2432" y="3292"/>
                    <a:pt x="2973" y="3012"/>
                    <a:pt x="3283" y="2504"/>
                  </a:cubicBezTo>
                  <a:cubicBezTo>
                    <a:pt x="3757" y="1729"/>
                    <a:pt x="3512" y="717"/>
                    <a:pt x="2737" y="243"/>
                  </a:cubicBezTo>
                  <a:cubicBezTo>
                    <a:pt x="2468" y="79"/>
                    <a:pt x="2172" y="1"/>
                    <a:pt x="18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6169443" y="4339568"/>
              <a:ext cx="49726" cy="45726"/>
            </a:xfrm>
            <a:custGeom>
              <a:avLst/>
              <a:gdLst/>
              <a:ahLst/>
              <a:cxnLst/>
              <a:rect l="l" t="t" r="r" b="b"/>
              <a:pathLst>
                <a:path w="4028" h="3704" extrusionOk="0">
                  <a:moveTo>
                    <a:pt x="2115" y="413"/>
                  </a:moveTo>
                  <a:cubicBezTo>
                    <a:pt x="2370" y="413"/>
                    <a:pt x="2629" y="480"/>
                    <a:pt x="2863" y="623"/>
                  </a:cubicBezTo>
                  <a:cubicBezTo>
                    <a:pt x="3191" y="824"/>
                    <a:pt x="3421" y="1140"/>
                    <a:pt x="3512" y="1515"/>
                  </a:cubicBezTo>
                  <a:cubicBezTo>
                    <a:pt x="3601" y="1888"/>
                    <a:pt x="3542" y="2276"/>
                    <a:pt x="3340" y="2603"/>
                  </a:cubicBezTo>
                  <a:cubicBezTo>
                    <a:pt x="3140" y="2931"/>
                    <a:pt x="2824" y="3161"/>
                    <a:pt x="2450" y="3252"/>
                  </a:cubicBezTo>
                  <a:cubicBezTo>
                    <a:pt x="2337" y="3280"/>
                    <a:pt x="2222" y="3293"/>
                    <a:pt x="2108" y="3293"/>
                  </a:cubicBezTo>
                  <a:cubicBezTo>
                    <a:pt x="1847" y="3293"/>
                    <a:pt x="1591" y="3222"/>
                    <a:pt x="1362" y="3082"/>
                  </a:cubicBezTo>
                  <a:cubicBezTo>
                    <a:pt x="683" y="2667"/>
                    <a:pt x="469" y="1779"/>
                    <a:pt x="883" y="1102"/>
                  </a:cubicBezTo>
                  <a:cubicBezTo>
                    <a:pt x="1154" y="658"/>
                    <a:pt x="1629" y="413"/>
                    <a:pt x="2115" y="413"/>
                  </a:cubicBezTo>
                  <a:close/>
                  <a:moveTo>
                    <a:pt x="2117" y="1"/>
                  </a:moveTo>
                  <a:cubicBezTo>
                    <a:pt x="1971" y="1"/>
                    <a:pt x="1824" y="18"/>
                    <a:pt x="1678" y="54"/>
                  </a:cubicBezTo>
                  <a:cubicBezTo>
                    <a:pt x="1197" y="169"/>
                    <a:pt x="791" y="466"/>
                    <a:pt x="533" y="887"/>
                  </a:cubicBezTo>
                  <a:cubicBezTo>
                    <a:pt x="0" y="1759"/>
                    <a:pt x="277" y="2900"/>
                    <a:pt x="1147" y="3432"/>
                  </a:cubicBezTo>
                  <a:cubicBezTo>
                    <a:pt x="1441" y="3611"/>
                    <a:pt x="1772" y="3703"/>
                    <a:pt x="2108" y="3703"/>
                  </a:cubicBezTo>
                  <a:cubicBezTo>
                    <a:pt x="2254" y="3703"/>
                    <a:pt x="2401" y="3686"/>
                    <a:pt x="2547" y="3651"/>
                  </a:cubicBezTo>
                  <a:cubicBezTo>
                    <a:pt x="3026" y="3536"/>
                    <a:pt x="3434" y="3239"/>
                    <a:pt x="3691" y="2818"/>
                  </a:cubicBezTo>
                  <a:cubicBezTo>
                    <a:pt x="3949" y="2395"/>
                    <a:pt x="4027" y="1898"/>
                    <a:pt x="3911" y="1418"/>
                  </a:cubicBezTo>
                  <a:cubicBezTo>
                    <a:pt x="3794" y="937"/>
                    <a:pt x="3498" y="531"/>
                    <a:pt x="3076" y="273"/>
                  </a:cubicBezTo>
                  <a:cubicBezTo>
                    <a:pt x="2782" y="94"/>
                    <a:pt x="2453" y="1"/>
                    <a:pt x="2117" y="1"/>
                  </a:cubicBez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6809543" y="3579820"/>
              <a:ext cx="55244" cy="106797"/>
            </a:xfrm>
            <a:custGeom>
              <a:avLst/>
              <a:gdLst/>
              <a:ahLst/>
              <a:cxnLst/>
              <a:rect l="l" t="t" r="r" b="b"/>
              <a:pathLst>
                <a:path w="4475" h="8651" extrusionOk="0">
                  <a:moveTo>
                    <a:pt x="4104" y="1"/>
                  </a:moveTo>
                  <a:lnTo>
                    <a:pt x="0" y="8472"/>
                  </a:lnTo>
                  <a:lnTo>
                    <a:pt x="371" y="8650"/>
                  </a:lnTo>
                  <a:lnTo>
                    <a:pt x="4474" y="180"/>
                  </a:lnTo>
                  <a:lnTo>
                    <a:pt x="41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7223360" y="3156843"/>
              <a:ext cx="247233" cy="432507"/>
            </a:xfrm>
            <a:custGeom>
              <a:avLst/>
              <a:gdLst/>
              <a:ahLst/>
              <a:cxnLst/>
              <a:rect l="l" t="t" r="r" b="b"/>
              <a:pathLst>
                <a:path w="20027" h="35035" extrusionOk="0">
                  <a:moveTo>
                    <a:pt x="1" y="0"/>
                  </a:moveTo>
                  <a:lnTo>
                    <a:pt x="1" y="35035"/>
                  </a:lnTo>
                  <a:lnTo>
                    <a:pt x="20026" y="35035"/>
                  </a:lnTo>
                  <a:lnTo>
                    <a:pt x="20026" y="0"/>
                  </a:ln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7025383" y="4231870"/>
              <a:ext cx="634323" cy="230296"/>
            </a:xfrm>
            <a:custGeom>
              <a:avLst/>
              <a:gdLst/>
              <a:ahLst/>
              <a:cxnLst/>
              <a:rect l="l" t="t" r="r" b="b"/>
              <a:pathLst>
                <a:path w="51383" h="18655" extrusionOk="0">
                  <a:moveTo>
                    <a:pt x="3019" y="1"/>
                  </a:moveTo>
                  <a:cubicBezTo>
                    <a:pt x="1852" y="5187"/>
                    <a:pt x="856" y="11559"/>
                    <a:pt x="0" y="18654"/>
                  </a:cubicBezTo>
                  <a:lnTo>
                    <a:pt x="51383" y="18654"/>
                  </a:lnTo>
                  <a:cubicBezTo>
                    <a:pt x="51045" y="12142"/>
                    <a:pt x="50484" y="5917"/>
                    <a:pt x="4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6978151" y="3265071"/>
              <a:ext cx="744836" cy="1011907"/>
            </a:xfrm>
            <a:custGeom>
              <a:avLst/>
              <a:gdLst/>
              <a:ahLst/>
              <a:cxnLst/>
              <a:rect l="l" t="t" r="r" b="b"/>
              <a:pathLst>
                <a:path w="60335" h="81969" extrusionOk="0">
                  <a:moveTo>
                    <a:pt x="1701" y="1"/>
                  </a:moveTo>
                  <a:lnTo>
                    <a:pt x="1701" y="1"/>
                  </a:lnTo>
                  <a:cubicBezTo>
                    <a:pt x="1701" y="1"/>
                    <a:pt x="999" y="40305"/>
                    <a:pt x="3937" y="58737"/>
                  </a:cubicBezTo>
                  <a:cubicBezTo>
                    <a:pt x="5859" y="70797"/>
                    <a:pt x="1" y="78334"/>
                    <a:pt x="6570" y="80334"/>
                  </a:cubicBezTo>
                  <a:cubicBezTo>
                    <a:pt x="10886" y="81425"/>
                    <a:pt x="20387" y="81968"/>
                    <a:pt x="29943" y="81968"/>
                  </a:cubicBezTo>
                  <a:cubicBezTo>
                    <a:pt x="39529" y="81968"/>
                    <a:pt x="49171" y="81422"/>
                    <a:pt x="53686" y="80334"/>
                  </a:cubicBezTo>
                  <a:cubicBezTo>
                    <a:pt x="60334" y="78635"/>
                    <a:pt x="54475" y="70799"/>
                    <a:pt x="56397" y="58737"/>
                  </a:cubicBezTo>
                  <a:cubicBezTo>
                    <a:pt x="59335" y="40305"/>
                    <a:pt x="57637" y="288"/>
                    <a:pt x="57637" y="287"/>
                  </a:cubicBezTo>
                  <a:lnTo>
                    <a:pt x="57637" y="287"/>
                  </a:lnTo>
                  <a:lnTo>
                    <a:pt x="40294" y="4202"/>
                  </a:lnTo>
                  <a:lnTo>
                    <a:pt x="30282" y="8750"/>
                  </a:lnTo>
                  <a:lnTo>
                    <a:pt x="19882" y="4607"/>
                  </a:lnTo>
                  <a:lnTo>
                    <a:pt x="17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1"/>
            <p:cNvSpPr/>
            <p:nvPr/>
          </p:nvSpPr>
          <p:spPr>
            <a:xfrm>
              <a:off x="7048246" y="4291496"/>
              <a:ext cx="89267" cy="70725"/>
            </a:xfrm>
            <a:custGeom>
              <a:avLst/>
              <a:gdLst/>
              <a:ahLst/>
              <a:cxnLst/>
              <a:rect l="l" t="t" r="r" b="b"/>
              <a:pathLst>
                <a:path w="7231" h="5729" extrusionOk="0">
                  <a:moveTo>
                    <a:pt x="6832" y="1"/>
                  </a:moveTo>
                  <a:cubicBezTo>
                    <a:pt x="5657" y="4746"/>
                    <a:pt x="57" y="5315"/>
                    <a:pt x="0" y="5321"/>
                  </a:cubicBezTo>
                  <a:lnTo>
                    <a:pt x="37" y="5728"/>
                  </a:lnTo>
                  <a:cubicBezTo>
                    <a:pt x="97" y="5722"/>
                    <a:pt x="5985" y="5131"/>
                    <a:pt x="7231" y="100"/>
                  </a:cubicBezTo>
                  <a:lnTo>
                    <a:pt x="6832" y="1"/>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a:off x="7288946" y="3390067"/>
              <a:ext cx="113593" cy="841801"/>
            </a:xfrm>
            <a:custGeom>
              <a:avLst/>
              <a:gdLst/>
              <a:ahLst/>
              <a:cxnLst/>
              <a:rect l="l" t="t" r="r" b="b"/>
              <a:pathLst>
                <a:path w="6068" h="44968" extrusionOk="0">
                  <a:moveTo>
                    <a:pt x="3034" y="0"/>
                  </a:moveTo>
                  <a:cubicBezTo>
                    <a:pt x="2138" y="567"/>
                    <a:pt x="1430" y="1276"/>
                    <a:pt x="886" y="2109"/>
                  </a:cubicBezTo>
                  <a:lnTo>
                    <a:pt x="1750" y="2947"/>
                  </a:lnTo>
                  <a:lnTo>
                    <a:pt x="0" y="41662"/>
                  </a:lnTo>
                  <a:lnTo>
                    <a:pt x="3034" y="44967"/>
                  </a:lnTo>
                  <a:lnTo>
                    <a:pt x="6067" y="41662"/>
                  </a:lnTo>
                  <a:lnTo>
                    <a:pt x="4319" y="2947"/>
                  </a:lnTo>
                  <a:lnTo>
                    <a:pt x="5182" y="2109"/>
                  </a:lnTo>
                  <a:cubicBezTo>
                    <a:pt x="4638" y="1276"/>
                    <a:pt x="3929" y="567"/>
                    <a:pt x="30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7564601" y="4291496"/>
              <a:ext cx="89254" cy="70725"/>
            </a:xfrm>
            <a:custGeom>
              <a:avLst/>
              <a:gdLst/>
              <a:ahLst/>
              <a:cxnLst/>
              <a:rect l="l" t="t" r="r" b="b"/>
              <a:pathLst>
                <a:path w="7230" h="5729" extrusionOk="0">
                  <a:moveTo>
                    <a:pt x="400" y="1"/>
                  </a:moveTo>
                  <a:lnTo>
                    <a:pt x="1" y="100"/>
                  </a:lnTo>
                  <a:cubicBezTo>
                    <a:pt x="1247" y="5131"/>
                    <a:pt x="7133" y="5722"/>
                    <a:pt x="7193" y="5728"/>
                  </a:cubicBezTo>
                  <a:lnTo>
                    <a:pt x="7230" y="5321"/>
                  </a:lnTo>
                  <a:cubicBezTo>
                    <a:pt x="7174" y="5315"/>
                    <a:pt x="1575" y="4746"/>
                    <a:pt x="400" y="1"/>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a:off x="7290826" y="4276238"/>
              <a:ext cx="62725" cy="90995"/>
            </a:xfrm>
            <a:custGeom>
              <a:avLst/>
              <a:gdLst/>
              <a:ahLst/>
              <a:cxnLst/>
              <a:rect l="l" t="t" r="r" b="b"/>
              <a:pathLst>
                <a:path w="5081" h="7371" extrusionOk="0">
                  <a:moveTo>
                    <a:pt x="1025" y="1"/>
                  </a:moveTo>
                  <a:lnTo>
                    <a:pt x="1025" y="1"/>
                  </a:lnTo>
                  <a:cubicBezTo>
                    <a:pt x="982" y="147"/>
                    <a:pt x="0" y="3592"/>
                    <a:pt x="1550" y="5741"/>
                  </a:cubicBezTo>
                  <a:cubicBezTo>
                    <a:pt x="2285" y="6761"/>
                    <a:pt x="3469" y="7310"/>
                    <a:pt x="5066" y="7370"/>
                  </a:cubicBezTo>
                  <a:lnTo>
                    <a:pt x="5080" y="6960"/>
                  </a:lnTo>
                  <a:cubicBezTo>
                    <a:pt x="3618" y="6904"/>
                    <a:pt x="2542" y="6415"/>
                    <a:pt x="1884" y="5502"/>
                  </a:cubicBezTo>
                  <a:cubicBezTo>
                    <a:pt x="452" y="3516"/>
                    <a:pt x="1410" y="151"/>
                    <a:pt x="1420" y="117"/>
                  </a:cubicBezTo>
                  <a:lnTo>
                    <a:pt x="1025" y="1"/>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a:off x="7347205" y="4276818"/>
              <a:ext cx="6481" cy="181731"/>
            </a:xfrm>
            <a:custGeom>
              <a:avLst/>
              <a:gdLst/>
              <a:ahLst/>
              <a:cxnLst/>
              <a:rect l="l" t="t" r="r" b="b"/>
              <a:pathLst>
                <a:path w="525" h="14721" extrusionOk="0">
                  <a:moveTo>
                    <a:pt x="113" y="1"/>
                  </a:moveTo>
                  <a:lnTo>
                    <a:pt x="1" y="14718"/>
                  </a:lnTo>
                  <a:lnTo>
                    <a:pt x="411" y="14721"/>
                  </a:lnTo>
                  <a:lnTo>
                    <a:pt x="524" y="3"/>
                  </a:lnTo>
                  <a:lnTo>
                    <a:pt x="113" y="1"/>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a:off x="7185967" y="3284083"/>
              <a:ext cx="166016" cy="149831"/>
            </a:xfrm>
            <a:custGeom>
              <a:avLst/>
              <a:gdLst/>
              <a:ahLst/>
              <a:cxnLst/>
              <a:rect l="l" t="t" r="r" b="b"/>
              <a:pathLst>
                <a:path w="13448" h="12137" extrusionOk="0">
                  <a:moveTo>
                    <a:pt x="3030" y="1"/>
                  </a:moveTo>
                  <a:lnTo>
                    <a:pt x="1" y="2426"/>
                  </a:lnTo>
                  <a:cubicBezTo>
                    <a:pt x="1299" y="6746"/>
                    <a:pt x="4327" y="9902"/>
                    <a:pt x="8721" y="12136"/>
                  </a:cubicBezTo>
                  <a:lnTo>
                    <a:pt x="13448" y="7210"/>
                  </a:lnTo>
                  <a:cubicBezTo>
                    <a:pt x="8998" y="5715"/>
                    <a:pt x="5528" y="3311"/>
                    <a:pt x="30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1"/>
            <p:cNvSpPr/>
            <p:nvPr/>
          </p:nvSpPr>
          <p:spPr>
            <a:xfrm>
              <a:off x="7342020" y="3284083"/>
              <a:ext cx="166016" cy="149831"/>
            </a:xfrm>
            <a:custGeom>
              <a:avLst/>
              <a:gdLst/>
              <a:ahLst/>
              <a:cxnLst/>
              <a:rect l="l" t="t" r="r" b="b"/>
              <a:pathLst>
                <a:path w="13448" h="12137" extrusionOk="0">
                  <a:moveTo>
                    <a:pt x="10419" y="1"/>
                  </a:moveTo>
                  <a:cubicBezTo>
                    <a:pt x="7922" y="3311"/>
                    <a:pt x="4450" y="5715"/>
                    <a:pt x="1" y="7210"/>
                  </a:cubicBezTo>
                  <a:lnTo>
                    <a:pt x="4727" y="12136"/>
                  </a:lnTo>
                  <a:cubicBezTo>
                    <a:pt x="9123" y="9902"/>
                    <a:pt x="12150" y="6746"/>
                    <a:pt x="13448" y="2426"/>
                  </a:cubicBezTo>
                  <a:lnTo>
                    <a:pt x="104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1"/>
            <p:cNvSpPr/>
            <p:nvPr/>
          </p:nvSpPr>
          <p:spPr>
            <a:xfrm>
              <a:off x="7183634" y="3312995"/>
              <a:ext cx="123178" cy="124549"/>
            </a:xfrm>
            <a:custGeom>
              <a:avLst/>
              <a:gdLst/>
              <a:ahLst/>
              <a:cxnLst/>
              <a:rect l="l" t="t" r="r" b="b"/>
              <a:pathLst>
                <a:path w="9978" h="10089" extrusionOk="0">
                  <a:moveTo>
                    <a:pt x="378" y="1"/>
                  </a:moveTo>
                  <a:lnTo>
                    <a:pt x="1" y="167"/>
                  </a:lnTo>
                  <a:cubicBezTo>
                    <a:pt x="1954" y="4609"/>
                    <a:pt x="4835" y="7819"/>
                    <a:pt x="8814" y="9976"/>
                  </a:cubicBezTo>
                  <a:lnTo>
                    <a:pt x="9021" y="10088"/>
                  </a:lnTo>
                  <a:lnTo>
                    <a:pt x="9021" y="10087"/>
                  </a:lnTo>
                  <a:lnTo>
                    <a:pt x="9103" y="9867"/>
                  </a:lnTo>
                  <a:cubicBezTo>
                    <a:pt x="9335" y="9249"/>
                    <a:pt x="9628" y="8662"/>
                    <a:pt x="9978" y="8118"/>
                  </a:cubicBezTo>
                  <a:lnTo>
                    <a:pt x="9631" y="7897"/>
                  </a:lnTo>
                  <a:cubicBezTo>
                    <a:pt x="9309" y="8399"/>
                    <a:pt x="9031" y="8938"/>
                    <a:pt x="8805" y="9502"/>
                  </a:cubicBezTo>
                  <a:cubicBezTo>
                    <a:pt x="5016" y="7391"/>
                    <a:pt x="2258" y="4282"/>
                    <a:pt x="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p:cNvSpPr/>
            <p:nvPr/>
          </p:nvSpPr>
          <p:spPr>
            <a:xfrm>
              <a:off x="7384672" y="3312995"/>
              <a:ext cx="123191" cy="124549"/>
            </a:xfrm>
            <a:custGeom>
              <a:avLst/>
              <a:gdLst/>
              <a:ahLst/>
              <a:cxnLst/>
              <a:rect l="l" t="t" r="r" b="b"/>
              <a:pathLst>
                <a:path w="9979" h="10089" extrusionOk="0">
                  <a:moveTo>
                    <a:pt x="9602" y="1"/>
                  </a:moveTo>
                  <a:cubicBezTo>
                    <a:pt x="7722" y="4282"/>
                    <a:pt x="4965" y="7391"/>
                    <a:pt x="1176" y="9502"/>
                  </a:cubicBezTo>
                  <a:cubicBezTo>
                    <a:pt x="948" y="8937"/>
                    <a:pt x="669" y="8396"/>
                    <a:pt x="345" y="7891"/>
                  </a:cubicBezTo>
                  <a:lnTo>
                    <a:pt x="0" y="8112"/>
                  </a:lnTo>
                  <a:cubicBezTo>
                    <a:pt x="351" y="8659"/>
                    <a:pt x="646" y="9248"/>
                    <a:pt x="877" y="9867"/>
                  </a:cubicBezTo>
                  <a:lnTo>
                    <a:pt x="960" y="10088"/>
                  </a:lnTo>
                  <a:lnTo>
                    <a:pt x="1167" y="9976"/>
                  </a:lnTo>
                  <a:cubicBezTo>
                    <a:pt x="5144" y="7819"/>
                    <a:pt x="8027" y="4609"/>
                    <a:pt x="9978" y="167"/>
                  </a:cubicBezTo>
                  <a:lnTo>
                    <a:pt x="96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1"/>
            <p:cNvSpPr/>
            <p:nvPr/>
          </p:nvSpPr>
          <p:spPr>
            <a:xfrm>
              <a:off x="7319676" y="3425680"/>
              <a:ext cx="52133" cy="11802"/>
            </a:xfrm>
            <a:custGeom>
              <a:avLst/>
              <a:gdLst/>
              <a:ahLst/>
              <a:cxnLst/>
              <a:rect l="l" t="t" r="r" b="b"/>
              <a:pathLst>
                <a:path w="4223" h="956" extrusionOk="0">
                  <a:moveTo>
                    <a:pt x="229" y="1"/>
                  </a:moveTo>
                  <a:lnTo>
                    <a:pt x="1" y="341"/>
                  </a:lnTo>
                  <a:cubicBezTo>
                    <a:pt x="611" y="750"/>
                    <a:pt x="1377" y="956"/>
                    <a:pt x="2136" y="956"/>
                  </a:cubicBezTo>
                  <a:lnTo>
                    <a:pt x="2136" y="956"/>
                  </a:lnTo>
                  <a:cubicBezTo>
                    <a:pt x="2897" y="956"/>
                    <a:pt x="3649" y="750"/>
                    <a:pt x="4222" y="337"/>
                  </a:cubicBezTo>
                  <a:lnTo>
                    <a:pt x="3982" y="3"/>
                  </a:lnTo>
                  <a:cubicBezTo>
                    <a:pt x="3484" y="362"/>
                    <a:pt x="2816" y="541"/>
                    <a:pt x="2138" y="541"/>
                  </a:cubicBezTo>
                  <a:cubicBezTo>
                    <a:pt x="1457" y="541"/>
                    <a:pt x="766" y="360"/>
                    <a:pt x="229" y="1"/>
                  </a:cubicBezTo>
                  <a:close/>
                  <a:moveTo>
                    <a:pt x="2136" y="956"/>
                  </a:moveTo>
                  <a:cubicBezTo>
                    <a:pt x="2136" y="956"/>
                    <a:pt x="2136" y="956"/>
                    <a:pt x="2136" y="956"/>
                  </a:cubicBezTo>
                  <a:lnTo>
                    <a:pt x="2137" y="956"/>
                  </a:lnTo>
                  <a:cubicBezTo>
                    <a:pt x="2137" y="956"/>
                    <a:pt x="2137" y="956"/>
                    <a:pt x="2136" y="9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1"/>
            <p:cNvSpPr/>
            <p:nvPr/>
          </p:nvSpPr>
          <p:spPr>
            <a:xfrm>
              <a:off x="6996891" y="3546673"/>
              <a:ext cx="20073" cy="339241"/>
            </a:xfrm>
            <a:custGeom>
              <a:avLst/>
              <a:gdLst/>
              <a:ahLst/>
              <a:cxnLst/>
              <a:rect l="l" t="t" r="r" b="b"/>
              <a:pathLst>
                <a:path w="1626" h="27480" extrusionOk="0">
                  <a:moveTo>
                    <a:pt x="410" y="0"/>
                  </a:moveTo>
                  <a:lnTo>
                    <a:pt x="0" y="2"/>
                  </a:lnTo>
                  <a:cubicBezTo>
                    <a:pt x="31" y="8677"/>
                    <a:pt x="442" y="17921"/>
                    <a:pt x="1217" y="27479"/>
                  </a:cubicBezTo>
                  <a:lnTo>
                    <a:pt x="1625" y="27447"/>
                  </a:lnTo>
                  <a:cubicBezTo>
                    <a:pt x="850" y="17899"/>
                    <a:pt x="442" y="8666"/>
                    <a:pt x="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1"/>
            <p:cNvSpPr/>
            <p:nvPr/>
          </p:nvSpPr>
          <p:spPr>
            <a:xfrm>
              <a:off x="7683174" y="3546673"/>
              <a:ext cx="20073" cy="339241"/>
            </a:xfrm>
            <a:custGeom>
              <a:avLst/>
              <a:gdLst/>
              <a:ahLst/>
              <a:cxnLst/>
              <a:rect l="l" t="t" r="r" b="b"/>
              <a:pathLst>
                <a:path w="1626" h="27480" extrusionOk="0">
                  <a:moveTo>
                    <a:pt x="1216" y="0"/>
                  </a:moveTo>
                  <a:cubicBezTo>
                    <a:pt x="1184" y="8656"/>
                    <a:pt x="776" y="17890"/>
                    <a:pt x="1" y="27447"/>
                  </a:cubicBezTo>
                  <a:lnTo>
                    <a:pt x="411" y="27479"/>
                  </a:lnTo>
                  <a:cubicBezTo>
                    <a:pt x="1186" y="17913"/>
                    <a:pt x="1595" y="8668"/>
                    <a:pt x="1626" y="2"/>
                  </a:cubicBezTo>
                  <a:lnTo>
                    <a:pt x="12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1"/>
            <p:cNvSpPr/>
            <p:nvPr/>
          </p:nvSpPr>
          <p:spPr>
            <a:xfrm>
              <a:off x="7176819" y="2772506"/>
              <a:ext cx="340290" cy="476184"/>
            </a:xfrm>
            <a:custGeom>
              <a:avLst/>
              <a:gdLst/>
              <a:ahLst/>
              <a:cxnLst/>
              <a:rect l="l" t="t" r="r" b="b"/>
              <a:pathLst>
                <a:path w="27565" h="38573" extrusionOk="0">
                  <a:moveTo>
                    <a:pt x="13783" y="1"/>
                  </a:moveTo>
                  <a:cubicBezTo>
                    <a:pt x="6148" y="1"/>
                    <a:pt x="1" y="6148"/>
                    <a:pt x="1" y="13783"/>
                  </a:cubicBezTo>
                  <a:lnTo>
                    <a:pt x="1" y="24790"/>
                  </a:lnTo>
                  <a:cubicBezTo>
                    <a:pt x="1" y="32425"/>
                    <a:pt x="6148" y="38572"/>
                    <a:pt x="13783" y="38572"/>
                  </a:cubicBezTo>
                  <a:cubicBezTo>
                    <a:pt x="21419" y="38572"/>
                    <a:pt x="27565" y="32425"/>
                    <a:pt x="27565" y="24790"/>
                  </a:cubicBezTo>
                  <a:lnTo>
                    <a:pt x="27565" y="13783"/>
                  </a:lnTo>
                  <a:cubicBezTo>
                    <a:pt x="27565" y="6148"/>
                    <a:pt x="21419" y="1"/>
                    <a:pt x="13783" y="1"/>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1"/>
            <p:cNvSpPr/>
            <p:nvPr/>
          </p:nvSpPr>
          <p:spPr>
            <a:xfrm>
              <a:off x="7103194" y="2987284"/>
              <a:ext cx="124993" cy="125154"/>
            </a:xfrm>
            <a:custGeom>
              <a:avLst/>
              <a:gdLst/>
              <a:ahLst/>
              <a:cxnLst/>
              <a:rect l="l" t="t" r="r" b="b"/>
              <a:pathLst>
                <a:path w="10125" h="10138" extrusionOk="0">
                  <a:moveTo>
                    <a:pt x="4242" y="0"/>
                  </a:moveTo>
                  <a:cubicBezTo>
                    <a:pt x="3799" y="0"/>
                    <a:pt x="3316" y="151"/>
                    <a:pt x="2797" y="521"/>
                  </a:cubicBezTo>
                  <a:cubicBezTo>
                    <a:pt x="1" y="2514"/>
                    <a:pt x="2807" y="9422"/>
                    <a:pt x="6588" y="10096"/>
                  </a:cubicBezTo>
                  <a:cubicBezTo>
                    <a:pt x="6743" y="10124"/>
                    <a:pt x="6887" y="10137"/>
                    <a:pt x="7021" y="10137"/>
                  </a:cubicBezTo>
                  <a:cubicBezTo>
                    <a:pt x="10125" y="10137"/>
                    <a:pt x="7339" y="2896"/>
                    <a:pt x="7339" y="2896"/>
                  </a:cubicBezTo>
                  <a:cubicBezTo>
                    <a:pt x="7339" y="2896"/>
                    <a:pt x="6181" y="0"/>
                    <a:pt x="4242" y="0"/>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1"/>
            <p:cNvSpPr/>
            <p:nvPr/>
          </p:nvSpPr>
          <p:spPr>
            <a:xfrm>
              <a:off x="7465766" y="2987284"/>
              <a:ext cx="124993" cy="125154"/>
            </a:xfrm>
            <a:custGeom>
              <a:avLst/>
              <a:gdLst/>
              <a:ahLst/>
              <a:cxnLst/>
              <a:rect l="l" t="t" r="r" b="b"/>
              <a:pathLst>
                <a:path w="10125" h="10138" extrusionOk="0">
                  <a:moveTo>
                    <a:pt x="5883" y="0"/>
                  </a:moveTo>
                  <a:cubicBezTo>
                    <a:pt x="3944" y="0"/>
                    <a:pt x="2786" y="2896"/>
                    <a:pt x="2786" y="2896"/>
                  </a:cubicBezTo>
                  <a:cubicBezTo>
                    <a:pt x="2786" y="2896"/>
                    <a:pt x="0" y="10137"/>
                    <a:pt x="3105" y="10137"/>
                  </a:cubicBezTo>
                  <a:cubicBezTo>
                    <a:pt x="3238" y="10137"/>
                    <a:pt x="3382" y="10124"/>
                    <a:pt x="3537" y="10096"/>
                  </a:cubicBezTo>
                  <a:cubicBezTo>
                    <a:pt x="7318" y="9422"/>
                    <a:pt x="10125" y="2514"/>
                    <a:pt x="7328" y="521"/>
                  </a:cubicBezTo>
                  <a:cubicBezTo>
                    <a:pt x="6809" y="151"/>
                    <a:pt x="6326" y="0"/>
                    <a:pt x="5883" y="0"/>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1"/>
            <p:cNvSpPr/>
            <p:nvPr/>
          </p:nvSpPr>
          <p:spPr>
            <a:xfrm>
              <a:off x="7113144" y="2710719"/>
              <a:ext cx="438186" cy="362449"/>
            </a:xfrm>
            <a:custGeom>
              <a:avLst/>
              <a:gdLst/>
              <a:ahLst/>
              <a:cxnLst/>
              <a:rect l="l" t="t" r="r" b="b"/>
              <a:pathLst>
                <a:path w="35495" h="29360" extrusionOk="0">
                  <a:moveTo>
                    <a:pt x="13529" y="1"/>
                  </a:moveTo>
                  <a:cubicBezTo>
                    <a:pt x="13207" y="1"/>
                    <a:pt x="12913" y="31"/>
                    <a:pt x="12653" y="95"/>
                  </a:cubicBezTo>
                  <a:cubicBezTo>
                    <a:pt x="8489" y="1120"/>
                    <a:pt x="8741" y="4193"/>
                    <a:pt x="8741" y="4193"/>
                  </a:cubicBezTo>
                  <a:cubicBezTo>
                    <a:pt x="8741" y="4193"/>
                    <a:pt x="7657" y="3773"/>
                    <a:pt x="6306" y="3773"/>
                  </a:cubicBezTo>
                  <a:cubicBezTo>
                    <a:pt x="4853" y="3773"/>
                    <a:pt x="3091" y="4258"/>
                    <a:pt x="2036" y="6273"/>
                  </a:cubicBezTo>
                  <a:cubicBezTo>
                    <a:pt x="1" y="10162"/>
                    <a:pt x="4198" y="13924"/>
                    <a:pt x="4198" y="13924"/>
                  </a:cubicBezTo>
                  <a:cubicBezTo>
                    <a:pt x="3348" y="14279"/>
                    <a:pt x="2536" y="15641"/>
                    <a:pt x="3051" y="17755"/>
                  </a:cubicBezTo>
                  <a:lnTo>
                    <a:pt x="3735" y="22403"/>
                  </a:lnTo>
                  <a:cubicBezTo>
                    <a:pt x="6135" y="22842"/>
                    <a:pt x="5846" y="26604"/>
                    <a:pt x="5630" y="29359"/>
                  </a:cubicBezTo>
                  <a:cubicBezTo>
                    <a:pt x="7682" y="29359"/>
                    <a:pt x="7572" y="23638"/>
                    <a:pt x="7572" y="23638"/>
                  </a:cubicBezTo>
                  <a:lnTo>
                    <a:pt x="7902" y="15076"/>
                  </a:lnTo>
                  <a:cubicBezTo>
                    <a:pt x="11019" y="16193"/>
                    <a:pt x="14730" y="16807"/>
                    <a:pt x="18726" y="16807"/>
                  </a:cubicBezTo>
                  <a:cubicBezTo>
                    <a:pt x="22492" y="16807"/>
                    <a:pt x="26511" y="16261"/>
                    <a:pt x="30521" y="15076"/>
                  </a:cubicBezTo>
                  <a:lnTo>
                    <a:pt x="30521" y="15076"/>
                  </a:lnTo>
                  <a:lnTo>
                    <a:pt x="30510" y="23609"/>
                  </a:lnTo>
                  <a:cubicBezTo>
                    <a:pt x="30510" y="23609"/>
                    <a:pt x="30201" y="29359"/>
                    <a:pt x="32063" y="29359"/>
                  </a:cubicBezTo>
                  <a:cubicBezTo>
                    <a:pt x="31906" y="25428"/>
                    <a:pt x="32012" y="22395"/>
                    <a:pt x="34568" y="22395"/>
                  </a:cubicBezTo>
                  <a:cubicBezTo>
                    <a:pt x="34642" y="22395"/>
                    <a:pt x="34718" y="22398"/>
                    <a:pt x="34797" y="22403"/>
                  </a:cubicBezTo>
                  <a:lnTo>
                    <a:pt x="35364" y="17316"/>
                  </a:lnTo>
                  <a:cubicBezTo>
                    <a:pt x="35495" y="16320"/>
                    <a:pt x="35379" y="14186"/>
                    <a:pt x="33919" y="13924"/>
                  </a:cubicBezTo>
                  <a:cubicBezTo>
                    <a:pt x="33440" y="10977"/>
                    <a:pt x="32658" y="8578"/>
                    <a:pt x="29565" y="6753"/>
                  </a:cubicBezTo>
                  <a:cubicBezTo>
                    <a:pt x="29565" y="6753"/>
                    <a:pt x="18361" y="1"/>
                    <a:pt x="135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p:nvPr/>
          </p:nvSpPr>
          <p:spPr>
            <a:xfrm>
              <a:off x="7136241" y="3009369"/>
              <a:ext cx="32097" cy="57034"/>
            </a:xfrm>
            <a:custGeom>
              <a:avLst/>
              <a:gdLst/>
              <a:ahLst/>
              <a:cxnLst/>
              <a:rect l="l" t="t" r="r" b="b"/>
              <a:pathLst>
                <a:path w="2600" h="4620" extrusionOk="0">
                  <a:moveTo>
                    <a:pt x="1963" y="0"/>
                  </a:moveTo>
                  <a:cubicBezTo>
                    <a:pt x="1255" y="0"/>
                    <a:pt x="883" y="305"/>
                    <a:pt x="690" y="597"/>
                  </a:cubicBezTo>
                  <a:cubicBezTo>
                    <a:pt x="1" y="1635"/>
                    <a:pt x="699" y="3610"/>
                    <a:pt x="1387" y="4619"/>
                  </a:cubicBezTo>
                  <a:lnTo>
                    <a:pt x="1387" y="4618"/>
                  </a:lnTo>
                  <a:lnTo>
                    <a:pt x="1725" y="4387"/>
                  </a:lnTo>
                  <a:cubicBezTo>
                    <a:pt x="991" y="3312"/>
                    <a:pt x="526" y="1585"/>
                    <a:pt x="1032" y="824"/>
                  </a:cubicBezTo>
                  <a:cubicBezTo>
                    <a:pt x="1215" y="549"/>
                    <a:pt x="1525" y="410"/>
                    <a:pt x="1959" y="410"/>
                  </a:cubicBezTo>
                  <a:cubicBezTo>
                    <a:pt x="2127" y="410"/>
                    <a:pt x="2313" y="431"/>
                    <a:pt x="2517" y="472"/>
                  </a:cubicBezTo>
                  <a:lnTo>
                    <a:pt x="2599" y="70"/>
                  </a:lnTo>
                  <a:cubicBezTo>
                    <a:pt x="2362" y="22"/>
                    <a:pt x="2151" y="0"/>
                    <a:pt x="1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1"/>
            <p:cNvSpPr/>
            <p:nvPr/>
          </p:nvSpPr>
          <p:spPr>
            <a:xfrm>
              <a:off x="7529109" y="3009369"/>
              <a:ext cx="32109" cy="57034"/>
            </a:xfrm>
            <a:custGeom>
              <a:avLst/>
              <a:gdLst/>
              <a:ahLst/>
              <a:cxnLst/>
              <a:rect l="l" t="t" r="r" b="b"/>
              <a:pathLst>
                <a:path w="2601" h="4620" extrusionOk="0">
                  <a:moveTo>
                    <a:pt x="636" y="0"/>
                  </a:moveTo>
                  <a:cubicBezTo>
                    <a:pt x="448" y="0"/>
                    <a:pt x="238" y="22"/>
                    <a:pt x="0" y="70"/>
                  </a:cubicBezTo>
                  <a:lnTo>
                    <a:pt x="84" y="472"/>
                  </a:lnTo>
                  <a:cubicBezTo>
                    <a:pt x="288" y="431"/>
                    <a:pt x="474" y="410"/>
                    <a:pt x="641" y="410"/>
                  </a:cubicBezTo>
                  <a:cubicBezTo>
                    <a:pt x="1075" y="410"/>
                    <a:pt x="1385" y="549"/>
                    <a:pt x="1569" y="824"/>
                  </a:cubicBezTo>
                  <a:cubicBezTo>
                    <a:pt x="2074" y="1585"/>
                    <a:pt x="1608" y="3312"/>
                    <a:pt x="875" y="4388"/>
                  </a:cubicBezTo>
                  <a:lnTo>
                    <a:pt x="1214" y="4619"/>
                  </a:lnTo>
                  <a:cubicBezTo>
                    <a:pt x="1902" y="3610"/>
                    <a:pt x="2600" y="1635"/>
                    <a:pt x="1911" y="597"/>
                  </a:cubicBezTo>
                  <a:cubicBezTo>
                    <a:pt x="1716" y="306"/>
                    <a:pt x="1345" y="0"/>
                    <a:pt x="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p:cNvSpPr/>
            <p:nvPr/>
          </p:nvSpPr>
          <p:spPr>
            <a:xfrm>
              <a:off x="7222261" y="3198495"/>
              <a:ext cx="250208" cy="56392"/>
            </a:xfrm>
            <a:custGeom>
              <a:avLst/>
              <a:gdLst/>
              <a:ahLst/>
              <a:cxnLst/>
              <a:rect l="l" t="t" r="r" b="b"/>
              <a:pathLst>
                <a:path w="20268" h="4568" extrusionOk="0">
                  <a:moveTo>
                    <a:pt x="304" y="0"/>
                  </a:moveTo>
                  <a:lnTo>
                    <a:pt x="0" y="275"/>
                  </a:lnTo>
                  <a:cubicBezTo>
                    <a:pt x="2487" y="3003"/>
                    <a:pt x="6183" y="4568"/>
                    <a:pt x="10142" y="4568"/>
                  </a:cubicBezTo>
                  <a:lnTo>
                    <a:pt x="10144" y="4568"/>
                  </a:lnTo>
                  <a:cubicBezTo>
                    <a:pt x="14092" y="4568"/>
                    <a:pt x="17782" y="3002"/>
                    <a:pt x="20267" y="275"/>
                  </a:cubicBezTo>
                  <a:lnTo>
                    <a:pt x="19964" y="0"/>
                  </a:lnTo>
                  <a:cubicBezTo>
                    <a:pt x="17556" y="2642"/>
                    <a:pt x="13977" y="4157"/>
                    <a:pt x="10143" y="4157"/>
                  </a:cubicBezTo>
                  <a:lnTo>
                    <a:pt x="10142" y="4157"/>
                  </a:lnTo>
                  <a:cubicBezTo>
                    <a:pt x="6298" y="4157"/>
                    <a:pt x="2713" y="2642"/>
                    <a:pt x="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1"/>
            <p:cNvSpPr/>
            <p:nvPr/>
          </p:nvSpPr>
          <p:spPr>
            <a:xfrm>
              <a:off x="7342230" y="2994827"/>
              <a:ext cx="35652" cy="88366"/>
            </a:xfrm>
            <a:custGeom>
              <a:avLst/>
              <a:gdLst/>
              <a:ahLst/>
              <a:cxnLst/>
              <a:rect l="l" t="t" r="r" b="b"/>
              <a:pathLst>
                <a:path w="2888" h="7158" extrusionOk="0">
                  <a:moveTo>
                    <a:pt x="357" y="1"/>
                  </a:moveTo>
                  <a:lnTo>
                    <a:pt x="1" y="204"/>
                  </a:lnTo>
                  <a:cubicBezTo>
                    <a:pt x="642" y="1332"/>
                    <a:pt x="2324" y="4438"/>
                    <a:pt x="2388" y="5260"/>
                  </a:cubicBezTo>
                  <a:cubicBezTo>
                    <a:pt x="2442" y="5976"/>
                    <a:pt x="876" y="6602"/>
                    <a:pt x="324" y="6764"/>
                  </a:cubicBezTo>
                  <a:lnTo>
                    <a:pt x="439" y="7157"/>
                  </a:lnTo>
                  <a:cubicBezTo>
                    <a:pt x="690" y="7085"/>
                    <a:pt x="2888" y="6406"/>
                    <a:pt x="2797" y="5228"/>
                  </a:cubicBezTo>
                  <a:cubicBezTo>
                    <a:pt x="2714" y="4148"/>
                    <a:pt x="453" y="170"/>
                    <a:pt x="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1"/>
            <p:cNvSpPr/>
            <p:nvPr/>
          </p:nvSpPr>
          <p:spPr>
            <a:xfrm>
              <a:off x="7261173" y="3034442"/>
              <a:ext cx="20345" cy="20604"/>
            </a:xfrm>
            <a:custGeom>
              <a:avLst/>
              <a:gdLst/>
              <a:ahLst/>
              <a:cxnLst/>
              <a:rect l="l" t="t" r="r" b="b"/>
              <a:pathLst>
                <a:path w="1648" h="1669" extrusionOk="0">
                  <a:moveTo>
                    <a:pt x="824" y="1"/>
                  </a:moveTo>
                  <a:cubicBezTo>
                    <a:pt x="371" y="1"/>
                    <a:pt x="3" y="372"/>
                    <a:pt x="2" y="833"/>
                  </a:cubicBezTo>
                  <a:cubicBezTo>
                    <a:pt x="1" y="1293"/>
                    <a:pt x="367" y="1667"/>
                    <a:pt x="821" y="1669"/>
                  </a:cubicBezTo>
                  <a:cubicBezTo>
                    <a:pt x="822" y="1669"/>
                    <a:pt x="823" y="1669"/>
                    <a:pt x="824" y="1669"/>
                  </a:cubicBezTo>
                  <a:cubicBezTo>
                    <a:pt x="1275" y="1669"/>
                    <a:pt x="1644" y="1297"/>
                    <a:pt x="1646" y="838"/>
                  </a:cubicBezTo>
                  <a:cubicBezTo>
                    <a:pt x="1647" y="379"/>
                    <a:pt x="1281" y="4"/>
                    <a:pt x="827" y="1"/>
                  </a:cubicBezTo>
                  <a:cubicBezTo>
                    <a:pt x="826" y="1"/>
                    <a:pt x="825" y="1"/>
                    <a:pt x="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a:off x="7243334" y="3008048"/>
              <a:ext cx="49898" cy="9901"/>
            </a:xfrm>
            <a:custGeom>
              <a:avLst/>
              <a:gdLst/>
              <a:ahLst/>
              <a:cxnLst/>
              <a:rect l="l" t="t" r="r" b="b"/>
              <a:pathLst>
                <a:path w="4042" h="802" extrusionOk="0">
                  <a:moveTo>
                    <a:pt x="2150" y="1"/>
                  </a:moveTo>
                  <a:cubicBezTo>
                    <a:pt x="1487" y="1"/>
                    <a:pt x="774" y="137"/>
                    <a:pt x="1" y="410"/>
                  </a:cubicBezTo>
                  <a:lnTo>
                    <a:pt x="137" y="796"/>
                  </a:lnTo>
                  <a:cubicBezTo>
                    <a:pt x="864" y="540"/>
                    <a:pt x="1531" y="411"/>
                    <a:pt x="2146" y="411"/>
                  </a:cubicBezTo>
                  <a:cubicBezTo>
                    <a:pt x="2766" y="411"/>
                    <a:pt x="3334" y="541"/>
                    <a:pt x="3859" y="802"/>
                  </a:cubicBezTo>
                  <a:lnTo>
                    <a:pt x="4042" y="434"/>
                  </a:lnTo>
                  <a:cubicBezTo>
                    <a:pt x="3458" y="145"/>
                    <a:pt x="2831" y="1"/>
                    <a:pt x="2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1"/>
            <p:cNvSpPr/>
            <p:nvPr/>
          </p:nvSpPr>
          <p:spPr>
            <a:xfrm>
              <a:off x="7416152" y="3035195"/>
              <a:ext cx="20024" cy="20270"/>
            </a:xfrm>
            <a:custGeom>
              <a:avLst/>
              <a:gdLst/>
              <a:ahLst/>
              <a:cxnLst/>
              <a:rect l="l" t="t" r="r" b="b"/>
              <a:pathLst>
                <a:path w="1622" h="1642" extrusionOk="0">
                  <a:moveTo>
                    <a:pt x="812" y="1"/>
                  </a:moveTo>
                  <a:cubicBezTo>
                    <a:pt x="367" y="1"/>
                    <a:pt x="5" y="367"/>
                    <a:pt x="2" y="819"/>
                  </a:cubicBezTo>
                  <a:cubicBezTo>
                    <a:pt x="1" y="1271"/>
                    <a:pt x="361" y="1640"/>
                    <a:pt x="809" y="1642"/>
                  </a:cubicBezTo>
                  <a:cubicBezTo>
                    <a:pt x="809" y="1642"/>
                    <a:pt x="810" y="1642"/>
                    <a:pt x="811" y="1642"/>
                  </a:cubicBezTo>
                  <a:cubicBezTo>
                    <a:pt x="1257" y="1642"/>
                    <a:pt x="1619" y="1278"/>
                    <a:pt x="1620" y="824"/>
                  </a:cubicBezTo>
                  <a:cubicBezTo>
                    <a:pt x="1622" y="371"/>
                    <a:pt x="1261" y="4"/>
                    <a:pt x="814" y="1"/>
                  </a:cubicBezTo>
                  <a:cubicBezTo>
                    <a:pt x="813" y="1"/>
                    <a:pt x="813" y="1"/>
                    <a:pt x="8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1"/>
            <p:cNvSpPr/>
            <p:nvPr/>
          </p:nvSpPr>
          <p:spPr>
            <a:xfrm>
              <a:off x="7401005" y="3008641"/>
              <a:ext cx="49898" cy="9913"/>
            </a:xfrm>
            <a:custGeom>
              <a:avLst/>
              <a:gdLst/>
              <a:ahLst/>
              <a:cxnLst/>
              <a:rect l="l" t="t" r="r" b="b"/>
              <a:pathLst>
                <a:path w="4042" h="803" extrusionOk="0">
                  <a:moveTo>
                    <a:pt x="2148" y="0"/>
                  </a:moveTo>
                  <a:cubicBezTo>
                    <a:pt x="1486" y="0"/>
                    <a:pt x="773" y="137"/>
                    <a:pt x="0" y="410"/>
                  </a:cubicBezTo>
                  <a:lnTo>
                    <a:pt x="138" y="798"/>
                  </a:lnTo>
                  <a:cubicBezTo>
                    <a:pt x="865" y="541"/>
                    <a:pt x="1532" y="413"/>
                    <a:pt x="2148" y="413"/>
                  </a:cubicBezTo>
                  <a:cubicBezTo>
                    <a:pt x="2767" y="413"/>
                    <a:pt x="3334" y="542"/>
                    <a:pt x="3858" y="802"/>
                  </a:cubicBezTo>
                  <a:lnTo>
                    <a:pt x="4041" y="435"/>
                  </a:lnTo>
                  <a:cubicBezTo>
                    <a:pt x="3457" y="145"/>
                    <a:pt x="2829" y="0"/>
                    <a:pt x="2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1"/>
            <p:cNvSpPr/>
            <p:nvPr/>
          </p:nvSpPr>
          <p:spPr>
            <a:xfrm>
              <a:off x="7308047" y="3098969"/>
              <a:ext cx="86625" cy="33455"/>
            </a:xfrm>
            <a:custGeom>
              <a:avLst/>
              <a:gdLst/>
              <a:ahLst/>
              <a:cxnLst/>
              <a:rect l="l" t="t" r="r" b="b"/>
              <a:pathLst>
                <a:path w="7017" h="2710" extrusionOk="0">
                  <a:moveTo>
                    <a:pt x="0" y="0"/>
                  </a:moveTo>
                  <a:lnTo>
                    <a:pt x="0" y="0"/>
                  </a:lnTo>
                  <a:cubicBezTo>
                    <a:pt x="513" y="1757"/>
                    <a:pt x="2036" y="2709"/>
                    <a:pt x="3560" y="2709"/>
                  </a:cubicBezTo>
                  <a:cubicBezTo>
                    <a:pt x="4989" y="2709"/>
                    <a:pt x="6419" y="1872"/>
                    <a:pt x="7016" y="77"/>
                  </a:cubicBezTo>
                  <a:lnTo>
                    <a:pt x="7016" y="77"/>
                  </a:lnTo>
                  <a:cubicBezTo>
                    <a:pt x="6031" y="317"/>
                    <a:pt x="4999" y="428"/>
                    <a:pt x="3927" y="428"/>
                  </a:cubicBezTo>
                  <a:cubicBezTo>
                    <a:pt x="2670" y="428"/>
                    <a:pt x="1357" y="275"/>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a:off x="7163907" y="2957508"/>
              <a:ext cx="153930" cy="153905"/>
            </a:xfrm>
            <a:custGeom>
              <a:avLst/>
              <a:gdLst/>
              <a:ahLst/>
              <a:cxnLst/>
              <a:rect l="l" t="t" r="r" b="b"/>
              <a:pathLst>
                <a:path w="12469" h="12467" extrusionOk="0">
                  <a:moveTo>
                    <a:pt x="6235" y="411"/>
                  </a:moveTo>
                  <a:cubicBezTo>
                    <a:pt x="9447" y="411"/>
                    <a:pt x="12058" y="3022"/>
                    <a:pt x="12058" y="6233"/>
                  </a:cubicBezTo>
                  <a:cubicBezTo>
                    <a:pt x="12058" y="9445"/>
                    <a:pt x="9445" y="12057"/>
                    <a:pt x="6235" y="12057"/>
                  </a:cubicBezTo>
                  <a:cubicBezTo>
                    <a:pt x="3024" y="12057"/>
                    <a:pt x="411" y="9445"/>
                    <a:pt x="411" y="6233"/>
                  </a:cubicBezTo>
                  <a:cubicBezTo>
                    <a:pt x="411" y="3022"/>
                    <a:pt x="3024" y="411"/>
                    <a:pt x="6235" y="411"/>
                  </a:cubicBezTo>
                  <a:close/>
                  <a:moveTo>
                    <a:pt x="6235" y="1"/>
                  </a:moveTo>
                  <a:cubicBezTo>
                    <a:pt x="2797" y="1"/>
                    <a:pt x="1" y="2797"/>
                    <a:pt x="1" y="6233"/>
                  </a:cubicBezTo>
                  <a:cubicBezTo>
                    <a:pt x="1" y="9671"/>
                    <a:pt x="2797" y="12467"/>
                    <a:pt x="6235" y="12467"/>
                  </a:cubicBezTo>
                  <a:cubicBezTo>
                    <a:pt x="9672" y="12467"/>
                    <a:pt x="12468" y="9671"/>
                    <a:pt x="12468" y="6233"/>
                  </a:cubicBezTo>
                  <a:cubicBezTo>
                    <a:pt x="12468" y="2797"/>
                    <a:pt x="9672" y="1"/>
                    <a:pt x="6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a:off x="7376870" y="2957508"/>
              <a:ext cx="153930" cy="153905"/>
            </a:xfrm>
            <a:custGeom>
              <a:avLst/>
              <a:gdLst/>
              <a:ahLst/>
              <a:cxnLst/>
              <a:rect l="l" t="t" r="r" b="b"/>
              <a:pathLst>
                <a:path w="12469" h="12467" extrusionOk="0">
                  <a:moveTo>
                    <a:pt x="6235" y="411"/>
                  </a:moveTo>
                  <a:cubicBezTo>
                    <a:pt x="9447" y="411"/>
                    <a:pt x="12058" y="3022"/>
                    <a:pt x="12058" y="6233"/>
                  </a:cubicBezTo>
                  <a:cubicBezTo>
                    <a:pt x="12058" y="9445"/>
                    <a:pt x="9445" y="12057"/>
                    <a:pt x="6235" y="12057"/>
                  </a:cubicBezTo>
                  <a:cubicBezTo>
                    <a:pt x="3024" y="12057"/>
                    <a:pt x="412" y="9445"/>
                    <a:pt x="412" y="6233"/>
                  </a:cubicBezTo>
                  <a:cubicBezTo>
                    <a:pt x="412" y="3022"/>
                    <a:pt x="3024" y="411"/>
                    <a:pt x="6235" y="411"/>
                  </a:cubicBezTo>
                  <a:close/>
                  <a:moveTo>
                    <a:pt x="6235" y="1"/>
                  </a:moveTo>
                  <a:cubicBezTo>
                    <a:pt x="2797" y="1"/>
                    <a:pt x="1" y="2797"/>
                    <a:pt x="1" y="6233"/>
                  </a:cubicBezTo>
                  <a:cubicBezTo>
                    <a:pt x="1" y="9671"/>
                    <a:pt x="2797" y="12467"/>
                    <a:pt x="6235" y="12467"/>
                  </a:cubicBezTo>
                  <a:cubicBezTo>
                    <a:pt x="9672" y="12467"/>
                    <a:pt x="12468" y="9671"/>
                    <a:pt x="12468" y="6233"/>
                  </a:cubicBezTo>
                  <a:cubicBezTo>
                    <a:pt x="12468" y="2797"/>
                    <a:pt x="9672" y="1"/>
                    <a:pt x="6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a:off x="7304985" y="2981334"/>
              <a:ext cx="84650" cy="20480"/>
            </a:xfrm>
            <a:custGeom>
              <a:avLst/>
              <a:gdLst/>
              <a:ahLst/>
              <a:cxnLst/>
              <a:rect l="l" t="t" r="r" b="b"/>
              <a:pathLst>
                <a:path w="6857" h="1659" extrusionOk="0">
                  <a:moveTo>
                    <a:pt x="3364" y="1"/>
                  </a:moveTo>
                  <a:cubicBezTo>
                    <a:pt x="3322" y="1"/>
                    <a:pt x="3280" y="1"/>
                    <a:pt x="3238" y="2"/>
                  </a:cubicBezTo>
                  <a:cubicBezTo>
                    <a:pt x="1955" y="34"/>
                    <a:pt x="805" y="519"/>
                    <a:pt x="0" y="1369"/>
                  </a:cubicBezTo>
                  <a:lnTo>
                    <a:pt x="298" y="1652"/>
                  </a:lnTo>
                  <a:cubicBezTo>
                    <a:pt x="1028" y="881"/>
                    <a:pt x="2075" y="441"/>
                    <a:pt x="3248" y="412"/>
                  </a:cubicBezTo>
                  <a:cubicBezTo>
                    <a:pt x="3275" y="412"/>
                    <a:pt x="3301" y="412"/>
                    <a:pt x="3328" y="412"/>
                  </a:cubicBezTo>
                  <a:cubicBezTo>
                    <a:pt x="4557" y="412"/>
                    <a:pt x="5737" y="854"/>
                    <a:pt x="6573" y="1659"/>
                  </a:cubicBezTo>
                  <a:lnTo>
                    <a:pt x="6857" y="1362"/>
                  </a:lnTo>
                  <a:cubicBezTo>
                    <a:pt x="5955" y="494"/>
                    <a:pt x="4686" y="1"/>
                    <a:pt x="33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a:off x="7326058" y="3139646"/>
              <a:ext cx="48886" cy="10271"/>
            </a:xfrm>
            <a:custGeom>
              <a:avLst/>
              <a:gdLst/>
              <a:ahLst/>
              <a:cxnLst/>
              <a:rect l="l" t="t" r="r" b="b"/>
              <a:pathLst>
                <a:path w="3960" h="832" extrusionOk="0">
                  <a:moveTo>
                    <a:pt x="169" y="1"/>
                  </a:moveTo>
                  <a:lnTo>
                    <a:pt x="1" y="374"/>
                  </a:lnTo>
                  <a:cubicBezTo>
                    <a:pt x="669" y="679"/>
                    <a:pt x="1326" y="831"/>
                    <a:pt x="1983" y="831"/>
                  </a:cubicBezTo>
                  <a:cubicBezTo>
                    <a:pt x="2641" y="831"/>
                    <a:pt x="3295" y="678"/>
                    <a:pt x="3959" y="374"/>
                  </a:cubicBezTo>
                  <a:lnTo>
                    <a:pt x="3787" y="1"/>
                  </a:lnTo>
                  <a:cubicBezTo>
                    <a:pt x="3181" y="279"/>
                    <a:pt x="2583" y="418"/>
                    <a:pt x="1983" y="418"/>
                  </a:cubicBezTo>
                  <a:cubicBezTo>
                    <a:pt x="1383" y="418"/>
                    <a:pt x="781" y="279"/>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6214700" y="4093297"/>
              <a:ext cx="91637" cy="120796"/>
            </a:xfrm>
            <a:custGeom>
              <a:avLst/>
              <a:gdLst/>
              <a:ahLst/>
              <a:cxnLst/>
              <a:rect l="l" t="t" r="r" b="b"/>
              <a:pathLst>
                <a:path w="7423" h="9785" extrusionOk="0">
                  <a:moveTo>
                    <a:pt x="5029" y="0"/>
                  </a:moveTo>
                  <a:cubicBezTo>
                    <a:pt x="5029" y="0"/>
                    <a:pt x="3780" y="527"/>
                    <a:pt x="3044" y="2148"/>
                  </a:cubicBezTo>
                  <a:lnTo>
                    <a:pt x="412" y="7798"/>
                  </a:lnTo>
                  <a:cubicBezTo>
                    <a:pt x="1" y="8742"/>
                    <a:pt x="47" y="9144"/>
                    <a:pt x="371" y="9383"/>
                  </a:cubicBezTo>
                  <a:cubicBezTo>
                    <a:pt x="531" y="9502"/>
                    <a:pt x="1042" y="9785"/>
                    <a:pt x="1691" y="9785"/>
                  </a:cubicBezTo>
                  <a:cubicBezTo>
                    <a:pt x="2352" y="9785"/>
                    <a:pt x="3158" y="9491"/>
                    <a:pt x="3881" y="8433"/>
                  </a:cubicBezTo>
                  <a:lnTo>
                    <a:pt x="7014" y="3746"/>
                  </a:lnTo>
                  <a:cubicBezTo>
                    <a:pt x="7423" y="2961"/>
                    <a:pt x="5029" y="0"/>
                    <a:pt x="5029" y="0"/>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a:off x="6222563" y="4173602"/>
              <a:ext cx="20320" cy="33171"/>
            </a:xfrm>
            <a:custGeom>
              <a:avLst/>
              <a:gdLst/>
              <a:ahLst/>
              <a:cxnLst/>
              <a:rect l="l" t="t" r="r" b="b"/>
              <a:pathLst>
                <a:path w="1646" h="2687" extrusionOk="0">
                  <a:moveTo>
                    <a:pt x="665" y="0"/>
                  </a:moveTo>
                  <a:lnTo>
                    <a:pt x="418" y="329"/>
                  </a:lnTo>
                  <a:cubicBezTo>
                    <a:pt x="425" y="334"/>
                    <a:pt x="1068" y="877"/>
                    <a:pt x="1" y="2457"/>
                  </a:cubicBezTo>
                  <a:lnTo>
                    <a:pt x="340" y="2687"/>
                  </a:lnTo>
                  <a:cubicBezTo>
                    <a:pt x="1646" y="757"/>
                    <a:pt x="706" y="31"/>
                    <a:pt x="6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6542558" y="2468757"/>
              <a:ext cx="122240" cy="96464"/>
            </a:xfrm>
            <a:custGeom>
              <a:avLst/>
              <a:gdLst/>
              <a:ahLst/>
              <a:cxnLst/>
              <a:rect l="l" t="t" r="r" b="b"/>
              <a:pathLst>
                <a:path w="9902" h="7814" extrusionOk="0">
                  <a:moveTo>
                    <a:pt x="1919" y="0"/>
                  </a:moveTo>
                  <a:cubicBezTo>
                    <a:pt x="1748" y="0"/>
                    <a:pt x="1615" y="62"/>
                    <a:pt x="1499" y="170"/>
                  </a:cubicBezTo>
                  <a:cubicBezTo>
                    <a:pt x="1205" y="445"/>
                    <a:pt x="0" y="2011"/>
                    <a:pt x="1810" y="3795"/>
                  </a:cubicBezTo>
                  <a:lnTo>
                    <a:pt x="5862" y="7712"/>
                  </a:lnTo>
                  <a:cubicBezTo>
                    <a:pt x="5953" y="7783"/>
                    <a:pt x="6087" y="7813"/>
                    <a:pt x="6253" y="7813"/>
                  </a:cubicBezTo>
                  <a:cubicBezTo>
                    <a:pt x="7370" y="7813"/>
                    <a:pt x="9902" y="6428"/>
                    <a:pt x="9902" y="6428"/>
                  </a:cubicBezTo>
                  <a:cubicBezTo>
                    <a:pt x="9902" y="6428"/>
                    <a:pt x="9607" y="5105"/>
                    <a:pt x="8143" y="4092"/>
                  </a:cubicBezTo>
                  <a:lnTo>
                    <a:pt x="3052" y="494"/>
                  </a:lnTo>
                  <a:cubicBezTo>
                    <a:pt x="2534" y="146"/>
                    <a:pt x="2182" y="0"/>
                    <a:pt x="1919" y="0"/>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6562038" y="2475041"/>
              <a:ext cx="31924" cy="16271"/>
            </a:xfrm>
            <a:custGeom>
              <a:avLst/>
              <a:gdLst/>
              <a:ahLst/>
              <a:cxnLst/>
              <a:rect l="l" t="t" r="r" b="b"/>
              <a:pathLst>
                <a:path w="2586" h="1318" extrusionOk="0">
                  <a:moveTo>
                    <a:pt x="287" y="0"/>
                  </a:moveTo>
                  <a:lnTo>
                    <a:pt x="1" y="293"/>
                  </a:lnTo>
                  <a:cubicBezTo>
                    <a:pt x="835" y="1108"/>
                    <a:pt x="1472" y="1317"/>
                    <a:pt x="1906" y="1317"/>
                  </a:cubicBezTo>
                  <a:lnTo>
                    <a:pt x="1906" y="1317"/>
                  </a:lnTo>
                  <a:cubicBezTo>
                    <a:pt x="2339" y="1317"/>
                    <a:pt x="2567" y="1110"/>
                    <a:pt x="2585" y="1093"/>
                  </a:cubicBezTo>
                  <a:lnTo>
                    <a:pt x="2307" y="791"/>
                  </a:lnTo>
                  <a:cubicBezTo>
                    <a:pt x="2305" y="793"/>
                    <a:pt x="2173" y="902"/>
                    <a:pt x="1907" y="902"/>
                  </a:cubicBezTo>
                  <a:cubicBezTo>
                    <a:pt x="1577" y="902"/>
                    <a:pt x="1042" y="736"/>
                    <a:pt x="287" y="0"/>
                  </a:cubicBezTo>
                  <a:close/>
                  <a:moveTo>
                    <a:pt x="1906" y="1317"/>
                  </a:moveTo>
                  <a:cubicBezTo>
                    <a:pt x="1906" y="1317"/>
                    <a:pt x="1906" y="1317"/>
                    <a:pt x="1906" y="1317"/>
                  </a:cubicBezTo>
                  <a:lnTo>
                    <a:pt x="1907" y="1317"/>
                  </a:lnTo>
                  <a:cubicBezTo>
                    <a:pt x="1907" y="1317"/>
                    <a:pt x="1907" y="1317"/>
                    <a:pt x="1906" y="13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Proposed System</a:t>
            </a:r>
            <a:endParaRPr dirty="0"/>
          </a:p>
        </p:txBody>
      </p:sp>
      <p:sp>
        <p:nvSpPr>
          <p:cNvPr id="690" name="Google Shape;690;p37"/>
          <p:cNvSpPr txBox="1">
            <a:spLocks noGrp="1"/>
          </p:cNvSpPr>
          <p:nvPr>
            <p:ph type="subTitle" idx="1"/>
          </p:nvPr>
        </p:nvSpPr>
        <p:spPr>
          <a:xfrm>
            <a:off x="716574" y="1383632"/>
            <a:ext cx="2709300" cy="235061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   </a:t>
            </a:r>
            <a:r>
              <a:rPr lang="en-US" sz="1800" dirty="0" smtClean="0"/>
              <a:t>The proposed system automates the existing system. It decreases the paper work and easier record maintenance by having a Database for leave maintenance.</a:t>
            </a:r>
            <a:endParaRPr sz="1800" dirty="0"/>
          </a:p>
        </p:txBody>
      </p:sp>
      <p:sp>
        <p:nvSpPr>
          <p:cNvPr id="691" name="Google Shape;691;p37"/>
          <p:cNvSpPr txBox="1">
            <a:spLocks noGrp="1"/>
          </p:cNvSpPr>
          <p:nvPr>
            <p:ph type="subTitle" idx="2"/>
          </p:nvPr>
        </p:nvSpPr>
        <p:spPr>
          <a:xfrm>
            <a:off x="6614242" y="1383632"/>
            <a:ext cx="2698200" cy="2454442"/>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800" dirty="0" smtClean="0"/>
              <a:t>The Leave Management System reduce the over work and time duration. It provide a </a:t>
            </a:r>
            <a:r>
              <a:rPr lang="en-US" sz="1800" dirty="0" err="1" smtClean="0"/>
              <a:t>easy,maintained</a:t>
            </a:r>
            <a:r>
              <a:rPr lang="en-US" sz="1800" dirty="0" smtClean="0"/>
              <a:t> and systematic environment for the higher panel for the approval of leave.</a:t>
            </a:r>
            <a:endParaRPr sz="1800" dirty="0"/>
          </a:p>
        </p:txBody>
      </p:sp>
      <p:sp>
        <p:nvSpPr>
          <p:cNvPr id="692" name="Google Shape;692;p37"/>
          <p:cNvSpPr txBox="1">
            <a:spLocks noGrp="1"/>
          </p:cNvSpPr>
          <p:nvPr>
            <p:ph type="subTitle" idx="3"/>
          </p:nvPr>
        </p:nvSpPr>
        <p:spPr>
          <a:xfrm>
            <a:off x="3769058" y="1383632"/>
            <a:ext cx="2502000" cy="26228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smtClean="0"/>
              <a:t>This is a systematic approach that follows a sequence for the leave approval, this will result in low overhead of work.</a:t>
            </a:r>
            <a:endParaRPr sz="18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9"/>
        <p:cNvGrpSpPr/>
        <p:nvPr/>
      </p:nvGrpSpPr>
      <p:grpSpPr>
        <a:xfrm>
          <a:off x="0" y="0"/>
          <a:ext cx="0" cy="0"/>
          <a:chOff x="0" y="0"/>
          <a:chExt cx="0" cy="0"/>
        </a:xfrm>
      </p:grpSpPr>
      <p:grpSp>
        <p:nvGrpSpPr>
          <p:cNvPr id="2410" name="Google Shape;2410;p71"/>
          <p:cNvGrpSpPr/>
          <p:nvPr/>
        </p:nvGrpSpPr>
        <p:grpSpPr>
          <a:xfrm>
            <a:off x="1764675" y="540000"/>
            <a:ext cx="5614800" cy="958065"/>
            <a:chOff x="1764675" y="540000"/>
            <a:chExt cx="5614800" cy="958065"/>
          </a:xfrm>
        </p:grpSpPr>
        <p:sp>
          <p:nvSpPr>
            <p:cNvPr id="2411" name="Google Shape;2411;p71"/>
            <p:cNvSpPr/>
            <p:nvPr/>
          </p:nvSpPr>
          <p:spPr>
            <a:xfrm>
              <a:off x="1764675" y="540000"/>
              <a:ext cx="56148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412" name="Google Shape;2412;p71"/>
            <p:cNvSpPr/>
            <p:nvPr/>
          </p:nvSpPr>
          <p:spPr>
            <a:xfrm rot="8997242">
              <a:off x="6076780" y="1169260"/>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71"/>
            <p:cNvSpPr/>
            <p:nvPr/>
          </p:nvSpPr>
          <p:spPr>
            <a:xfrm rot="-1802758">
              <a:off x="2837191" y="1119057"/>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4" name="Google Shape;2414;p71"/>
          <p:cNvSpPr/>
          <p:nvPr/>
        </p:nvSpPr>
        <p:spPr>
          <a:xfrm>
            <a:off x="4932139" y="1840450"/>
            <a:ext cx="2617800" cy="2763000"/>
          </a:xfrm>
          <a:prstGeom prst="roundRect">
            <a:avLst>
              <a:gd name="adj" fmla="val 17125"/>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71"/>
          <p:cNvSpPr/>
          <p:nvPr/>
        </p:nvSpPr>
        <p:spPr>
          <a:xfrm>
            <a:off x="1680250" y="1840450"/>
            <a:ext cx="2617800" cy="2763000"/>
          </a:xfrm>
          <a:prstGeom prst="roundRect">
            <a:avLst>
              <a:gd name="adj" fmla="val 17125"/>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71"/>
          <p:cNvSpPr txBox="1">
            <a:spLocks noGrp="1"/>
          </p:cNvSpPr>
          <p:nvPr>
            <p:ph type="subTitle" idx="1"/>
          </p:nvPr>
        </p:nvSpPr>
        <p:spPr>
          <a:xfrm>
            <a:off x="1833438" y="2696250"/>
            <a:ext cx="23115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smtClean="0">
                <a:latin typeface="Montserrat" panose="020B0604020202020204" charset="0"/>
              </a:rPr>
              <a:t>Admin</a:t>
            </a:r>
            <a:endParaRPr sz="1800" b="1" dirty="0">
              <a:latin typeface="Montserrat" panose="020B0604020202020204" charset="0"/>
            </a:endParaRPr>
          </a:p>
        </p:txBody>
      </p:sp>
      <p:sp>
        <p:nvSpPr>
          <p:cNvPr id="2417" name="Google Shape;2417;p71"/>
          <p:cNvSpPr txBox="1">
            <a:spLocks noGrp="1"/>
          </p:cNvSpPr>
          <p:nvPr>
            <p:ph type="title"/>
          </p:nvPr>
        </p:nvSpPr>
        <p:spPr>
          <a:xfrm>
            <a:off x="1804825" y="649224"/>
            <a:ext cx="55344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MODULES</a:t>
            </a:r>
            <a:endParaRPr dirty="0"/>
          </a:p>
        </p:txBody>
      </p:sp>
      <p:sp>
        <p:nvSpPr>
          <p:cNvPr id="2418" name="Google Shape;2418;p71"/>
          <p:cNvSpPr txBox="1">
            <a:spLocks noGrp="1"/>
          </p:cNvSpPr>
          <p:nvPr>
            <p:ph type="subTitle" idx="2"/>
          </p:nvPr>
        </p:nvSpPr>
        <p:spPr>
          <a:xfrm>
            <a:off x="1832550" y="3153450"/>
            <a:ext cx="2313300" cy="107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smtClean="0"/>
              <a:t>The initial step which is handled by the admin model is to create a unique user account for each faculty member in the organization</a:t>
            </a:r>
            <a:endParaRPr b="1" dirty="0"/>
          </a:p>
        </p:txBody>
      </p:sp>
      <p:sp>
        <p:nvSpPr>
          <p:cNvPr id="2419" name="Google Shape;2419;p71"/>
          <p:cNvSpPr txBox="1">
            <a:spLocks noGrp="1"/>
          </p:cNvSpPr>
          <p:nvPr>
            <p:ph type="subTitle" idx="3"/>
          </p:nvPr>
        </p:nvSpPr>
        <p:spPr>
          <a:xfrm>
            <a:off x="5001714" y="2696250"/>
            <a:ext cx="23115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Employee</a:t>
            </a:r>
            <a:endParaRPr dirty="0"/>
          </a:p>
        </p:txBody>
      </p:sp>
      <p:sp>
        <p:nvSpPr>
          <p:cNvPr id="2420" name="Google Shape;2420;p71"/>
          <p:cNvSpPr txBox="1">
            <a:spLocks noGrp="1"/>
          </p:cNvSpPr>
          <p:nvPr>
            <p:ph type="subTitle" idx="4"/>
          </p:nvPr>
        </p:nvSpPr>
        <p:spPr>
          <a:xfrm>
            <a:off x="5000820" y="3153450"/>
            <a:ext cx="2313300" cy="107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smtClean="0">
                <a:latin typeface="Public Sans" panose="020B0604020202020204" charset="0"/>
              </a:rPr>
              <a:t>Employee can log in or log out their account for the leave application with the unique id which is provide by the admin module.</a:t>
            </a:r>
            <a:r>
              <a:rPr lang="en-US" dirty="0" smtClean="0"/>
              <a:t> </a:t>
            </a:r>
            <a:endParaRPr dirty="0"/>
          </a:p>
        </p:txBody>
      </p:sp>
      <p:grpSp>
        <p:nvGrpSpPr>
          <p:cNvPr id="2447" name="Google Shape;2447;p71"/>
          <p:cNvGrpSpPr/>
          <p:nvPr/>
        </p:nvGrpSpPr>
        <p:grpSpPr>
          <a:xfrm>
            <a:off x="7250661" y="2453608"/>
            <a:ext cx="1079198" cy="2176323"/>
            <a:chOff x="3110602" y="1984212"/>
            <a:chExt cx="1079198" cy="2176323"/>
          </a:xfrm>
        </p:grpSpPr>
        <p:grpSp>
          <p:nvGrpSpPr>
            <p:cNvPr id="2448" name="Google Shape;2448;p71"/>
            <p:cNvGrpSpPr/>
            <p:nvPr/>
          </p:nvGrpSpPr>
          <p:grpSpPr>
            <a:xfrm>
              <a:off x="3110602" y="1984212"/>
              <a:ext cx="1043840" cy="2171849"/>
              <a:chOff x="2580725" y="238000"/>
              <a:chExt cx="2493050" cy="5187125"/>
            </a:xfrm>
          </p:grpSpPr>
          <p:sp>
            <p:nvSpPr>
              <p:cNvPr id="2449" name="Google Shape;2449;p71"/>
              <p:cNvSpPr/>
              <p:nvPr/>
            </p:nvSpPr>
            <p:spPr>
              <a:xfrm>
                <a:off x="4534000" y="2466225"/>
                <a:ext cx="304400" cy="430100"/>
              </a:xfrm>
              <a:custGeom>
                <a:avLst/>
                <a:gdLst/>
                <a:ahLst/>
                <a:cxnLst/>
                <a:rect l="l" t="t" r="r" b="b"/>
                <a:pathLst>
                  <a:path w="12176" h="17204" extrusionOk="0">
                    <a:moveTo>
                      <a:pt x="3007" y="0"/>
                    </a:moveTo>
                    <a:cubicBezTo>
                      <a:pt x="2662" y="3253"/>
                      <a:pt x="0" y="12570"/>
                      <a:pt x="542" y="12964"/>
                    </a:cubicBezTo>
                    <a:cubicBezTo>
                      <a:pt x="570" y="12982"/>
                      <a:pt x="598" y="12990"/>
                      <a:pt x="628" y="12990"/>
                    </a:cubicBezTo>
                    <a:cubicBezTo>
                      <a:pt x="1149" y="12990"/>
                      <a:pt x="1982" y="10417"/>
                      <a:pt x="2391" y="10417"/>
                    </a:cubicBezTo>
                    <a:cubicBezTo>
                      <a:pt x="2418" y="10417"/>
                      <a:pt x="2442" y="10428"/>
                      <a:pt x="2465" y="10450"/>
                    </a:cubicBezTo>
                    <a:cubicBezTo>
                      <a:pt x="2859" y="10894"/>
                      <a:pt x="1726" y="16021"/>
                      <a:pt x="2366" y="16218"/>
                    </a:cubicBezTo>
                    <a:cubicBezTo>
                      <a:pt x="2394" y="16229"/>
                      <a:pt x="2422" y="16234"/>
                      <a:pt x="2450" y="16234"/>
                    </a:cubicBezTo>
                    <a:cubicBezTo>
                      <a:pt x="3308" y="16234"/>
                      <a:pt x="4141" y="11241"/>
                      <a:pt x="4141" y="11239"/>
                    </a:cubicBezTo>
                    <a:lnTo>
                      <a:pt x="4141" y="11239"/>
                    </a:lnTo>
                    <a:cubicBezTo>
                      <a:pt x="4141" y="11241"/>
                      <a:pt x="3451" y="17105"/>
                      <a:pt x="4289" y="17204"/>
                    </a:cubicBezTo>
                    <a:cubicBezTo>
                      <a:pt x="4930" y="17204"/>
                      <a:pt x="5620" y="12767"/>
                      <a:pt x="6162" y="11091"/>
                    </a:cubicBezTo>
                    <a:lnTo>
                      <a:pt x="6162" y="11091"/>
                    </a:lnTo>
                    <a:cubicBezTo>
                      <a:pt x="5817" y="12964"/>
                      <a:pt x="5718" y="16021"/>
                      <a:pt x="6310" y="16119"/>
                    </a:cubicBezTo>
                    <a:cubicBezTo>
                      <a:pt x="6315" y="16120"/>
                      <a:pt x="6320" y="16120"/>
                      <a:pt x="6325" y="16120"/>
                    </a:cubicBezTo>
                    <a:cubicBezTo>
                      <a:pt x="6960" y="16120"/>
                      <a:pt x="7547" y="13094"/>
                      <a:pt x="8084" y="10845"/>
                    </a:cubicBezTo>
                    <a:lnTo>
                      <a:pt x="8084" y="10845"/>
                    </a:lnTo>
                    <a:cubicBezTo>
                      <a:pt x="7838" y="12274"/>
                      <a:pt x="7592" y="14986"/>
                      <a:pt x="8183" y="15035"/>
                    </a:cubicBezTo>
                    <a:cubicBezTo>
                      <a:pt x="8185" y="15035"/>
                      <a:pt x="8187" y="15035"/>
                      <a:pt x="8189" y="15035"/>
                    </a:cubicBezTo>
                    <a:cubicBezTo>
                      <a:pt x="8787" y="15035"/>
                      <a:pt x="10653" y="7815"/>
                      <a:pt x="12176" y="986"/>
                    </a:cubicBezTo>
                    <a:lnTo>
                      <a:pt x="3007" y="0"/>
                    </a:ln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71"/>
              <p:cNvSpPr/>
              <p:nvPr/>
            </p:nvSpPr>
            <p:spPr>
              <a:xfrm>
                <a:off x="4499500" y="1344775"/>
                <a:ext cx="574275" cy="1337125"/>
              </a:xfrm>
              <a:custGeom>
                <a:avLst/>
                <a:gdLst/>
                <a:ahLst/>
                <a:cxnLst/>
                <a:rect l="l" t="t" r="r" b="b"/>
                <a:pathLst>
                  <a:path w="22971" h="53485" extrusionOk="0">
                    <a:moveTo>
                      <a:pt x="15035" y="0"/>
                    </a:moveTo>
                    <a:lnTo>
                      <a:pt x="0" y="3895"/>
                    </a:lnTo>
                    <a:lnTo>
                      <a:pt x="8577" y="23662"/>
                    </a:lnTo>
                    <a:cubicBezTo>
                      <a:pt x="8577" y="23662"/>
                      <a:pt x="2613" y="48999"/>
                      <a:pt x="2613" y="50034"/>
                    </a:cubicBezTo>
                    <a:cubicBezTo>
                      <a:pt x="2613" y="51118"/>
                      <a:pt x="11190" y="53485"/>
                      <a:pt x="11190" y="53485"/>
                    </a:cubicBezTo>
                    <a:cubicBezTo>
                      <a:pt x="11190" y="53485"/>
                      <a:pt x="22971" y="29380"/>
                      <a:pt x="21098" y="15183"/>
                    </a:cubicBezTo>
                    <a:cubicBezTo>
                      <a:pt x="20358" y="9415"/>
                      <a:pt x="15035" y="0"/>
                      <a:pt x="15035" y="0"/>
                    </a:cubicBez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71"/>
              <p:cNvSpPr/>
              <p:nvPr/>
            </p:nvSpPr>
            <p:spPr>
              <a:xfrm>
                <a:off x="3960950" y="573325"/>
                <a:ext cx="299475" cy="319875"/>
              </a:xfrm>
              <a:custGeom>
                <a:avLst/>
                <a:gdLst/>
                <a:ahLst/>
                <a:cxnLst/>
                <a:rect l="l" t="t" r="r" b="b"/>
                <a:pathLst>
                  <a:path w="11979" h="12795" extrusionOk="0">
                    <a:moveTo>
                      <a:pt x="10845" y="0"/>
                    </a:moveTo>
                    <a:lnTo>
                      <a:pt x="691" y="2958"/>
                    </a:lnTo>
                    <a:lnTo>
                      <a:pt x="1" y="9908"/>
                    </a:lnTo>
                    <a:cubicBezTo>
                      <a:pt x="2028" y="12095"/>
                      <a:pt x="4151" y="12794"/>
                      <a:pt x="6037" y="12794"/>
                    </a:cubicBezTo>
                    <a:cubicBezTo>
                      <a:pt x="9380" y="12794"/>
                      <a:pt x="11979" y="10598"/>
                      <a:pt x="11979" y="10598"/>
                    </a:cubicBezTo>
                    <a:lnTo>
                      <a:pt x="10845" y="0"/>
                    </a:ln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71"/>
              <p:cNvSpPr/>
              <p:nvPr/>
            </p:nvSpPr>
            <p:spPr>
              <a:xfrm>
                <a:off x="3838950" y="307050"/>
                <a:ext cx="420250" cy="387350"/>
              </a:xfrm>
              <a:custGeom>
                <a:avLst/>
                <a:gdLst/>
                <a:ahLst/>
                <a:cxnLst/>
                <a:rect l="l" t="t" r="r" b="b"/>
                <a:pathLst>
                  <a:path w="16810" h="15494" extrusionOk="0">
                    <a:moveTo>
                      <a:pt x="7031" y="1"/>
                    </a:moveTo>
                    <a:cubicBezTo>
                      <a:pt x="6915" y="1"/>
                      <a:pt x="6852" y="3"/>
                      <a:pt x="6852" y="3"/>
                    </a:cubicBezTo>
                    <a:cubicBezTo>
                      <a:pt x="6852" y="3"/>
                      <a:pt x="0" y="9468"/>
                      <a:pt x="2810" y="13017"/>
                    </a:cubicBezTo>
                    <a:cubicBezTo>
                      <a:pt x="4170" y="14766"/>
                      <a:pt x="6977" y="15493"/>
                      <a:pt x="9217" y="15493"/>
                    </a:cubicBezTo>
                    <a:cubicBezTo>
                      <a:pt x="10388" y="15493"/>
                      <a:pt x="11404" y="15295"/>
                      <a:pt x="11979" y="14940"/>
                    </a:cubicBezTo>
                    <a:cubicBezTo>
                      <a:pt x="12373" y="12968"/>
                      <a:pt x="16810" y="6560"/>
                      <a:pt x="16070" y="5130"/>
                    </a:cubicBezTo>
                    <a:cubicBezTo>
                      <a:pt x="13626" y="241"/>
                      <a:pt x="8096" y="1"/>
                      <a:pt x="7031" y="1"/>
                    </a:cubicBez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71"/>
              <p:cNvSpPr/>
              <p:nvPr/>
            </p:nvSpPr>
            <p:spPr>
              <a:xfrm>
                <a:off x="3925200" y="238000"/>
                <a:ext cx="410400" cy="437900"/>
              </a:xfrm>
              <a:custGeom>
                <a:avLst/>
                <a:gdLst/>
                <a:ahLst/>
                <a:cxnLst/>
                <a:rect l="l" t="t" r="r" b="b"/>
                <a:pathLst>
                  <a:path w="16416" h="17516" extrusionOk="0">
                    <a:moveTo>
                      <a:pt x="1583" y="0"/>
                    </a:moveTo>
                    <a:cubicBezTo>
                      <a:pt x="1166" y="0"/>
                      <a:pt x="816" y="89"/>
                      <a:pt x="642" y="399"/>
                    </a:cubicBezTo>
                    <a:cubicBezTo>
                      <a:pt x="100" y="1484"/>
                      <a:pt x="1" y="3653"/>
                      <a:pt x="1036" y="4589"/>
                    </a:cubicBezTo>
                    <a:cubicBezTo>
                      <a:pt x="1628" y="5132"/>
                      <a:pt x="2416" y="5477"/>
                      <a:pt x="3205" y="5625"/>
                    </a:cubicBezTo>
                    <a:cubicBezTo>
                      <a:pt x="4437" y="5871"/>
                      <a:pt x="5670" y="7054"/>
                      <a:pt x="5078" y="8336"/>
                    </a:cubicBezTo>
                    <a:cubicBezTo>
                      <a:pt x="4881" y="8681"/>
                      <a:pt x="4487" y="9272"/>
                      <a:pt x="4733" y="9519"/>
                    </a:cubicBezTo>
                    <a:cubicBezTo>
                      <a:pt x="4980" y="9667"/>
                      <a:pt x="5226" y="9815"/>
                      <a:pt x="5473" y="9913"/>
                    </a:cubicBezTo>
                    <a:cubicBezTo>
                      <a:pt x="5966" y="10160"/>
                      <a:pt x="5916" y="10899"/>
                      <a:pt x="5621" y="11392"/>
                    </a:cubicBezTo>
                    <a:cubicBezTo>
                      <a:pt x="5325" y="11836"/>
                      <a:pt x="5473" y="12378"/>
                      <a:pt x="5177" y="12822"/>
                    </a:cubicBezTo>
                    <a:cubicBezTo>
                      <a:pt x="4437" y="13906"/>
                      <a:pt x="5275" y="15878"/>
                      <a:pt x="6409" y="16568"/>
                    </a:cubicBezTo>
                    <a:cubicBezTo>
                      <a:pt x="7044" y="16980"/>
                      <a:pt x="8619" y="17516"/>
                      <a:pt x="10304" y="17516"/>
                    </a:cubicBezTo>
                    <a:cubicBezTo>
                      <a:pt x="11237" y="17516"/>
                      <a:pt x="12204" y="17352"/>
                      <a:pt x="13064" y="16913"/>
                    </a:cubicBezTo>
                    <a:cubicBezTo>
                      <a:pt x="15134" y="15828"/>
                      <a:pt x="16367" y="12920"/>
                      <a:pt x="16416" y="7646"/>
                    </a:cubicBezTo>
                    <a:cubicBezTo>
                      <a:pt x="16368" y="5695"/>
                      <a:pt x="14989" y="4387"/>
                      <a:pt x="14184" y="4387"/>
                    </a:cubicBezTo>
                    <a:cubicBezTo>
                      <a:pt x="14155" y="4387"/>
                      <a:pt x="14127" y="4389"/>
                      <a:pt x="14099" y="4392"/>
                    </a:cubicBezTo>
                    <a:cubicBezTo>
                      <a:pt x="13927" y="1297"/>
                      <a:pt x="11206" y="76"/>
                      <a:pt x="6033" y="76"/>
                    </a:cubicBezTo>
                    <a:cubicBezTo>
                      <a:pt x="5274" y="76"/>
                      <a:pt x="4463" y="102"/>
                      <a:pt x="3599" y="153"/>
                    </a:cubicBezTo>
                    <a:cubicBezTo>
                      <a:pt x="3529" y="160"/>
                      <a:pt x="3456" y="164"/>
                      <a:pt x="3379" y="164"/>
                    </a:cubicBezTo>
                    <a:cubicBezTo>
                      <a:pt x="2835" y="164"/>
                      <a:pt x="2147" y="0"/>
                      <a:pt x="15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71"/>
              <p:cNvSpPr/>
              <p:nvPr/>
            </p:nvSpPr>
            <p:spPr>
              <a:xfrm>
                <a:off x="4001625" y="457600"/>
                <a:ext cx="107225" cy="117175"/>
              </a:xfrm>
              <a:custGeom>
                <a:avLst/>
                <a:gdLst/>
                <a:ahLst/>
                <a:cxnLst/>
                <a:rect l="l" t="t" r="r" b="b"/>
                <a:pathLst>
                  <a:path w="4289" h="4687" extrusionOk="0">
                    <a:moveTo>
                      <a:pt x="2625" y="1"/>
                    </a:moveTo>
                    <a:cubicBezTo>
                      <a:pt x="2191" y="1"/>
                      <a:pt x="1671" y="292"/>
                      <a:pt x="1085" y="1031"/>
                    </a:cubicBezTo>
                    <a:lnTo>
                      <a:pt x="0" y="3840"/>
                    </a:lnTo>
                    <a:cubicBezTo>
                      <a:pt x="55" y="4416"/>
                      <a:pt x="399" y="4687"/>
                      <a:pt x="906" y="4687"/>
                    </a:cubicBezTo>
                    <a:cubicBezTo>
                      <a:pt x="1311" y="4687"/>
                      <a:pt x="1819" y="4514"/>
                      <a:pt x="2366" y="4185"/>
                    </a:cubicBezTo>
                    <a:cubicBezTo>
                      <a:pt x="2958" y="3840"/>
                      <a:pt x="4289" y="1671"/>
                      <a:pt x="3599" y="636"/>
                    </a:cubicBezTo>
                    <a:cubicBezTo>
                      <a:pt x="3361" y="255"/>
                      <a:pt x="3030" y="1"/>
                      <a:pt x="2625" y="1"/>
                    </a:cubicBez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71"/>
              <p:cNvSpPr/>
              <p:nvPr/>
            </p:nvSpPr>
            <p:spPr>
              <a:xfrm>
                <a:off x="3944925" y="426500"/>
                <a:ext cx="30825" cy="33800"/>
              </a:xfrm>
              <a:custGeom>
                <a:avLst/>
                <a:gdLst/>
                <a:ahLst/>
                <a:cxnLst/>
                <a:rect l="l" t="t" r="r" b="b"/>
                <a:pathLst>
                  <a:path w="1233" h="1352" extrusionOk="0">
                    <a:moveTo>
                      <a:pt x="827" y="0"/>
                    </a:moveTo>
                    <a:cubicBezTo>
                      <a:pt x="764" y="0"/>
                      <a:pt x="686" y="32"/>
                      <a:pt x="592" y="106"/>
                    </a:cubicBezTo>
                    <a:cubicBezTo>
                      <a:pt x="296" y="401"/>
                      <a:pt x="1" y="845"/>
                      <a:pt x="149" y="1239"/>
                    </a:cubicBezTo>
                    <a:cubicBezTo>
                      <a:pt x="188" y="1279"/>
                      <a:pt x="261" y="1351"/>
                      <a:pt x="365" y="1351"/>
                    </a:cubicBezTo>
                    <a:cubicBezTo>
                      <a:pt x="390" y="1351"/>
                      <a:pt x="416" y="1347"/>
                      <a:pt x="444" y="1338"/>
                    </a:cubicBezTo>
                    <a:cubicBezTo>
                      <a:pt x="1041" y="1295"/>
                      <a:pt x="1232" y="0"/>
                      <a:pt x="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71"/>
              <p:cNvSpPr/>
              <p:nvPr/>
            </p:nvSpPr>
            <p:spPr>
              <a:xfrm>
                <a:off x="3962175" y="395850"/>
                <a:ext cx="35775" cy="28375"/>
              </a:xfrm>
              <a:custGeom>
                <a:avLst/>
                <a:gdLst/>
                <a:ahLst/>
                <a:cxnLst/>
                <a:rect l="l" t="t" r="r" b="b"/>
                <a:pathLst>
                  <a:path w="1431" h="1135" fill="none" extrusionOk="0">
                    <a:moveTo>
                      <a:pt x="1" y="1"/>
                    </a:moveTo>
                    <a:cubicBezTo>
                      <a:pt x="592" y="198"/>
                      <a:pt x="1135" y="641"/>
                      <a:pt x="1430" y="1134"/>
                    </a:cubicBezTo>
                  </a:path>
                </a:pathLst>
              </a:custGeom>
              <a:noFill/>
              <a:ln w="11100" cap="flat" cmpd="sng">
                <a:solidFill>
                  <a:schemeClr val="dk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71"/>
              <p:cNvSpPr/>
              <p:nvPr/>
            </p:nvSpPr>
            <p:spPr>
              <a:xfrm>
                <a:off x="3898100" y="533875"/>
                <a:ext cx="64100" cy="60275"/>
              </a:xfrm>
              <a:custGeom>
                <a:avLst/>
                <a:gdLst/>
                <a:ahLst/>
                <a:cxnLst/>
                <a:rect l="l" t="t" r="r" b="b"/>
                <a:pathLst>
                  <a:path w="2564" h="2411" extrusionOk="0">
                    <a:moveTo>
                      <a:pt x="986" y="1"/>
                    </a:moveTo>
                    <a:cubicBezTo>
                      <a:pt x="986" y="1"/>
                      <a:pt x="1" y="1972"/>
                      <a:pt x="691" y="2367"/>
                    </a:cubicBezTo>
                    <a:cubicBezTo>
                      <a:pt x="755" y="2397"/>
                      <a:pt x="821" y="2410"/>
                      <a:pt x="890" y="2410"/>
                    </a:cubicBezTo>
                    <a:cubicBezTo>
                      <a:pt x="1618" y="2410"/>
                      <a:pt x="2564" y="888"/>
                      <a:pt x="2564" y="888"/>
                    </a:cubicBezTo>
                    <a:lnTo>
                      <a:pt x="9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71"/>
              <p:cNvSpPr/>
              <p:nvPr/>
            </p:nvSpPr>
            <p:spPr>
              <a:xfrm>
                <a:off x="3369425" y="5195875"/>
                <a:ext cx="621125" cy="229250"/>
              </a:xfrm>
              <a:custGeom>
                <a:avLst/>
                <a:gdLst/>
                <a:ahLst/>
                <a:cxnLst/>
                <a:rect l="l" t="t" r="r" b="b"/>
                <a:pathLst>
                  <a:path w="24845" h="9170" extrusionOk="0">
                    <a:moveTo>
                      <a:pt x="21295" y="1"/>
                    </a:moveTo>
                    <a:lnTo>
                      <a:pt x="10106" y="592"/>
                    </a:lnTo>
                    <a:cubicBezTo>
                      <a:pt x="9120" y="1776"/>
                      <a:pt x="7937" y="2761"/>
                      <a:pt x="6606" y="3550"/>
                    </a:cubicBezTo>
                    <a:cubicBezTo>
                      <a:pt x="641" y="7001"/>
                      <a:pt x="0" y="9170"/>
                      <a:pt x="0" y="9170"/>
                    </a:cubicBezTo>
                    <a:lnTo>
                      <a:pt x="24845" y="9170"/>
                    </a:lnTo>
                    <a:cubicBezTo>
                      <a:pt x="24845" y="7839"/>
                      <a:pt x="24795" y="6557"/>
                      <a:pt x="24598" y="5275"/>
                    </a:cubicBezTo>
                    <a:cubicBezTo>
                      <a:pt x="24253" y="3304"/>
                      <a:pt x="23464" y="494"/>
                      <a:pt x="23464" y="494"/>
                    </a:cubicBezTo>
                    <a:lnTo>
                      <a:pt x="212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71"/>
              <p:cNvSpPr/>
              <p:nvPr/>
            </p:nvSpPr>
            <p:spPr>
              <a:xfrm>
                <a:off x="3601100" y="4892725"/>
                <a:ext cx="364800" cy="347550"/>
              </a:xfrm>
              <a:custGeom>
                <a:avLst/>
                <a:gdLst/>
                <a:ahLst/>
                <a:cxnLst/>
                <a:rect l="l" t="t" r="r" b="b"/>
                <a:pathLst>
                  <a:path w="14592" h="13902" extrusionOk="0">
                    <a:moveTo>
                      <a:pt x="1" y="1"/>
                    </a:moveTo>
                    <a:lnTo>
                      <a:pt x="839" y="12718"/>
                    </a:lnTo>
                    <a:cubicBezTo>
                      <a:pt x="3451" y="13458"/>
                      <a:pt x="6212" y="13852"/>
                      <a:pt x="8923" y="13902"/>
                    </a:cubicBezTo>
                    <a:cubicBezTo>
                      <a:pt x="13162" y="13902"/>
                      <a:pt x="14197" y="12620"/>
                      <a:pt x="14197" y="12620"/>
                    </a:cubicBezTo>
                    <a:lnTo>
                      <a:pt x="14592" y="3205"/>
                    </a:lnTo>
                    <a:lnTo>
                      <a:pt x="1" y="1"/>
                    </a:lnTo>
                    <a:close/>
                  </a:path>
                </a:pathLst>
              </a:custGeom>
              <a:solidFill>
                <a:srgbClr val="F2B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71"/>
              <p:cNvSpPr/>
              <p:nvPr/>
            </p:nvSpPr>
            <p:spPr>
              <a:xfrm>
                <a:off x="4253025" y="5195875"/>
                <a:ext cx="622350" cy="229250"/>
              </a:xfrm>
              <a:custGeom>
                <a:avLst/>
                <a:gdLst/>
                <a:ahLst/>
                <a:cxnLst/>
                <a:rect l="l" t="t" r="r" b="b"/>
                <a:pathLst>
                  <a:path w="24894" h="9170" extrusionOk="0">
                    <a:moveTo>
                      <a:pt x="21295" y="1"/>
                    </a:moveTo>
                    <a:lnTo>
                      <a:pt x="10105" y="592"/>
                    </a:lnTo>
                    <a:cubicBezTo>
                      <a:pt x="9120" y="1776"/>
                      <a:pt x="7937" y="2761"/>
                      <a:pt x="6606" y="3550"/>
                    </a:cubicBezTo>
                    <a:cubicBezTo>
                      <a:pt x="641" y="7001"/>
                      <a:pt x="0" y="9170"/>
                      <a:pt x="0" y="9170"/>
                    </a:cubicBezTo>
                    <a:lnTo>
                      <a:pt x="24844" y="9170"/>
                    </a:lnTo>
                    <a:cubicBezTo>
                      <a:pt x="24894" y="7839"/>
                      <a:pt x="24795" y="6557"/>
                      <a:pt x="24598" y="5275"/>
                    </a:cubicBezTo>
                    <a:cubicBezTo>
                      <a:pt x="24302" y="3304"/>
                      <a:pt x="23464" y="494"/>
                      <a:pt x="23464" y="494"/>
                    </a:cubicBezTo>
                    <a:lnTo>
                      <a:pt x="212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71"/>
              <p:cNvSpPr/>
              <p:nvPr/>
            </p:nvSpPr>
            <p:spPr>
              <a:xfrm>
                <a:off x="4457600" y="4892725"/>
                <a:ext cx="382050" cy="347550"/>
              </a:xfrm>
              <a:custGeom>
                <a:avLst/>
                <a:gdLst/>
                <a:ahLst/>
                <a:cxnLst/>
                <a:rect l="l" t="t" r="r" b="b"/>
                <a:pathLst>
                  <a:path w="15282" h="13902" extrusionOk="0">
                    <a:moveTo>
                      <a:pt x="0" y="1"/>
                    </a:moveTo>
                    <a:lnTo>
                      <a:pt x="1922" y="12718"/>
                    </a:lnTo>
                    <a:cubicBezTo>
                      <a:pt x="4584" y="13458"/>
                      <a:pt x="7296" y="13852"/>
                      <a:pt x="10007" y="13902"/>
                    </a:cubicBezTo>
                    <a:cubicBezTo>
                      <a:pt x="14246" y="13902"/>
                      <a:pt x="15281" y="12620"/>
                      <a:pt x="15281" y="12620"/>
                    </a:cubicBezTo>
                    <a:lnTo>
                      <a:pt x="14443" y="2810"/>
                    </a:lnTo>
                    <a:lnTo>
                      <a:pt x="0" y="1"/>
                    </a:lnTo>
                    <a:close/>
                  </a:path>
                </a:pathLst>
              </a:custGeom>
              <a:solidFill>
                <a:srgbClr val="F2B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71"/>
              <p:cNvSpPr/>
              <p:nvPr/>
            </p:nvSpPr>
            <p:spPr>
              <a:xfrm>
                <a:off x="3967100" y="1724325"/>
                <a:ext cx="913200" cy="3402575"/>
              </a:xfrm>
              <a:custGeom>
                <a:avLst/>
                <a:gdLst/>
                <a:ahLst/>
                <a:cxnLst/>
                <a:rect l="l" t="t" r="r" b="b"/>
                <a:pathLst>
                  <a:path w="36528" h="136103" extrusionOk="0">
                    <a:moveTo>
                      <a:pt x="1" y="1"/>
                    </a:moveTo>
                    <a:cubicBezTo>
                      <a:pt x="1" y="2"/>
                      <a:pt x="1973" y="33817"/>
                      <a:pt x="5177" y="61471"/>
                    </a:cubicBezTo>
                    <a:cubicBezTo>
                      <a:pt x="8036" y="86266"/>
                      <a:pt x="12867" y="136004"/>
                      <a:pt x="12867" y="136004"/>
                    </a:cubicBezTo>
                    <a:lnTo>
                      <a:pt x="36528" y="136102"/>
                    </a:lnTo>
                    <a:cubicBezTo>
                      <a:pt x="36528" y="136102"/>
                      <a:pt x="32387" y="89815"/>
                      <a:pt x="30810" y="55358"/>
                    </a:cubicBezTo>
                    <a:cubicBezTo>
                      <a:pt x="33915" y="39929"/>
                      <a:pt x="30070" y="31845"/>
                      <a:pt x="30070" y="31845"/>
                    </a:cubicBez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71"/>
              <p:cNvSpPr/>
              <p:nvPr/>
            </p:nvSpPr>
            <p:spPr>
              <a:xfrm>
                <a:off x="4191400" y="3261075"/>
                <a:ext cx="193500" cy="1863350"/>
              </a:xfrm>
              <a:custGeom>
                <a:avLst/>
                <a:gdLst/>
                <a:ahLst/>
                <a:cxnLst/>
                <a:rect l="l" t="t" r="r" b="b"/>
                <a:pathLst>
                  <a:path w="7740" h="74534" fill="none" extrusionOk="0">
                    <a:moveTo>
                      <a:pt x="7740" y="74534"/>
                    </a:moveTo>
                    <a:cubicBezTo>
                      <a:pt x="7740" y="74534"/>
                      <a:pt x="2909" y="24796"/>
                      <a:pt x="1" y="1"/>
                    </a:cubicBezTo>
                  </a:path>
                </a:pathLst>
              </a:custGeom>
              <a:noFill/>
              <a:ln w="11100" cap="flat" cmpd="sng">
                <a:solidFill>
                  <a:schemeClr val="accent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71"/>
              <p:cNvSpPr/>
              <p:nvPr/>
            </p:nvSpPr>
            <p:spPr>
              <a:xfrm>
                <a:off x="3498825" y="2028725"/>
                <a:ext cx="1001925" cy="3098175"/>
              </a:xfrm>
              <a:custGeom>
                <a:avLst/>
                <a:gdLst/>
                <a:ahLst/>
                <a:cxnLst/>
                <a:rect l="l" t="t" r="r" b="b"/>
                <a:pathLst>
                  <a:path w="40077" h="123927" extrusionOk="0">
                    <a:moveTo>
                      <a:pt x="14098" y="1"/>
                    </a:moveTo>
                    <a:lnTo>
                      <a:pt x="3648" y="21246"/>
                    </a:lnTo>
                    <a:cubicBezTo>
                      <a:pt x="3648" y="21246"/>
                      <a:pt x="1134" y="57576"/>
                      <a:pt x="1134" y="74977"/>
                    </a:cubicBezTo>
                    <a:cubicBezTo>
                      <a:pt x="1134" y="92427"/>
                      <a:pt x="0" y="123926"/>
                      <a:pt x="0" y="123926"/>
                    </a:cubicBezTo>
                    <a:lnTo>
                      <a:pt x="23908" y="123926"/>
                    </a:lnTo>
                    <a:lnTo>
                      <a:pt x="32781" y="41506"/>
                    </a:lnTo>
                    <a:cubicBezTo>
                      <a:pt x="40076" y="32781"/>
                      <a:pt x="39583" y="13852"/>
                      <a:pt x="37809" y="6507"/>
                    </a:cubicBezTo>
                    <a:lnTo>
                      <a:pt x="140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71"/>
              <p:cNvSpPr/>
              <p:nvPr/>
            </p:nvSpPr>
            <p:spPr>
              <a:xfrm>
                <a:off x="4196325" y="2681875"/>
                <a:ext cx="274850" cy="1515825"/>
              </a:xfrm>
              <a:custGeom>
                <a:avLst/>
                <a:gdLst/>
                <a:ahLst/>
                <a:cxnLst/>
                <a:rect l="l" t="t" r="r" b="b"/>
                <a:pathLst>
                  <a:path w="10994" h="60633" fill="none" extrusionOk="0">
                    <a:moveTo>
                      <a:pt x="1" y="60633"/>
                    </a:moveTo>
                    <a:lnTo>
                      <a:pt x="4881" y="15380"/>
                    </a:lnTo>
                    <a:cubicBezTo>
                      <a:pt x="10993" y="8578"/>
                      <a:pt x="10993" y="1"/>
                      <a:pt x="10993" y="1"/>
                    </a:cubicBezTo>
                  </a:path>
                </a:pathLst>
              </a:custGeom>
              <a:noFill/>
              <a:ln w="11100" cap="flat" cmpd="sng">
                <a:solidFill>
                  <a:schemeClr val="accent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71"/>
              <p:cNvSpPr/>
              <p:nvPr/>
            </p:nvSpPr>
            <p:spPr>
              <a:xfrm>
                <a:off x="3572750" y="2468675"/>
                <a:ext cx="141750" cy="2658225"/>
              </a:xfrm>
              <a:custGeom>
                <a:avLst/>
                <a:gdLst/>
                <a:ahLst/>
                <a:cxnLst/>
                <a:rect l="l" t="t" r="r" b="b"/>
                <a:pathLst>
                  <a:path w="5670" h="106329" fill="none" extrusionOk="0">
                    <a:moveTo>
                      <a:pt x="5670" y="1"/>
                    </a:moveTo>
                    <a:lnTo>
                      <a:pt x="1" y="106328"/>
                    </a:lnTo>
                  </a:path>
                </a:pathLst>
              </a:custGeom>
              <a:noFill/>
              <a:ln w="11100" cap="flat" cmpd="sng">
                <a:solidFill>
                  <a:schemeClr val="accent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71"/>
              <p:cNvSpPr/>
              <p:nvPr/>
            </p:nvSpPr>
            <p:spPr>
              <a:xfrm>
                <a:off x="4106375" y="2707750"/>
                <a:ext cx="290850" cy="6200"/>
              </a:xfrm>
              <a:custGeom>
                <a:avLst/>
                <a:gdLst/>
                <a:ahLst/>
                <a:cxnLst/>
                <a:rect l="l" t="t" r="r" b="b"/>
                <a:pathLst>
                  <a:path w="11634" h="248" fill="none" extrusionOk="0">
                    <a:moveTo>
                      <a:pt x="0" y="1"/>
                    </a:moveTo>
                    <a:lnTo>
                      <a:pt x="11634" y="247"/>
                    </a:lnTo>
                  </a:path>
                </a:pathLst>
              </a:custGeom>
              <a:noFill/>
              <a:ln w="11100" cap="flat" cmpd="sng">
                <a:solidFill>
                  <a:schemeClr val="accent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71"/>
              <p:cNvSpPr/>
              <p:nvPr/>
            </p:nvSpPr>
            <p:spPr>
              <a:xfrm>
                <a:off x="4604225" y="2696675"/>
                <a:ext cx="109725" cy="2475"/>
              </a:xfrm>
              <a:custGeom>
                <a:avLst/>
                <a:gdLst/>
                <a:ahLst/>
                <a:cxnLst/>
                <a:rect l="l" t="t" r="r" b="b"/>
                <a:pathLst>
                  <a:path w="4389" h="99" fill="none" extrusionOk="0">
                    <a:moveTo>
                      <a:pt x="1" y="99"/>
                    </a:moveTo>
                    <a:lnTo>
                      <a:pt x="4388" y="0"/>
                    </a:lnTo>
                  </a:path>
                </a:pathLst>
              </a:custGeom>
              <a:noFill/>
              <a:ln w="11100" cap="flat" cmpd="sng">
                <a:solidFill>
                  <a:schemeClr val="accent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71"/>
              <p:cNvSpPr/>
              <p:nvPr/>
            </p:nvSpPr>
            <p:spPr>
              <a:xfrm>
                <a:off x="2580725" y="709425"/>
                <a:ext cx="505275" cy="680975"/>
              </a:xfrm>
              <a:custGeom>
                <a:avLst/>
                <a:gdLst/>
                <a:ahLst/>
                <a:cxnLst/>
                <a:rect l="l" t="t" r="r" b="b"/>
                <a:pathLst>
                  <a:path w="20211" h="27239" extrusionOk="0">
                    <a:moveTo>
                      <a:pt x="1943" y="0"/>
                    </a:moveTo>
                    <a:cubicBezTo>
                      <a:pt x="1899" y="0"/>
                      <a:pt x="1859" y="9"/>
                      <a:pt x="1824" y="28"/>
                    </a:cubicBezTo>
                    <a:cubicBezTo>
                      <a:pt x="759" y="582"/>
                      <a:pt x="4300" y="5337"/>
                      <a:pt x="5278" y="6614"/>
                    </a:cubicBezTo>
                    <a:lnTo>
                      <a:pt x="5278" y="6614"/>
                    </a:lnTo>
                    <a:cubicBezTo>
                      <a:pt x="4837" y="6068"/>
                      <a:pt x="3884" y="5004"/>
                      <a:pt x="3169" y="5004"/>
                    </a:cubicBezTo>
                    <a:cubicBezTo>
                      <a:pt x="3000" y="5004"/>
                      <a:pt x="2844" y="5063"/>
                      <a:pt x="2711" y="5204"/>
                    </a:cubicBezTo>
                    <a:cubicBezTo>
                      <a:pt x="2071" y="5795"/>
                      <a:pt x="2416" y="7126"/>
                      <a:pt x="3747" y="9295"/>
                    </a:cubicBezTo>
                    <a:cubicBezTo>
                      <a:pt x="3201" y="8598"/>
                      <a:pt x="2655" y="8254"/>
                      <a:pt x="2166" y="8254"/>
                    </a:cubicBezTo>
                    <a:cubicBezTo>
                      <a:pt x="1861" y="8254"/>
                      <a:pt x="1578" y="8389"/>
                      <a:pt x="1331" y="8654"/>
                    </a:cubicBezTo>
                    <a:cubicBezTo>
                      <a:pt x="690" y="9295"/>
                      <a:pt x="1331" y="10478"/>
                      <a:pt x="2120" y="11710"/>
                    </a:cubicBezTo>
                    <a:cubicBezTo>
                      <a:pt x="1734" y="11206"/>
                      <a:pt x="1241" y="10862"/>
                      <a:pt x="856" y="10862"/>
                    </a:cubicBezTo>
                    <a:cubicBezTo>
                      <a:pt x="601" y="10862"/>
                      <a:pt x="394" y="11012"/>
                      <a:pt x="296" y="11365"/>
                    </a:cubicBezTo>
                    <a:cubicBezTo>
                      <a:pt x="0" y="12401"/>
                      <a:pt x="2662" y="18020"/>
                      <a:pt x="8873" y="27238"/>
                    </a:cubicBezTo>
                    <a:lnTo>
                      <a:pt x="20211" y="18710"/>
                    </a:lnTo>
                    <a:cubicBezTo>
                      <a:pt x="16980" y="15088"/>
                      <a:pt x="8403" y="1307"/>
                      <a:pt x="7318" y="1307"/>
                    </a:cubicBezTo>
                    <a:cubicBezTo>
                      <a:pt x="7310" y="1307"/>
                      <a:pt x="7303" y="1308"/>
                      <a:pt x="7296" y="1309"/>
                    </a:cubicBezTo>
                    <a:cubicBezTo>
                      <a:pt x="6310" y="1556"/>
                      <a:pt x="8922" y="5844"/>
                      <a:pt x="8084" y="5894"/>
                    </a:cubicBezTo>
                    <a:cubicBezTo>
                      <a:pt x="7278" y="5894"/>
                      <a:pt x="3090" y="0"/>
                      <a:pt x="1943" y="0"/>
                    </a:cubicBez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71"/>
              <p:cNvSpPr/>
              <p:nvPr/>
            </p:nvSpPr>
            <p:spPr>
              <a:xfrm>
                <a:off x="3528400" y="805000"/>
                <a:ext cx="1250850" cy="1790625"/>
              </a:xfrm>
              <a:custGeom>
                <a:avLst/>
                <a:gdLst/>
                <a:ahLst/>
                <a:cxnLst/>
                <a:rect l="l" t="t" r="r" b="b"/>
                <a:pathLst>
                  <a:path w="50034" h="71625" extrusionOk="0">
                    <a:moveTo>
                      <a:pt x="17401" y="0"/>
                    </a:moveTo>
                    <a:cubicBezTo>
                      <a:pt x="17401" y="0"/>
                      <a:pt x="3796" y="1036"/>
                      <a:pt x="1775" y="18289"/>
                    </a:cubicBezTo>
                    <a:cubicBezTo>
                      <a:pt x="641" y="27704"/>
                      <a:pt x="0" y="71280"/>
                      <a:pt x="0" y="71280"/>
                    </a:cubicBezTo>
                    <a:lnTo>
                      <a:pt x="50034" y="71625"/>
                    </a:lnTo>
                    <a:cubicBezTo>
                      <a:pt x="50034" y="71625"/>
                      <a:pt x="48851" y="23415"/>
                      <a:pt x="46978" y="16415"/>
                    </a:cubicBezTo>
                    <a:cubicBezTo>
                      <a:pt x="42886" y="789"/>
                      <a:pt x="29182" y="247"/>
                      <a:pt x="29182" y="247"/>
                    </a:cubicBezTo>
                    <a:cubicBezTo>
                      <a:pt x="29182" y="247"/>
                      <a:pt x="28591" y="1528"/>
                      <a:pt x="23316" y="1528"/>
                    </a:cubicBezTo>
                    <a:cubicBezTo>
                      <a:pt x="17993" y="1528"/>
                      <a:pt x="17401" y="0"/>
                      <a:pt x="174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71"/>
              <p:cNvSpPr/>
              <p:nvPr/>
            </p:nvSpPr>
            <p:spPr>
              <a:xfrm>
                <a:off x="4257950" y="811150"/>
                <a:ext cx="656875" cy="686450"/>
              </a:xfrm>
              <a:custGeom>
                <a:avLst/>
                <a:gdLst/>
                <a:ahLst/>
                <a:cxnLst/>
                <a:rect l="l" t="t" r="r" b="b"/>
                <a:pathLst>
                  <a:path w="26275" h="27458" extrusionOk="0">
                    <a:moveTo>
                      <a:pt x="0" y="1"/>
                    </a:moveTo>
                    <a:lnTo>
                      <a:pt x="16070" y="27458"/>
                    </a:lnTo>
                    <a:lnTo>
                      <a:pt x="26274" y="22331"/>
                    </a:lnTo>
                    <a:cubicBezTo>
                      <a:pt x="26274" y="22331"/>
                      <a:pt x="16267"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71"/>
              <p:cNvSpPr/>
              <p:nvPr/>
            </p:nvSpPr>
            <p:spPr>
              <a:xfrm>
                <a:off x="2675600" y="993550"/>
                <a:ext cx="1045075" cy="939550"/>
              </a:xfrm>
              <a:custGeom>
                <a:avLst/>
                <a:gdLst/>
                <a:ahLst/>
                <a:cxnLst/>
                <a:rect l="l" t="t" r="r" b="b"/>
                <a:pathLst>
                  <a:path w="41803" h="37582" extrusionOk="0">
                    <a:moveTo>
                      <a:pt x="10550" y="0"/>
                    </a:moveTo>
                    <a:lnTo>
                      <a:pt x="1" y="7099"/>
                    </a:lnTo>
                    <a:cubicBezTo>
                      <a:pt x="1" y="7099"/>
                      <a:pt x="16248" y="37581"/>
                      <a:pt x="25728" y="37581"/>
                    </a:cubicBezTo>
                    <a:cubicBezTo>
                      <a:pt x="25863" y="37581"/>
                      <a:pt x="25995" y="37575"/>
                      <a:pt x="26127" y="37563"/>
                    </a:cubicBezTo>
                    <a:cubicBezTo>
                      <a:pt x="33126" y="36873"/>
                      <a:pt x="41802" y="24352"/>
                      <a:pt x="41802" y="24352"/>
                    </a:cubicBezTo>
                    <a:lnTo>
                      <a:pt x="29922" y="10796"/>
                    </a:lnTo>
                    <a:lnTo>
                      <a:pt x="24993" y="18190"/>
                    </a:lnTo>
                    <a:lnTo>
                      <a:pt x="10550" y="0"/>
                    </a:ln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71"/>
              <p:cNvSpPr/>
              <p:nvPr/>
            </p:nvSpPr>
            <p:spPr>
              <a:xfrm>
                <a:off x="3357100" y="803775"/>
                <a:ext cx="642075" cy="834325"/>
              </a:xfrm>
              <a:custGeom>
                <a:avLst/>
                <a:gdLst/>
                <a:ahLst/>
                <a:cxnLst/>
                <a:rect l="l" t="t" r="r" b="b"/>
                <a:pathLst>
                  <a:path w="25683" h="33373" extrusionOk="0">
                    <a:moveTo>
                      <a:pt x="24253" y="0"/>
                    </a:moveTo>
                    <a:cubicBezTo>
                      <a:pt x="10254" y="789"/>
                      <a:pt x="0" y="21640"/>
                      <a:pt x="0" y="21640"/>
                    </a:cubicBezTo>
                    <a:lnTo>
                      <a:pt x="16366" y="33372"/>
                    </a:lnTo>
                    <a:lnTo>
                      <a:pt x="25683" y="21246"/>
                    </a:lnTo>
                    <a:lnTo>
                      <a:pt x="242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71"/>
              <p:cNvSpPr/>
              <p:nvPr/>
            </p:nvSpPr>
            <p:spPr>
              <a:xfrm>
                <a:off x="3752675" y="1370650"/>
                <a:ext cx="198450" cy="257575"/>
              </a:xfrm>
              <a:custGeom>
                <a:avLst/>
                <a:gdLst/>
                <a:ahLst/>
                <a:cxnLst/>
                <a:rect l="l" t="t" r="r" b="b"/>
                <a:pathLst>
                  <a:path w="7938" h="10303" fill="none" extrusionOk="0">
                    <a:moveTo>
                      <a:pt x="1" y="10303"/>
                    </a:moveTo>
                    <a:lnTo>
                      <a:pt x="7937" y="0"/>
                    </a:lnTo>
                  </a:path>
                </a:pathLst>
              </a:custGeom>
              <a:noFill/>
              <a:ln w="11100" cap="flat" cmpd="sng">
                <a:solidFill>
                  <a:schemeClr val="dk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71"/>
              <p:cNvSpPr/>
              <p:nvPr/>
            </p:nvSpPr>
            <p:spPr>
              <a:xfrm>
                <a:off x="4659700" y="1153750"/>
                <a:ext cx="77650" cy="304425"/>
              </a:xfrm>
              <a:custGeom>
                <a:avLst/>
                <a:gdLst/>
                <a:ahLst/>
                <a:cxnLst/>
                <a:rect l="l" t="t" r="r" b="b"/>
                <a:pathLst>
                  <a:path w="3106" h="12177" fill="none" extrusionOk="0">
                    <a:moveTo>
                      <a:pt x="3106" y="12176"/>
                    </a:moveTo>
                    <a:cubicBezTo>
                      <a:pt x="2514" y="8036"/>
                      <a:pt x="1430" y="3944"/>
                      <a:pt x="0" y="1"/>
                    </a:cubicBezTo>
                  </a:path>
                </a:pathLst>
              </a:custGeom>
              <a:noFill/>
              <a:ln w="11100" cap="flat" cmpd="sng">
                <a:solidFill>
                  <a:schemeClr val="dk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71"/>
              <p:cNvSpPr/>
              <p:nvPr/>
            </p:nvSpPr>
            <p:spPr>
              <a:xfrm>
                <a:off x="3889475" y="448850"/>
                <a:ext cx="55475" cy="72725"/>
              </a:xfrm>
              <a:custGeom>
                <a:avLst/>
                <a:gdLst/>
                <a:ahLst/>
                <a:cxnLst/>
                <a:rect l="l" t="t" r="r" b="b"/>
                <a:pathLst>
                  <a:path w="2219" h="2909" extrusionOk="0">
                    <a:moveTo>
                      <a:pt x="2219" y="0"/>
                    </a:moveTo>
                    <a:cubicBezTo>
                      <a:pt x="2218" y="0"/>
                      <a:pt x="0" y="1085"/>
                      <a:pt x="99" y="1528"/>
                    </a:cubicBezTo>
                    <a:cubicBezTo>
                      <a:pt x="296" y="2021"/>
                      <a:pt x="592" y="2465"/>
                      <a:pt x="888" y="2909"/>
                    </a:cubicBezTo>
                    <a:lnTo>
                      <a:pt x="2219" y="0"/>
                    </a:ln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71"/>
              <p:cNvSpPr/>
              <p:nvPr/>
            </p:nvSpPr>
            <p:spPr>
              <a:xfrm>
                <a:off x="3498825" y="4997475"/>
                <a:ext cx="607575" cy="25"/>
              </a:xfrm>
              <a:custGeom>
                <a:avLst/>
                <a:gdLst/>
                <a:ahLst/>
                <a:cxnLst/>
                <a:rect l="l" t="t" r="r" b="b"/>
                <a:pathLst>
                  <a:path w="24303" h="1" fill="none" extrusionOk="0">
                    <a:moveTo>
                      <a:pt x="0" y="1"/>
                    </a:moveTo>
                    <a:lnTo>
                      <a:pt x="24302" y="1"/>
                    </a:lnTo>
                  </a:path>
                </a:pathLst>
              </a:custGeom>
              <a:noFill/>
              <a:ln w="11100" cap="flat" cmpd="sng">
                <a:solidFill>
                  <a:schemeClr val="accent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71"/>
              <p:cNvSpPr/>
              <p:nvPr/>
            </p:nvSpPr>
            <p:spPr>
              <a:xfrm>
                <a:off x="4276425" y="5002400"/>
                <a:ext cx="591550" cy="25"/>
              </a:xfrm>
              <a:custGeom>
                <a:avLst/>
                <a:gdLst/>
                <a:ahLst/>
                <a:cxnLst/>
                <a:rect l="l" t="t" r="r" b="b"/>
                <a:pathLst>
                  <a:path w="23662" h="1" fill="none" extrusionOk="0">
                    <a:moveTo>
                      <a:pt x="1" y="1"/>
                    </a:moveTo>
                    <a:lnTo>
                      <a:pt x="23662" y="1"/>
                    </a:lnTo>
                  </a:path>
                </a:pathLst>
              </a:custGeom>
              <a:noFill/>
              <a:ln w="11100" cap="flat" cmpd="sng">
                <a:solidFill>
                  <a:schemeClr val="accent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79" name="Google Shape;2479;p71"/>
            <p:cNvCxnSpPr/>
            <p:nvPr/>
          </p:nvCxnSpPr>
          <p:spPr>
            <a:xfrm>
              <a:off x="3173700" y="4160535"/>
              <a:ext cx="1016100" cy="0"/>
            </a:xfrm>
            <a:prstGeom prst="straightConnector1">
              <a:avLst/>
            </a:prstGeom>
            <a:noFill/>
            <a:ln w="9525" cap="flat" cmpd="sng">
              <a:solidFill>
                <a:schemeClr val="dk1"/>
              </a:solidFill>
              <a:prstDash val="solid"/>
              <a:round/>
              <a:headEnd type="none" w="med" len="med"/>
              <a:tailEnd type="none" w="med" len="med"/>
            </a:ln>
          </p:spPr>
        </p:cxnSp>
      </p:grpSp>
      <p:grpSp>
        <p:nvGrpSpPr>
          <p:cNvPr id="72" name="Google Shape;5618;p63"/>
          <p:cNvGrpSpPr/>
          <p:nvPr/>
        </p:nvGrpSpPr>
        <p:grpSpPr>
          <a:xfrm>
            <a:off x="2705370" y="2044686"/>
            <a:ext cx="567559" cy="555301"/>
            <a:chOff x="3330525" y="4399275"/>
            <a:chExt cx="390650" cy="481850"/>
          </a:xfrm>
        </p:grpSpPr>
        <p:sp>
          <p:nvSpPr>
            <p:cNvPr id="73" name="Google Shape;5619;p63"/>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 name="Google Shape;5620;p63"/>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 name="Google Shape;5621;p63"/>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 name="Google Shape;5622;p63"/>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 name="Google Shape;5623;p63"/>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8" name="Google Shape;5624;p63"/>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9" name="Google Shape;5625;p63"/>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0" name="Google Shape;5618;p63"/>
          <p:cNvGrpSpPr/>
          <p:nvPr/>
        </p:nvGrpSpPr>
        <p:grpSpPr>
          <a:xfrm>
            <a:off x="5948784" y="2054308"/>
            <a:ext cx="521958" cy="598069"/>
            <a:chOff x="3330525" y="4399275"/>
            <a:chExt cx="390650" cy="481850"/>
          </a:xfrm>
        </p:grpSpPr>
        <p:sp>
          <p:nvSpPr>
            <p:cNvPr id="81" name="Google Shape;5619;p63"/>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2" name="Google Shape;5620;p63"/>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3" name="Google Shape;5621;p63"/>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 name="Google Shape;5622;p63"/>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 name="Google Shape;5623;p63"/>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 name="Google Shape;5624;p63"/>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 name="Google Shape;5625;p63"/>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27249784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447"/>
                                        </p:tgtEl>
                                        <p:attrNameLst>
                                          <p:attrName>style.visibility</p:attrName>
                                        </p:attrNameLst>
                                      </p:cBhvr>
                                      <p:to>
                                        <p:strVal val="visible"/>
                                      </p:to>
                                    </p:set>
                                    <p:anim calcmode="lin" valueType="num">
                                      <p:cBhvr additive="base">
                                        <p:cTn id="7" dur="1000"/>
                                        <p:tgtEl>
                                          <p:spTgt spid="244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4"/>
        <p:cNvGrpSpPr/>
        <p:nvPr/>
      </p:nvGrpSpPr>
      <p:grpSpPr>
        <a:xfrm>
          <a:off x="0" y="0"/>
          <a:ext cx="0" cy="0"/>
          <a:chOff x="0" y="0"/>
          <a:chExt cx="0" cy="0"/>
        </a:xfrm>
      </p:grpSpPr>
      <p:grpSp>
        <p:nvGrpSpPr>
          <p:cNvPr id="2325" name="Google Shape;2325;p70"/>
          <p:cNvGrpSpPr/>
          <p:nvPr/>
        </p:nvGrpSpPr>
        <p:grpSpPr>
          <a:xfrm>
            <a:off x="2326100" y="540000"/>
            <a:ext cx="4491900" cy="915507"/>
            <a:chOff x="2326100" y="540000"/>
            <a:chExt cx="4491900" cy="915507"/>
          </a:xfrm>
        </p:grpSpPr>
        <p:sp>
          <p:nvSpPr>
            <p:cNvPr id="2326" name="Google Shape;2326;p70"/>
            <p:cNvSpPr/>
            <p:nvPr/>
          </p:nvSpPr>
          <p:spPr>
            <a:xfrm>
              <a:off x="2326100" y="540000"/>
              <a:ext cx="44919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327" name="Google Shape;2327;p70"/>
            <p:cNvSpPr/>
            <p:nvPr/>
          </p:nvSpPr>
          <p:spPr>
            <a:xfrm rot="3597242">
              <a:off x="4457341" y="1119052"/>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8" name="Google Shape;2328;p70"/>
          <p:cNvSpPr txBox="1">
            <a:spLocks noGrp="1"/>
          </p:cNvSpPr>
          <p:nvPr>
            <p:ph type="title"/>
          </p:nvPr>
        </p:nvSpPr>
        <p:spPr>
          <a:xfrm>
            <a:off x="829475" y="649225"/>
            <a:ext cx="74832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PROCESS</a:t>
            </a:r>
            <a:endParaRPr/>
          </a:p>
        </p:txBody>
      </p:sp>
      <p:grpSp>
        <p:nvGrpSpPr>
          <p:cNvPr id="2329" name="Google Shape;2329;p70"/>
          <p:cNvGrpSpPr/>
          <p:nvPr/>
        </p:nvGrpSpPr>
        <p:grpSpPr>
          <a:xfrm>
            <a:off x="1349100" y="1761565"/>
            <a:ext cx="6426705" cy="1215910"/>
            <a:chOff x="1349100" y="1761565"/>
            <a:chExt cx="6426705" cy="1215910"/>
          </a:xfrm>
        </p:grpSpPr>
        <p:cxnSp>
          <p:nvCxnSpPr>
            <p:cNvPr id="2330" name="Google Shape;2330;p70"/>
            <p:cNvCxnSpPr>
              <a:stCxn id="2331" idx="3"/>
              <a:endCxn id="2332" idx="1"/>
            </p:cNvCxnSpPr>
            <p:nvPr/>
          </p:nvCxnSpPr>
          <p:spPr>
            <a:xfrm>
              <a:off x="2256900" y="2216014"/>
              <a:ext cx="4611000" cy="0"/>
            </a:xfrm>
            <a:prstGeom prst="straightConnector1">
              <a:avLst/>
            </a:prstGeom>
            <a:noFill/>
            <a:ln w="9525" cap="flat" cmpd="sng">
              <a:solidFill>
                <a:schemeClr val="dk2"/>
              </a:solidFill>
              <a:prstDash val="solid"/>
              <a:round/>
              <a:headEnd type="none" w="med" len="med"/>
              <a:tailEnd type="none" w="med" len="med"/>
            </a:ln>
          </p:spPr>
        </p:cxnSp>
        <p:cxnSp>
          <p:nvCxnSpPr>
            <p:cNvPr id="2333" name="Google Shape;2333;p70"/>
            <p:cNvCxnSpPr>
              <a:endCxn id="2334" idx="2"/>
            </p:cNvCxnSpPr>
            <p:nvPr/>
          </p:nvCxnSpPr>
          <p:spPr>
            <a:xfrm rot="10800000">
              <a:off x="1803195" y="2554175"/>
              <a:ext cx="0" cy="423300"/>
            </a:xfrm>
            <a:prstGeom prst="straightConnector1">
              <a:avLst/>
            </a:prstGeom>
            <a:noFill/>
            <a:ln w="9525" cap="flat" cmpd="sng">
              <a:solidFill>
                <a:schemeClr val="dk2"/>
              </a:solidFill>
              <a:prstDash val="solid"/>
              <a:round/>
              <a:headEnd type="none" w="med" len="med"/>
              <a:tailEnd type="none" w="med" len="med"/>
            </a:ln>
          </p:spPr>
        </p:cxnSp>
        <p:sp>
          <p:nvSpPr>
            <p:cNvPr id="2331" name="Google Shape;2331;p70"/>
            <p:cNvSpPr/>
            <p:nvPr/>
          </p:nvSpPr>
          <p:spPr>
            <a:xfrm>
              <a:off x="1349100" y="1761964"/>
              <a:ext cx="907800" cy="908100"/>
            </a:xfrm>
            <a:prstGeom prst="roundRect">
              <a:avLst>
                <a:gd name="adj" fmla="val 16667"/>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0"/>
            <p:cNvSpPr/>
            <p:nvPr/>
          </p:nvSpPr>
          <p:spPr>
            <a:xfrm>
              <a:off x="1465095" y="1877975"/>
              <a:ext cx="676200" cy="6762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35" name="Google Shape;2335;p70"/>
            <p:cNvCxnSpPr>
              <a:stCxn id="2336" idx="2"/>
            </p:cNvCxnSpPr>
            <p:nvPr/>
          </p:nvCxnSpPr>
          <p:spPr>
            <a:xfrm flipH="1">
              <a:off x="3641750" y="2554657"/>
              <a:ext cx="900" cy="400500"/>
            </a:xfrm>
            <a:prstGeom prst="straightConnector1">
              <a:avLst/>
            </a:prstGeom>
            <a:noFill/>
            <a:ln w="9525" cap="flat" cmpd="sng">
              <a:solidFill>
                <a:schemeClr val="dk2"/>
              </a:solidFill>
              <a:prstDash val="solid"/>
              <a:round/>
              <a:headEnd type="none" w="med" len="med"/>
              <a:tailEnd type="none" w="med" len="med"/>
            </a:ln>
          </p:spPr>
        </p:cxnSp>
        <p:sp>
          <p:nvSpPr>
            <p:cNvPr id="2337" name="Google Shape;2337;p70"/>
            <p:cNvSpPr/>
            <p:nvPr/>
          </p:nvSpPr>
          <p:spPr>
            <a:xfrm>
              <a:off x="3188122" y="1761565"/>
              <a:ext cx="908700" cy="908700"/>
            </a:xfrm>
            <a:prstGeom prst="roundRect">
              <a:avLst>
                <a:gd name="adj" fmla="val 16667"/>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0"/>
            <p:cNvSpPr/>
            <p:nvPr/>
          </p:nvSpPr>
          <p:spPr>
            <a:xfrm>
              <a:off x="3304100" y="1877557"/>
              <a:ext cx="677100" cy="6771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38" name="Google Shape;2338;p70"/>
            <p:cNvCxnSpPr>
              <a:endCxn id="2339" idx="2"/>
            </p:cNvCxnSpPr>
            <p:nvPr/>
          </p:nvCxnSpPr>
          <p:spPr>
            <a:xfrm rot="10800000">
              <a:off x="5482503" y="2554175"/>
              <a:ext cx="0" cy="423300"/>
            </a:xfrm>
            <a:prstGeom prst="straightConnector1">
              <a:avLst/>
            </a:prstGeom>
            <a:noFill/>
            <a:ln w="9525" cap="flat" cmpd="sng">
              <a:solidFill>
                <a:schemeClr val="dk2"/>
              </a:solidFill>
              <a:prstDash val="solid"/>
              <a:round/>
              <a:headEnd type="none" w="med" len="med"/>
              <a:tailEnd type="none" w="med" len="med"/>
            </a:ln>
          </p:spPr>
        </p:cxnSp>
        <p:sp>
          <p:nvSpPr>
            <p:cNvPr id="2340" name="Google Shape;2340;p70"/>
            <p:cNvSpPr/>
            <p:nvPr/>
          </p:nvSpPr>
          <p:spPr>
            <a:xfrm>
              <a:off x="5028408" y="1761964"/>
              <a:ext cx="907800" cy="908100"/>
            </a:xfrm>
            <a:prstGeom prst="roundRect">
              <a:avLst>
                <a:gd name="adj" fmla="val 16667"/>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0"/>
            <p:cNvSpPr/>
            <p:nvPr/>
          </p:nvSpPr>
          <p:spPr>
            <a:xfrm>
              <a:off x="5144403" y="1877975"/>
              <a:ext cx="676200" cy="6762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41" name="Google Shape;2341;p70"/>
            <p:cNvCxnSpPr>
              <a:stCxn id="2342" idx="2"/>
            </p:cNvCxnSpPr>
            <p:nvPr/>
          </p:nvCxnSpPr>
          <p:spPr>
            <a:xfrm>
              <a:off x="7322100" y="2554175"/>
              <a:ext cx="0" cy="401100"/>
            </a:xfrm>
            <a:prstGeom prst="straightConnector1">
              <a:avLst/>
            </a:prstGeom>
            <a:noFill/>
            <a:ln w="9525" cap="flat" cmpd="sng">
              <a:solidFill>
                <a:schemeClr val="dk2"/>
              </a:solidFill>
              <a:prstDash val="solid"/>
              <a:round/>
              <a:headEnd type="none" w="med" len="med"/>
              <a:tailEnd type="none" w="med" len="med"/>
            </a:ln>
          </p:spPr>
        </p:cxnSp>
        <p:sp>
          <p:nvSpPr>
            <p:cNvPr id="2332" name="Google Shape;2332;p70"/>
            <p:cNvSpPr/>
            <p:nvPr/>
          </p:nvSpPr>
          <p:spPr>
            <a:xfrm>
              <a:off x="6868005" y="1761964"/>
              <a:ext cx="907800" cy="908100"/>
            </a:xfrm>
            <a:prstGeom prst="roundRect">
              <a:avLst>
                <a:gd name="adj" fmla="val 16667"/>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0"/>
            <p:cNvSpPr/>
            <p:nvPr/>
          </p:nvSpPr>
          <p:spPr>
            <a:xfrm>
              <a:off x="6984000" y="1877975"/>
              <a:ext cx="676200" cy="6762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3" name="Google Shape;2343;p70"/>
          <p:cNvSpPr txBox="1"/>
          <p:nvPr/>
        </p:nvSpPr>
        <p:spPr>
          <a:xfrm>
            <a:off x="2957396" y="3479967"/>
            <a:ext cx="1394400" cy="546300"/>
          </a:xfrm>
          <a:prstGeom prst="rect">
            <a:avLst/>
          </a:prstGeom>
          <a:noFill/>
          <a:ln>
            <a:noFill/>
          </a:ln>
        </p:spPr>
        <p:txBody>
          <a:bodyPr spcFirstLastPara="1" wrap="square" lIns="91425" tIns="91425" rIns="91425" bIns="91425" anchor="t" anchorCtr="0">
            <a:noAutofit/>
          </a:bodyPr>
          <a:lstStyle/>
          <a:p>
            <a:pPr lvl="0" algn="ctr">
              <a:spcAft>
                <a:spcPts val="1600"/>
              </a:spcAft>
            </a:pPr>
            <a:r>
              <a:rPr lang="en-US" sz="1600" dirty="0" smtClean="0">
                <a:solidFill>
                  <a:schemeClr val="dk1"/>
                </a:solidFill>
                <a:latin typeface="Barlow Semi Condensed"/>
                <a:ea typeface="Barlow Semi Condensed"/>
                <a:cs typeface="Barlow Semi Condensed"/>
                <a:sym typeface="Barlow Semi Condensed"/>
              </a:rPr>
              <a:t>Verify By Admin</a:t>
            </a:r>
            <a:endParaRPr sz="1600" dirty="0">
              <a:solidFill>
                <a:schemeClr val="dk1"/>
              </a:solidFill>
              <a:latin typeface="Barlow Semi Condensed"/>
              <a:ea typeface="Barlow Semi Condensed"/>
              <a:cs typeface="Barlow Semi Condensed"/>
              <a:sym typeface="Barlow Semi Condensed"/>
            </a:endParaRPr>
          </a:p>
        </p:txBody>
      </p:sp>
      <p:sp>
        <p:nvSpPr>
          <p:cNvPr id="2344" name="Google Shape;2344;p70"/>
          <p:cNvSpPr txBox="1"/>
          <p:nvPr/>
        </p:nvSpPr>
        <p:spPr>
          <a:xfrm>
            <a:off x="2945407" y="3141325"/>
            <a:ext cx="1394400" cy="372000"/>
          </a:xfrm>
          <a:prstGeom prst="rect">
            <a:avLst/>
          </a:prstGeom>
          <a:noFill/>
          <a:ln>
            <a:noFill/>
          </a:ln>
        </p:spPr>
        <p:txBody>
          <a:bodyPr spcFirstLastPara="1" wrap="square" lIns="91425" tIns="91425" rIns="91425" bIns="91425" anchor="t" anchorCtr="0">
            <a:noAutofit/>
          </a:bodyPr>
          <a:lstStyle/>
          <a:p>
            <a:pPr lvl="0" algn="ctr">
              <a:spcAft>
                <a:spcPts val="1600"/>
              </a:spcAft>
            </a:pPr>
            <a:r>
              <a:rPr lang="en" sz="1800" b="1" dirty="0">
                <a:solidFill>
                  <a:schemeClr val="dk1"/>
                </a:solidFill>
                <a:latin typeface="Spartan"/>
                <a:ea typeface="Spartan"/>
                <a:cs typeface="Spartan"/>
                <a:sym typeface="Spartan"/>
              </a:rPr>
              <a:t>Step 2</a:t>
            </a:r>
            <a:endParaRPr sz="1800" b="1" dirty="0">
              <a:solidFill>
                <a:schemeClr val="dk1"/>
              </a:solidFill>
              <a:latin typeface="Spartan"/>
              <a:ea typeface="Spartan"/>
              <a:cs typeface="Spartan"/>
              <a:sym typeface="Spartan"/>
            </a:endParaRPr>
          </a:p>
        </p:txBody>
      </p:sp>
      <p:sp>
        <p:nvSpPr>
          <p:cNvPr id="2345" name="Google Shape;2345;p70"/>
          <p:cNvSpPr txBox="1"/>
          <p:nvPr/>
        </p:nvSpPr>
        <p:spPr>
          <a:xfrm>
            <a:off x="4774038" y="3521197"/>
            <a:ext cx="1595493" cy="107039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1600" dirty="0" smtClean="0">
                <a:solidFill>
                  <a:schemeClr val="dk1"/>
                </a:solidFill>
                <a:latin typeface="Barlow Semi Condensed"/>
                <a:ea typeface="Barlow Semi Condensed"/>
                <a:cs typeface="Barlow Semi Condensed"/>
                <a:sym typeface="Barlow Semi Condensed"/>
              </a:rPr>
              <a:t>Admin approve/reject the application</a:t>
            </a:r>
            <a:endParaRPr sz="1600" dirty="0">
              <a:solidFill>
                <a:schemeClr val="dk1"/>
              </a:solidFill>
              <a:latin typeface="Barlow Semi Condensed"/>
              <a:ea typeface="Barlow Semi Condensed"/>
              <a:cs typeface="Barlow Semi Condensed"/>
              <a:sym typeface="Barlow Semi Condensed"/>
            </a:endParaRPr>
          </a:p>
        </p:txBody>
      </p:sp>
      <p:sp>
        <p:nvSpPr>
          <p:cNvPr id="2346" name="Google Shape;2346;p70"/>
          <p:cNvSpPr txBox="1"/>
          <p:nvPr/>
        </p:nvSpPr>
        <p:spPr>
          <a:xfrm>
            <a:off x="4784853" y="3141325"/>
            <a:ext cx="1394400" cy="372000"/>
          </a:xfrm>
          <a:prstGeom prst="rect">
            <a:avLst/>
          </a:prstGeom>
          <a:noFill/>
          <a:ln>
            <a:noFill/>
          </a:ln>
        </p:spPr>
        <p:txBody>
          <a:bodyPr spcFirstLastPara="1" wrap="square" lIns="91425" tIns="91425" rIns="91425" bIns="91425" anchor="t" anchorCtr="0">
            <a:noAutofit/>
          </a:bodyPr>
          <a:lstStyle/>
          <a:p>
            <a:pPr lvl="0" algn="ctr">
              <a:spcAft>
                <a:spcPts val="1600"/>
              </a:spcAft>
            </a:pPr>
            <a:r>
              <a:rPr lang="en" sz="1800" b="1" dirty="0">
                <a:solidFill>
                  <a:schemeClr val="dk1"/>
                </a:solidFill>
                <a:latin typeface="Spartan"/>
                <a:ea typeface="Spartan"/>
                <a:cs typeface="Spartan"/>
                <a:sym typeface="Spartan"/>
              </a:rPr>
              <a:t>Step 3</a:t>
            </a:r>
            <a:endParaRPr sz="1800" b="1" dirty="0">
              <a:solidFill>
                <a:schemeClr val="dk1"/>
              </a:solidFill>
              <a:latin typeface="Spartan"/>
              <a:ea typeface="Spartan"/>
              <a:cs typeface="Spartan"/>
              <a:sym typeface="Spartan"/>
            </a:endParaRPr>
          </a:p>
        </p:txBody>
      </p:sp>
      <p:sp>
        <p:nvSpPr>
          <p:cNvPr id="2347" name="Google Shape;2347;p70"/>
          <p:cNvSpPr txBox="1"/>
          <p:nvPr/>
        </p:nvSpPr>
        <p:spPr>
          <a:xfrm>
            <a:off x="1105975" y="3471725"/>
            <a:ext cx="1394400" cy="54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dirty="0" smtClean="0">
                <a:solidFill>
                  <a:schemeClr val="dk1"/>
                </a:solidFill>
                <a:latin typeface="Barlow Semi Condensed"/>
                <a:ea typeface="Barlow Semi Condensed"/>
                <a:cs typeface="Barlow Semi Condensed"/>
                <a:sym typeface="Barlow Semi Condensed"/>
              </a:rPr>
              <a:t>Employee Apply for Leave </a:t>
            </a:r>
            <a:endParaRPr sz="1600" dirty="0">
              <a:solidFill>
                <a:schemeClr val="dk1"/>
              </a:solidFill>
              <a:latin typeface="Barlow Semi Condensed"/>
              <a:ea typeface="Barlow Semi Condensed"/>
              <a:cs typeface="Barlow Semi Condensed"/>
              <a:sym typeface="Barlow Semi Condensed"/>
            </a:endParaRPr>
          </a:p>
        </p:txBody>
      </p:sp>
      <p:sp>
        <p:nvSpPr>
          <p:cNvPr id="2348" name="Google Shape;2348;p70"/>
          <p:cNvSpPr txBox="1"/>
          <p:nvPr/>
        </p:nvSpPr>
        <p:spPr>
          <a:xfrm>
            <a:off x="1105978" y="3141325"/>
            <a:ext cx="1394400" cy="372000"/>
          </a:xfrm>
          <a:prstGeom prst="rect">
            <a:avLst/>
          </a:prstGeom>
          <a:noFill/>
          <a:ln>
            <a:noFill/>
          </a:ln>
        </p:spPr>
        <p:txBody>
          <a:bodyPr spcFirstLastPara="1" wrap="square" lIns="91425" tIns="91425" rIns="91425" bIns="91425" anchor="t" anchorCtr="0">
            <a:noAutofit/>
          </a:bodyPr>
          <a:lstStyle/>
          <a:p>
            <a:pPr lvl="0" algn="ctr">
              <a:spcAft>
                <a:spcPts val="1600"/>
              </a:spcAft>
            </a:pPr>
            <a:r>
              <a:rPr lang="en" sz="1800" b="1" dirty="0">
                <a:solidFill>
                  <a:schemeClr val="dk1"/>
                </a:solidFill>
                <a:latin typeface="Spartan"/>
                <a:ea typeface="Spartan"/>
                <a:cs typeface="Spartan"/>
                <a:sym typeface="Spartan"/>
              </a:rPr>
              <a:t>Step 1</a:t>
            </a:r>
            <a:endParaRPr sz="1800" b="1" dirty="0">
              <a:solidFill>
                <a:schemeClr val="dk1"/>
              </a:solidFill>
              <a:latin typeface="Spartan"/>
              <a:ea typeface="Spartan"/>
              <a:cs typeface="Spartan"/>
              <a:sym typeface="Spartan"/>
            </a:endParaRPr>
          </a:p>
        </p:txBody>
      </p:sp>
      <p:sp>
        <p:nvSpPr>
          <p:cNvPr id="2349" name="Google Shape;2349;p70"/>
          <p:cNvSpPr txBox="1"/>
          <p:nvPr/>
        </p:nvSpPr>
        <p:spPr>
          <a:xfrm>
            <a:off x="6707241" y="3531100"/>
            <a:ext cx="1394400" cy="54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1600" dirty="0" smtClean="0">
                <a:solidFill>
                  <a:schemeClr val="dk1"/>
                </a:solidFill>
                <a:latin typeface="Barlow Semi Condensed"/>
                <a:ea typeface="Barlow Semi Condensed"/>
                <a:cs typeface="Barlow Semi Condensed"/>
                <a:sym typeface="Barlow Semi Condensed"/>
              </a:rPr>
              <a:t>Notify the Employee</a:t>
            </a:r>
            <a:endParaRPr sz="1600" dirty="0">
              <a:solidFill>
                <a:schemeClr val="dk1"/>
              </a:solidFill>
              <a:latin typeface="Barlow Semi Condensed"/>
              <a:ea typeface="Barlow Semi Condensed"/>
              <a:cs typeface="Barlow Semi Condensed"/>
              <a:sym typeface="Barlow Semi Condensed"/>
            </a:endParaRPr>
          </a:p>
        </p:txBody>
      </p:sp>
      <p:sp>
        <p:nvSpPr>
          <p:cNvPr id="2350" name="Google Shape;2350;p70"/>
          <p:cNvSpPr txBox="1"/>
          <p:nvPr/>
        </p:nvSpPr>
        <p:spPr>
          <a:xfrm>
            <a:off x="6624328" y="3141325"/>
            <a:ext cx="1394400" cy="37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800" b="1" dirty="0" smtClean="0">
                <a:solidFill>
                  <a:schemeClr val="dk1"/>
                </a:solidFill>
                <a:latin typeface="Spartan"/>
                <a:ea typeface="Spartan"/>
                <a:cs typeface="Spartan"/>
                <a:sym typeface="Spartan"/>
              </a:rPr>
              <a:t>Step </a:t>
            </a:r>
            <a:r>
              <a:rPr lang="en" sz="1800" b="1" dirty="0">
                <a:solidFill>
                  <a:schemeClr val="dk1"/>
                </a:solidFill>
                <a:latin typeface="Spartan"/>
                <a:ea typeface="Spartan"/>
                <a:cs typeface="Spartan"/>
                <a:sym typeface="Spartan"/>
              </a:rPr>
              <a:t>4</a:t>
            </a:r>
            <a:endParaRPr sz="1800" b="1" dirty="0">
              <a:solidFill>
                <a:schemeClr val="dk1"/>
              </a:solidFill>
              <a:latin typeface="Spartan"/>
              <a:ea typeface="Spartan"/>
              <a:cs typeface="Spartan"/>
              <a:sym typeface="Spartan"/>
            </a:endParaRPr>
          </a:p>
        </p:txBody>
      </p:sp>
      <p:grpSp>
        <p:nvGrpSpPr>
          <p:cNvPr id="2351" name="Google Shape;2351;p70"/>
          <p:cNvGrpSpPr/>
          <p:nvPr/>
        </p:nvGrpSpPr>
        <p:grpSpPr>
          <a:xfrm>
            <a:off x="7101865" y="1995582"/>
            <a:ext cx="439266" cy="439788"/>
            <a:chOff x="4736003" y="2278137"/>
            <a:chExt cx="309429" cy="309819"/>
          </a:xfrm>
        </p:grpSpPr>
        <p:sp>
          <p:nvSpPr>
            <p:cNvPr id="2352" name="Google Shape;2352;p70"/>
            <p:cNvSpPr/>
            <p:nvPr/>
          </p:nvSpPr>
          <p:spPr>
            <a:xfrm>
              <a:off x="4782718" y="2415122"/>
              <a:ext cx="166426" cy="172834"/>
            </a:xfrm>
            <a:custGeom>
              <a:avLst/>
              <a:gdLst/>
              <a:ahLst/>
              <a:cxnLst/>
              <a:rect l="l" t="t" r="r" b="b"/>
              <a:pathLst>
                <a:path w="7688" h="7984" extrusionOk="0">
                  <a:moveTo>
                    <a:pt x="2979" y="0"/>
                  </a:moveTo>
                  <a:lnTo>
                    <a:pt x="1" y="1768"/>
                  </a:lnTo>
                  <a:lnTo>
                    <a:pt x="727" y="2475"/>
                  </a:lnTo>
                  <a:cubicBezTo>
                    <a:pt x="596" y="3108"/>
                    <a:pt x="801" y="3759"/>
                    <a:pt x="1266" y="4206"/>
                  </a:cubicBezTo>
                  <a:lnTo>
                    <a:pt x="4989" y="7984"/>
                  </a:lnTo>
                  <a:lnTo>
                    <a:pt x="7352" y="5565"/>
                  </a:lnTo>
                  <a:cubicBezTo>
                    <a:pt x="7687" y="5230"/>
                    <a:pt x="7687" y="4709"/>
                    <a:pt x="7352" y="4374"/>
                  </a:cubicBezTo>
                  <a:lnTo>
                    <a:pt x="5584" y="2606"/>
                  </a:lnTo>
                  <a:lnTo>
                    <a:pt x="5082" y="3071"/>
                  </a:lnTo>
                  <a:cubicBezTo>
                    <a:pt x="4998" y="3155"/>
                    <a:pt x="4891" y="3196"/>
                    <a:pt x="4784" y="3196"/>
                  </a:cubicBezTo>
                  <a:cubicBezTo>
                    <a:pt x="4677" y="3196"/>
                    <a:pt x="4570" y="3155"/>
                    <a:pt x="4486" y="3071"/>
                  </a:cubicBezTo>
                  <a:lnTo>
                    <a:pt x="4207" y="2792"/>
                  </a:lnTo>
                  <a:lnTo>
                    <a:pt x="5584" y="1414"/>
                  </a:lnTo>
                  <a:lnTo>
                    <a:pt x="4821" y="651"/>
                  </a:lnTo>
                  <a:cubicBezTo>
                    <a:pt x="4455" y="285"/>
                    <a:pt x="3951" y="82"/>
                    <a:pt x="3443" y="82"/>
                  </a:cubicBezTo>
                  <a:cubicBezTo>
                    <a:pt x="3332" y="82"/>
                    <a:pt x="3220" y="92"/>
                    <a:pt x="3109" y="112"/>
                  </a:cubicBezTo>
                  <a:lnTo>
                    <a:pt x="29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70"/>
            <p:cNvSpPr/>
            <p:nvPr/>
          </p:nvSpPr>
          <p:spPr>
            <a:xfrm>
              <a:off x="4847985" y="2415122"/>
              <a:ext cx="124516" cy="87456"/>
            </a:xfrm>
            <a:custGeom>
              <a:avLst/>
              <a:gdLst/>
              <a:ahLst/>
              <a:cxnLst/>
              <a:rect l="l" t="t" r="r" b="b"/>
              <a:pathLst>
                <a:path w="5752" h="4040" extrusionOk="0">
                  <a:moveTo>
                    <a:pt x="3984" y="0"/>
                  </a:moveTo>
                  <a:lnTo>
                    <a:pt x="3853" y="112"/>
                  </a:lnTo>
                  <a:cubicBezTo>
                    <a:pt x="3734" y="91"/>
                    <a:pt x="3615" y="80"/>
                    <a:pt x="3496" y="80"/>
                  </a:cubicBezTo>
                  <a:cubicBezTo>
                    <a:pt x="2988" y="80"/>
                    <a:pt x="2503" y="274"/>
                    <a:pt x="2141" y="651"/>
                  </a:cubicBezTo>
                  <a:lnTo>
                    <a:pt x="1" y="2792"/>
                  </a:lnTo>
                  <a:lnTo>
                    <a:pt x="894" y="3666"/>
                  </a:lnTo>
                  <a:cubicBezTo>
                    <a:pt x="1140" y="3912"/>
                    <a:pt x="1464" y="4039"/>
                    <a:pt x="1790" y="4039"/>
                  </a:cubicBezTo>
                  <a:cubicBezTo>
                    <a:pt x="2057" y="4039"/>
                    <a:pt x="2324" y="3954"/>
                    <a:pt x="2551" y="3778"/>
                  </a:cubicBezTo>
                  <a:lnTo>
                    <a:pt x="4672" y="3331"/>
                  </a:lnTo>
                  <a:lnTo>
                    <a:pt x="5752" y="577"/>
                  </a:lnTo>
                  <a:lnTo>
                    <a:pt x="39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70"/>
            <p:cNvSpPr/>
            <p:nvPr/>
          </p:nvSpPr>
          <p:spPr>
            <a:xfrm>
              <a:off x="4736003" y="2366762"/>
              <a:ext cx="111203" cy="112026"/>
            </a:xfrm>
            <a:custGeom>
              <a:avLst/>
              <a:gdLst/>
              <a:ahLst/>
              <a:cxnLst/>
              <a:rect l="l" t="t" r="r" b="b"/>
              <a:pathLst>
                <a:path w="5137" h="5175" extrusionOk="0">
                  <a:moveTo>
                    <a:pt x="2959" y="1"/>
                  </a:moveTo>
                  <a:lnTo>
                    <a:pt x="0" y="2960"/>
                  </a:lnTo>
                  <a:lnTo>
                    <a:pt x="2178" y="5174"/>
                  </a:lnTo>
                  <a:lnTo>
                    <a:pt x="5137" y="2234"/>
                  </a:lnTo>
                  <a:lnTo>
                    <a:pt x="2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70"/>
            <p:cNvSpPr/>
            <p:nvPr/>
          </p:nvSpPr>
          <p:spPr>
            <a:xfrm>
              <a:off x="4903187" y="2427591"/>
              <a:ext cx="95097" cy="107999"/>
            </a:xfrm>
            <a:custGeom>
              <a:avLst/>
              <a:gdLst/>
              <a:ahLst/>
              <a:cxnLst/>
              <a:rect l="l" t="t" r="r" b="b"/>
              <a:pathLst>
                <a:path w="4393" h="4989" extrusionOk="0">
                  <a:moveTo>
                    <a:pt x="3202" y="1"/>
                  </a:moveTo>
                  <a:lnTo>
                    <a:pt x="1" y="3202"/>
                  </a:lnTo>
                  <a:lnTo>
                    <a:pt x="1787" y="4989"/>
                  </a:lnTo>
                  <a:lnTo>
                    <a:pt x="3127" y="3630"/>
                  </a:lnTo>
                  <a:cubicBezTo>
                    <a:pt x="3592" y="3183"/>
                    <a:pt x="3797" y="2532"/>
                    <a:pt x="3667" y="1899"/>
                  </a:cubicBezTo>
                  <a:lnTo>
                    <a:pt x="4393" y="1192"/>
                  </a:lnTo>
                  <a:lnTo>
                    <a:pt x="32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70"/>
            <p:cNvSpPr/>
            <p:nvPr/>
          </p:nvSpPr>
          <p:spPr>
            <a:xfrm>
              <a:off x="4934207" y="2364748"/>
              <a:ext cx="111225" cy="114039"/>
            </a:xfrm>
            <a:custGeom>
              <a:avLst/>
              <a:gdLst/>
              <a:ahLst/>
              <a:cxnLst/>
              <a:rect l="l" t="t" r="r" b="b"/>
              <a:pathLst>
                <a:path w="5138" h="5268" extrusionOk="0">
                  <a:moveTo>
                    <a:pt x="2178" y="1"/>
                  </a:moveTo>
                  <a:lnTo>
                    <a:pt x="1" y="2327"/>
                  </a:lnTo>
                  <a:lnTo>
                    <a:pt x="2960" y="5267"/>
                  </a:lnTo>
                  <a:lnTo>
                    <a:pt x="5137" y="2960"/>
                  </a:lnTo>
                  <a:lnTo>
                    <a:pt x="21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70"/>
            <p:cNvSpPr/>
            <p:nvPr/>
          </p:nvSpPr>
          <p:spPr>
            <a:xfrm>
              <a:off x="4827052" y="2278137"/>
              <a:ext cx="126919" cy="127331"/>
            </a:xfrm>
            <a:custGeom>
              <a:avLst/>
              <a:gdLst/>
              <a:ahLst/>
              <a:cxnLst/>
              <a:rect l="l" t="t" r="r" b="b"/>
              <a:pathLst>
                <a:path w="5863" h="5882" extrusionOk="0">
                  <a:moveTo>
                    <a:pt x="2941" y="0"/>
                  </a:moveTo>
                  <a:cubicBezTo>
                    <a:pt x="1321" y="0"/>
                    <a:pt x="0" y="1322"/>
                    <a:pt x="0" y="2941"/>
                  </a:cubicBezTo>
                  <a:cubicBezTo>
                    <a:pt x="0" y="4560"/>
                    <a:pt x="1321" y="5881"/>
                    <a:pt x="2941" y="5881"/>
                  </a:cubicBezTo>
                  <a:cubicBezTo>
                    <a:pt x="4560" y="5881"/>
                    <a:pt x="5862" y="4560"/>
                    <a:pt x="5862" y="2941"/>
                  </a:cubicBezTo>
                  <a:cubicBezTo>
                    <a:pt x="5862" y="1322"/>
                    <a:pt x="4560"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70"/>
            <p:cNvSpPr/>
            <p:nvPr/>
          </p:nvSpPr>
          <p:spPr>
            <a:xfrm>
              <a:off x="4890696" y="2278137"/>
              <a:ext cx="63276" cy="127331"/>
            </a:xfrm>
            <a:custGeom>
              <a:avLst/>
              <a:gdLst/>
              <a:ahLst/>
              <a:cxnLst/>
              <a:rect l="l" t="t" r="r" b="b"/>
              <a:pathLst>
                <a:path w="2923" h="5882" extrusionOk="0">
                  <a:moveTo>
                    <a:pt x="1" y="0"/>
                  </a:moveTo>
                  <a:lnTo>
                    <a:pt x="1" y="5881"/>
                  </a:lnTo>
                  <a:cubicBezTo>
                    <a:pt x="1620" y="5881"/>
                    <a:pt x="2922" y="4560"/>
                    <a:pt x="2922" y="2941"/>
                  </a:cubicBezTo>
                  <a:cubicBezTo>
                    <a:pt x="2922" y="1322"/>
                    <a:pt x="1620"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70"/>
            <p:cNvSpPr/>
            <p:nvPr/>
          </p:nvSpPr>
          <p:spPr>
            <a:xfrm>
              <a:off x="4856861" y="2318834"/>
              <a:ext cx="64878" cy="51976"/>
            </a:xfrm>
            <a:custGeom>
              <a:avLst/>
              <a:gdLst/>
              <a:ahLst/>
              <a:cxnLst/>
              <a:rect l="l" t="t" r="r" b="b"/>
              <a:pathLst>
                <a:path w="2997" h="2401" extrusionOk="0">
                  <a:moveTo>
                    <a:pt x="2401" y="0"/>
                  </a:moveTo>
                  <a:lnTo>
                    <a:pt x="1173" y="1228"/>
                  </a:lnTo>
                  <a:lnTo>
                    <a:pt x="596" y="633"/>
                  </a:lnTo>
                  <a:lnTo>
                    <a:pt x="0" y="1228"/>
                  </a:lnTo>
                  <a:lnTo>
                    <a:pt x="1173" y="2401"/>
                  </a:lnTo>
                  <a:lnTo>
                    <a:pt x="2997" y="596"/>
                  </a:lnTo>
                  <a:lnTo>
                    <a:pt x="24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70"/>
            <p:cNvSpPr/>
            <p:nvPr/>
          </p:nvSpPr>
          <p:spPr>
            <a:xfrm>
              <a:off x="4890696" y="2318834"/>
              <a:ext cx="31043" cy="43923"/>
            </a:xfrm>
            <a:custGeom>
              <a:avLst/>
              <a:gdLst/>
              <a:ahLst/>
              <a:cxnLst/>
              <a:rect l="l" t="t" r="r" b="b"/>
              <a:pathLst>
                <a:path w="1434" h="2029" extrusionOk="0">
                  <a:moveTo>
                    <a:pt x="838" y="0"/>
                  </a:moveTo>
                  <a:lnTo>
                    <a:pt x="1" y="838"/>
                  </a:lnTo>
                  <a:lnTo>
                    <a:pt x="1" y="2029"/>
                  </a:lnTo>
                  <a:lnTo>
                    <a:pt x="1434" y="596"/>
                  </a:lnTo>
                  <a:lnTo>
                    <a:pt x="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2" name="Google Shape;2372;p70"/>
          <p:cNvGrpSpPr/>
          <p:nvPr/>
        </p:nvGrpSpPr>
        <p:grpSpPr>
          <a:xfrm>
            <a:off x="5288693" y="1995589"/>
            <a:ext cx="386655" cy="439819"/>
            <a:chOff x="3451224" y="3384822"/>
            <a:chExt cx="272369" cy="309841"/>
          </a:xfrm>
        </p:grpSpPr>
        <p:sp>
          <p:nvSpPr>
            <p:cNvPr id="2373" name="Google Shape;2373;p70"/>
            <p:cNvSpPr/>
            <p:nvPr/>
          </p:nvSpPr>
          <p:spPr>
            <a:xfrm>
              <a:off x="3460078" y="3585451"/>
              <a:ext cx="63687" cy="54811"/>
            </a:xfrm>
            <a:custGeom>
              <a:avLst/>
              <a:gdLst/>
              <a:ahLst/>
              <a:cxnLst/>
              <a:rect l="l" t="t" r="r" b="b"/>
              <a:pathLst>
                <a:path w="2942" h="2532" extrusionOk="0">
                  <a:moveTo>
                    <a:pt x="1671" y="0"/>
                  </a:moveTo>
                  <a:cubicBezTo>
                    <a:pt x="1364" y="0"/>
                    <a:pt x="1053" y="115"/>
                    <a:pt x="801" y="373"/>
                  </a:cubicBezTo>
                  <a:cubicBezTo>
                    <a:pt x="1" y="1173"/>
                    <a:pt x="559" y="2532"/>
                    <a:pt x="1694" y="2532"/>
                  </a:cubicBezTo>
                  <a:cubicBezTo>
                    <a:pt x="2383" y="2532"/>
                    <a:pt x="2941" y="1955"/>
                    <a:pt x="2941" y="1266"/>
                  </a:cubicBezTo>
                  <a:cubicBezTo>
                    <a:pt x="2941" y="509"/>
                    <a:pt x="2317" y="0"/>
                    <a:pt x="16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0"/>
            <p:cNvSpPr/>
            <p:nvPr/>
          </p:nvSpPr>
          <p:spPr>
            <a:xfrm>
              <a:off x="3451224" y="3640241"/>
              <a:ext cx="90660" cy="54422"/>
            </a:xfrm>
            <a:custGeom>
              <a:avLst/>
              <a:gdLst/>
              <a:ahLst/>
              <a:cxnLst/>
              <a:rect l="l" t="t" r="r" b="b"/>
              <a:pathLst>
                <a:path w="4188" h="2514" extrusionOk="0">
                  <a:moveTo>
                    <a:pt x="2103" y="1"/>
                  </a:moveTo>
                  <a:cubicBezTo>
                    <a:pt x="931" y="1"/>
                    <a:pt x="0" y="931"/>
                    <a:pt x="0" y="2085"/>
                  </a:cubicBezTo>
                  <a:lnTo>
                    <a:pt x="0" y="2513"/>
                  </a:lnTo>
                  <a:lnTo>
                    <a:pt x="3350" y="2513"/>
                  </a:lnTo>
                  <a:lnTo>
                    <a:pt x="4188" y="2085"/>
                  </a:lnTo>
                  <a:cubicBezTo>
                    <a:pt x="4188" y="931"/>
                    <a:pt x="3257"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0"/>
            <p:cNvSpPr/>
            <p:nvPr/>
          </p:nvSpPr>
          <p:spPr>
            <a:xfrm>
              <a:off x="3641787" y="3585451"/>
              <a:ext cx="63665" cy="54811"/>
            </a:xfrm>
            <a:custGeom>
              <a:avLst/>
              <a:gdLst/>
              <a:ahLst/>
              <a:cxnLst/>
              <a:rect l="l" t="t" r="r" b="b"/>
              <a:pathLst>
                <a:path w="2941" h="2532" extrusionOk="0">
                  <a:moveTo>
                    <a:pt x="1671" y="0"/>
                  </a:moveTo>
                  <a:cubicBezTo>
                    <a:pt x="1364" y="0"/>
                    <a:pt x="1052" y="115"/>
                    <a:pt x="800" y="373"/>
                  </a:cubicBezTo>
                  <a:cubicBezTo>
                    <a:pt x="0" y="1173"/>
                    <a:pt x="558" y="2513"/>
                    <a:pt x="1694" y="2532"/>
                  </a:cubicBezTo>
                  <a:cubicBezTo>
                    <a:pt x="2382" y="2513"/>
                    <a:pt x="2941" y="1955"/>
                    <a:pt x="2941" y="1266"/>
                  </a:cubicBezTo>
                  <a:cubicBezTo>
                    <a:pt x="2941" y="509"/>
                    <a:pt x="2316" y="0"/>
                    <a:pt x="16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0"/>
            <p:cNvSpPr/>
            <p:nvPr/>
          </p:nvSpPr>
          <p:spPr>
            <a:xfrm>
              <a:off x="3632522" y="3640241"/>
              <a:ext cx="91071" cy="54422"/>
            </a:xfrm>
            <a:custGeom>
              <a:avLst/>
              <a:gdLst/>
              <a:ahLst/>
              <a:cxnLst/>
              <a:rect l="l" t="t" r="r" b="b"/>
              <a:pathLst>
                <a:path w="4207" h="2514" extrusionOk="0">
                  <a:moveTo>
                    <a:pt x="2103" y="1"/>
                  </a:moveTo>
                  <a:cubicBezTo>
                    <a:pt x="949" y="1"/>
                    <a:pt x="0" y="931"/>
                    <a:pt x="0" y="2085"/>
                  </a:cubicBezTo>
                  <a:lnTo>
                    <a:pt x="838" y="2513"/>
                  </a:lnTo>
                  <a:lnTo>
                    <a:pt x="4206" y="2513"/>
                  </a:lnTo>
                  <a:lnTo>
                    <a:pt x="4188" y="2085"/>
                  </a:lnTo>
                  <a:cubicBezTo>
                    <a:pt x="4188" y="931"/>
                    <a:pt x="3257"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0"/>
            <p:cNvSpPr/>
            <p:nvPr/>
          </p:nvSpPr>
          <p:spPr>
            <a:xfrm>
              <a:off x="3526557" y="3512910"/>
              <a:ext cx="105986" cy="90703"/>
            </a:xfrm>
            <a:custGeom>
              <a:avLst/>
              <a:gdLst/>
              <a:ahLst/>
              <a:cxnLst/>
              <a:rect l="l" t="t" r="r" b="b"/>
              <a:pathLst>
                <a:path w="4896" h="4190" extrusionOk="0">
                  <a:moveTo>
                    <a:pt x="2781" y="1"/>
                  </a:moveTo>
                  <a:cubicBezTo>
                    <a:pt x="2269" y="1"/>
                    <a:pt x="1747" y="191"/>
                    <a:pt x="1322" y="616"/>
                  </a:cubicBezTo>
                  <a:cubicBezTo>
                    <a:pt x="0" y="1938"/>
                    <a:pt x="950" y="4189"/>
                    <a:pt x="2811" y="4189"/>
                  </a:cubicBezTo>
                  <a:cubicBezTo>
                    <a:pt x="3965" y="4189"/>
                    <a:pt x="4895" y="3259"/>
                    <a:pt x="4895" y="2105"/>
                  </a:cubicBezTo>
                  <a:cubicBezTo>
                    <a:pt x="4895" y="843"/>
                    <a:pt x="3860" y="1"/>
                    <a:pt x="27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0"/>
            <p:cNvSpPr/>
            <p:nvPr/>
          </p:nvSpPr>
          <p:spPr>
            <a:xfrm>
              <a:off x="3528982" y="3384822"/>
              <a:ext cx="116442" cy="114039"/>
            </a:xfrm>
            <a:custGeom>
              <a:avLst/>
              <a:gdLst/>
              <a:ahLst/>
              <a:cxnLst/>
              <a:rect l="l" t="t" r="r" b="b"/>
              <a:pathLst>
                <a:path w="5379" h="5268" extrusionOk="0">
                  <a:moveTo>
                    <a:pt x="1433" y="1"/>
                  </a:moveTo>
                  <a:lnTo>
                    <a:pt x="1433" y="2569"/>
                  </a:lnTo>
                  <a:lnTo>
                    <a:pt x="0" y="2569"/>
                  </a:lnTo>
                  <a:lnTo>
                    <a:pt x="2699" y="5268"/>
                  </a:lnTo>
                  <a:lnTo>
                    <a:pt x="5379" y="2569"/>
                  </a:lnTo>
                  <a:lnTo>
                    <a:pt x="3946" y="2569"/>
                  </a:lnTo>
                  <a:lnTo>
                    <a:pt x="39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0"/>
            <p:cNvSpPr/>
            <p:nvPr/>
          </p:nvSpPr>
          <p:spPr>
            <a:xfrm>
              <a:off x="3629296" y="3473468"/>
              <a:ext cx="60851" cy="42711"/>
            </a:xfrm>
            <a:custGeom>
              <a:avLst/>
              <a:gdLst/>
              <a:ahLst/>
              <a:cxnLst/>
              <a:rect l="l" t="t" r="r" b="b"/>
              <a:pathLst>
                <a:path w="2811" h="1973" extrusionOk="0">
                  <a:moveTo>
                    <a:pt x="2438" y="0"/>
                  </a:moveTo>
                  <a:lnTo>
                    <a:pt x="0" y="1228"/>
                  </a:lnTo>
                  <a:lnTo>
                    <a:pt x="391" y="1973"/>
                  </a:lnTo>
                  <a:lnTo>
                    <a:pt x="2810" y="763"/>
                  </a:lnTo>
                  <a:lnTo>
                    <a:pt x="2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0"/>
            <p:cNvSpPr/>
            <p:nvPr/>
          </p:nvSpPr>
          <p:spPr>
            <a:xfrm>
              <a:off x="3650641" y="3531072"/>
              <a:ext cx="54811" cy="18141"/>
            </a:xfrm>
            <a:custGeom>
              <a:avLst/>
              <a:gdLst/>
              <a:ahLst/>
              <a:cxnLst/>
              <a:rect l="l" t="t" r="r" b="b"/>
              <a:pathLst>
                <a:path w="2532" h="838" extrusionOk="0">
                  <a:moveTo>
                    <a:pt x="1" y="0"/>
                  </a:moveTo>
                  <a:lnTo>
                    <a:pt x="1" y="838"/>
                  </a:lnTo>
                  <a:lnTo>
                    <a:pt x="2532" y="838"/>
                  </a:lnTo>
                  <a:lnTo>
                    <a:pt x="25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0"/>
            <p:cNvSpPr/>
            <p:nvPr/>
          </p:nvSpPr>
          <p:spPr>
            <a:xfrm>
              <a:off x="3484258" y="3473468"/>
              <a:ext cx="60851" cy="42711"/>
            </a:xfrm>
            <a:custGeom>
              <a:avLst/>
              <a:gdLst/>
              <a:ahLst/>
              <a:cxnLst/>
              <a:rect l="l" t="t" r="r" b="b"/>
              <a:pathLst>
                <a:path w="2811" h="1973" extrusionOk="0">
                  <a:moveTo>
                    <a:pt x="373" y="0"/>
                  </a:moveTo>
                  <a:lnTo>
                    <a:pt x="0" y="763"/>
                  </a:lnTo>
                  <a:lnTo>
                    <a:pt x="2438" y="1973"/>
                  </a:lnTo>
                  <a:lnTo>
                    <a:pt x="2811" y="1228"/>
                  </a:lnTo>
                  <a:lnTo>
                    <a:pt x="3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0"/>
            <p:cNvSpPr/>
            <p:nvPr/>
          </p:nvSpPr>
          <p:spPr>
            <a:xfrm>
              <a:off x="3469343" y="3531072"/>
              <a:ext cx="54422" cy="18141"/>
            </a:xfrm>
            <a:custGeom>
              <a:avLst/>
              <a:gdLst/>
              <a:ahLst/>
              <a:cxnLst/>
              <a:rect l="l" t="t" r="r" b="b"/>
              <a:pathLst>
                <a:path w="2514" h="838" extrusionOk="0">
                  <a:moveTo>
                    <a:pt x="1" y="0"/>
                  </a:moveTo>
                  <a:lnTo>
                    <a:pt x="1" y="838"/>
                  </a:lnTo>
                  <a:lnTo>
                    <a:pt x="2513" y="838"/>
                  </a:lnTo>
                  <a:lnTo>
                    <a:pt x="25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0"/>
            <p:cNvSpPr/>
            <p:nvPr/>
          </p:nvSpPr>
          <p:spPr>
            <a:xfrm>
              <a:off x="3587798" y="3512932"/>
              <a:ext cx="45135" cy="90681"/>
            </a:xfrm>
            <a:custGeom>
              <a:avLst/>
              <a:gdLst/>
              <a:ahLst/>
              <a:cxnLst/>
              <a:rect l="l" t="t" r="r" b="b"/>
              <a:pathLst>
                <a:path w="2085" h="4189" extrusionOk="0">
                  <a:moveTo>
                    <a:pt x="0" y="1"/>
                  </a:moveTo>
                  <a:lnTo>
                    <a:pt x="0" y="4188"/>
                  </a:lnTo>
                  <a:cubicBezTo>
                    <a:pt x="1154" y="4188"/>
                    <a:pt x="2085" y="3258"/>
                    <a:pt x="2085" y="2104"/>
                  </a:cubicBezTo>
                  <a:cubicBezTo>
                    <a:pt x="2085" y="950"/>
                    <a:pt x="1154"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0"/>
            <p:cNvSpPr/>
            <p:nvPr/>
          </p:nvSpPr>
          <p:spPr>
            <a:xfrm>
              <a:off x="3587387" y="3384822"/>
              <a:ext cx="58037" cy="114039"/>
            </a:xfrm>
            <a:custGeom>
              <a:avLst/>
              <a:gdLst/>
              <a:ahLst/>
              <a:cxnLst/>
              <a:rect l="l" t="t" r="r" b="b"/>
              <a:pathLst>
                <a:path w="2681" h="5268" extrusionOk="0">
                  <a:moveTo>
                    <a:pt x="1" y="1"/>
                  </a:moveTo>
                  <a:lnTo>
                    <a:pt x="1" y="5268"/>
                  </a:lnTo>
                  <a:lnTo>
                    <a:pt x="2681" y="2569"/>
                  </a:lnTo>
                  <a:lnTo>
                    <a:pt x="1248" y="2569"/>
                  </a:lnTo>
                  <a:lnTo>
                    <a:pt x="12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0"/>
            <p:cNvSpPr/>
            <p:nvPr/>
          </p:nvSpPr>
          <p:spPr>
            <a:xfrm>
              <a:off x="3523743" y="3603591"/>
              <a:ext cx="126919" cy="91071"/>
            </a:xfrm>
            <a:custGeom>
              <a:avLst/>
              <a:gdLst/>
              <a:ahLst/>
              <a:cxnLst/>
              <a:rect l="l" t="t" r="r" b="b"/>
              <a:pathLst>
                <a:path w="5863" h="4207" extrusionOk="0">
                  <a:moveTo>
                    <a:pt x="2941" y="0"/>
                  </a:moveTo>
                  <a:cubicBezTo>
                    <a:pt x="1322" y="0"/>
                    <a:pt x="0" y="1322"/>
                    <a:pt x="0" y="2941"/>
                  </a:cubicBezTo>
                  <a:lnTo>
                    <a:pt x="0" y="4206"/>
                  </a:lnTo>
                  <a:lnTo>
                    <a:pt x="5863" y="4206"/>
                  </a:lnTo>
                  <a:lnTo>
                    <a:pt x="5863" y="2941"/>
                  </a:lnTo>
                  <a:cubicBezTo>
                    <a:pt x="5863" y="1322"/>
                    <a:pt x="4560"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0"/>
            <p:cNvSpPr/>
            <p:nvPr/>
          </p:nvSpPr>
          <p:spPr>
            <a:xfrm>
              <a:off x="3587387" y="3603591"/>
              <a:ext cx="63276" cy="91071"/>
            </a:xfrm>
            <a:custGeom>
              <a:avLst/>
              <a:gdLst/>
              <a:ahLst/>
              <a:cxnLst/>
              <a:rect l="l" t="t" r="r" b="b"/>
              <a:pathLst>
                <a:path w="2923" h="4207" extrusionOk="0">
                  <a:moveTo>
                    <a:pt x="1" y="0"/>
                  </a:moveTo>
                  <a:lnTo>
                    <a:pt x="1" y="4188"/>
                  </a:lnTo>
                  <a:lnTo>
                    <a:pt x="2923" y="4206"/>
                  </a:lnTo>
                  <a:lnTo>
                    <a:pt x="2923" y="2941"/>
                  </a:lnTo>
                  <a:cubicBezTo>
                    <a:pt x="2923" y="1322"/>
                    <a:pt x="1620"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7" name="Google Shape;2387;p70"/>
          <p:cNvGrpSpPr/>
          <p:nvPr/>
        </p:nvGrpSpPr>
        <p:grpSpPr>
          <a:xfrm>
            <a:off x="3422362" y="1994479"/>
            <a:ext cx="439819" cy="442062"/>
            <a:chOff x="7342210" y="3936790"/>
            <a:chExt cx="309819" cy="311421"/>
          </a:xfrm>
        </p:grpSpPr>
        <p:sp>
          <p:nvSpPr>
            <p:cNvPr id="2388" name="Google Shape;2388;p70"/>
            <p:cNvSpPr/>
            <p:nvPr/>
          </p:nvSpPr>
          <p:spPr>
            <a:xfrm>
              <a:off x="7342210" y="3974240"/>
              <a:ext cx="199850" cy="273971"/>
            </a:xfrm>
            <a:custGeom>
              <a:avLst/>
              <a:gdLst/>
              <a:ahLst/>
              <a:cxnLst/>
              <a:rect l="l" t="t" r="r" b="b"/>
              <a:pathLst>
                <a:path w="9232" h="12656" extrusionOk="0">
                  <a:moveTo>
                    <a:pt x="2755" y="0"/>
                  </a:moveTo>
                  <a:lnTo>
                    <a:pt x="1917" y="1917"/>
                  </a:lnTo>
                  <a:lnTo>
                    <a:pt x="0" y="2755"/>
                  </a:lnTo>
                  <a:lnTo>
                    <a:pt x="0" y="12655"/>
                  </a:lnTo>
                  <a:lnTo>
                    <a:pt x="9231" y="12655"/>
                  </a:lnTo>
                  <a:lnTo>
                    <a:pt x="9231" y="5044"/>
                  </a:lnTo>
                  <a:lnTo>
                    <a:pt x="8803" y="5044"/>
                  </a:lnTo>
                  <a:cubicBezTo>
                    <a:pt x="6551" y="5044"/>
                    <a:pt x="5137" y="2587"/>
                    <a:pt x="6272" y="633"/>
                  </a:cubicBezTo>
                  <a:lnTo>
                    <a:pt x="66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0"/>
            <p:cNvSpPr/>
            <p:nvPr/>
          </p:nvSpPr>
          <p:spPr>
            <a:xfrm>
              <a:off x="7442114" y="3974240"/>
              <a:ext cx="99947" cy="273971"/>
            </a:xfrm>
            <a:custGeom>
              <a:avLst/>
              <a:gdLst/>
              <a:ahLst/>
              <a:cxnLst/>
              <a:rect l="l" t="t" r="r" b="b"/>
              <a:pathLst>
                <a:path w="4617" h="12656" extrusionOk="0">
                  <a:moveTo>
                    <a:pt x="1" y="0"/>
                  </a:moveTo>
                  <a:lnTo>
                    <a:pt x="1" y="12655"/>
                  </a:lnTo>
                  <a:lnTo>
                    <a:pt x="4616" y="12655"/>
                  </a:lnTo>
                  <a:lnTo>
                    <a:pt x="4616" y="5044"/>
                  </a:lnTo>
                  <a:lnTo>
                    <a:pt x="4188" y="5044"/>
                  </a:lnTo>
                  <a:cubicBezTo>
                    <a:pt x="2569" y="5025"/>
                    <a:pt x="1266" y="3722"/>
                    <a:pt x="1266" y="2103"/>
                  </a:cubicBezTo>
                  <a:cubicBezTo>
                    <a:pt x="1266" y="1582"/>
                    <a:pt x="1397" y="1080"/>
                    <a:pt x="1657" y="633"/>
                  </a:cubicBezTo>
                  <a:lnTo>
                    <a:pt x="20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0"/>
            <p:cNvSpPr/>
            <p:nvPr/>
          </p:nvSpPr>
          <p:spPr>
            <a:xfrm>
              <a:off x="7378470" y="4192187"/>
              <a:ext cx="127331" cy="18141"/>
            </a:xfrm>
            <a:custGeom>
              <a:avLst/>
              <a:gdLst/>
              <a:ahLst/>
              <a:cxnLst/>
              <a:rect l="l" t="t" r="r" b="b"/>
              <a:pathLst>
                <a:path w="5882" h="838" extrusionOk="0">
                  <a:moveTo>
                    <a:pt x="0" y="1"/>
                  </a:moveTo>
                  <a:lnTo>
                    <a:pt x="0" y="838"/>
                  </a:lnTo>
                  <a:lnTo>
                    <a:pt x="5881" y="838"/>
                  </a:lnTo>
                  <a:lnTo>
                    <a:pt x="58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0"/>
            <p:cNvSpPr/>
            <p:nvPr/>
          </p:nvSpPr>
          <p:spPr>
            <a:xfrm>
              <a:off x="7378470" y="4155927"/>
              <a:ext cx="127331" cy="18162"/>
            </a:xfrm>
            <a:custGeom>
              <a:avLst/>
              <a:gdLst/>
              <a:ahLst/>
              <a:cxnLst/>
              <a:rect l="l" t="t" r="r" b="b"/>
              <a:pathLst>
                <a:path w="5882" h="839" extrusionOk="0">
                  <a:moveTo>
                    <a:pt x="0" y="1"/>
                  </a:moveTo>
                  <a:lnTo>
                    <a:pt x="0" y="838"/>
                  </a:lnTo>
                  <a:lnTo>
                    <a:pt x="5881" y="838"/>
                  </a:lnTo>
                  <a:lnTo>
                    <a:pt x="58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0"/>
            <p:cNvSpPr/>
            <p:nvPr/>
          </p:nvSpPr>
          <p:spPr>
            <a:xfrm>
              <a:off x="7378470" y="4119668"/>
              <a:ext cx="127331" cy="18162"/>
            </a:xfrm>
            <a:custGeom>
              <a:avLst/>
              <a:gdLst/>
              <a:ahLst/>
              <a:cxnLst/>
              <a:rect l="l" t="t" r="r" b="b"/>
              <a:pathLst>
                <a:path w="5882" h="839" extrusionOk="0">
                  <a:moveTo>
                    <a:pt x="0" y="1"/>
                  </a:moveTo>
                  <a:lnTo>
                    <a:pt x="0" y="838"/>
                  </a:lnTo>
                  <a:lnTo>
                    <a:pt x="5881" y="838"/>
                  </a:lnTo>
                  <a:lnTo>
                    <a:pt x="58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0"/>
            <p:cNvSpPr/>
            <p:nvPr/>
          </p:nvSpPr>
          <p:spPr>
            <a:xfrm>
              <a:off x="7378470" y="4083408"/>
              <a:ext cx="72930" cy="18162"/>
            </a:xfrm>
            <a:custGeom>
              <a:avLst/>
              <a:gdLst/>
              <a:ahLst/>
              <a:cxnLst/>
              <a:rect l="l" t="t" r="r" b="b"/>
              <a:pathLst>
                <a:path w="3369" h="839" extrusionOk="0">
                  <a:moveTo>
                    <a:pt x="0" y="1"/>
                  </a:moveTo>
                  <a:lnTo>
                    <a:pt x="0" y="838"/>
                  </a:lnTo>
                  <a:lnTo>
                    <a:pt x="3369" y="838"/>
                  </a:lnTo>
                  <a:lnTo>
                    <a:pt x="33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0"/>
            <p:cNvSpPr/>
            <p:nvPr/>
          </p:nvSpPr>
          <p:spPr>
            <a:xfrm>
              <a:off x="7342210" y="3974240"/>
              <a:ext cx="59639" cy="59639"/>
            </a:xfrm>
            <a:custGeom>
              <a:avLst/>
              <a:gdLst/>
              <a:ahLst/>
              <a:cxnLst/>
              <a:rect l="l" t="t" r="r" b="b"/>
              <a:pathLst>
                <a:path w="2755" h="2755" extrusionOk="0">
                  <a:moveTo>
                    <a:pt x="2755" y="0"/>
                  </a:moveTo>
                  <a:lnTo>
                    <a:pt x="0" y="2755"/>
                  </a:lnTo>
                  <a:lnTo>
                    <a:pt x="2755" y="2755"/>
                  </a:lnTo>
                  <a:lnTo>
                    <a:pt x="2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0"/>
            <p:cNvSpPr/>
            <p:nvPr/>
          </p:nvSpPr>
          <p:spPr>
            <a:xfrm>
              <a:off x="7532773" y="3947246"/>
              <a:ext cx="72541" cy="145060"/>
            </a:xfrm>
            <a:custGeom>
              <a:avLst/>
              <a:gdLst/>
              <a:ahLst/>
              <a:cxnLst/>
              <a:rect l="l" t="t" r="r" b="b"/>
              <a:pathLst>
                <a:path w="3351" h="6701" extrusionOk="0">
                  <a:moveTo>
                    <a:pt x="0" y="0"/>
                  </a:moveTo>
                  <a:lnTo>
                    <a:pt x="0" y="6700"/>
                  </a:lnTo>
                  <a:cubicBezTo>
                    <a:pt x="1861" y="6700"/>
                    <a:pt x="3350" y="5193"/>
                    <a:pt x="3350" y="3350"/>
                  </a:cubicBezTo>
                  <a:cubicBezTo>
                    <a:pt x="3350" y="1489"/>
                    <a:pt x="186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0"/>
            <p:cNvSpPr/>
            <p:nvPr/>
          </p:nvSpPr>
          <p:spPr>
            <a:xfrm>
              <a:off x="7496514" y="4037884"/>
              <a:ext cx="72541" cy="54314"/>
            </a:xfrm>
            <a:custGeom>
              <a:avLst/>
              <a:gdLst/>
              <a:ahLst/>
              <a:cxnLst/>
              <a:rect l="l" t="t" r="r" b="b"/>
              <a:pathLst>
                <a:path w="3351" h="2509" extrusionOk="0">
                  <a:moveTo>
                    <a:pt x="1675" y="1"/>
                  </a:moveTo>
                  <a:cubicBezTo>
                    <a:pt x="745" y="1"/>
                    <a:pt x="0" y="745"/>
                    <a:pt x="0" y="1676"/>
                  </a:cubicBezTo>
                  <a:lnTo>
                    <a:pt x="0" y="2048"/>
                  </a:lnTo>
                  <a:cubicBezTo>
                    <a:pt x="521" y="2355"/>
                    <a:pt x="1103" y="2508"/>
                    <a:pt x="1682" y="2508"/>
                  </a:cubicBezTo>
                  <a:cubicBezTo>
                    <a:pt x="2261" y="2508"/>
                    <a:pt x="2838" y="2355"/>
                    <a:pt x="3350" y="2048"/>
                  </a:cubicBezTo>
                  <a:lnTo>
                    <a:pt x="3350" y="1676"/>
                  </a:lnTo>
                  <a:cubicBezTo>
                    <a:pt x="3350" y="745"/>
                    <a:pt x="2606" y="1"/>
                    <a:pt x="1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0"/>
            <p:cNvSpPr/>
            <p:nvPr/>
          </p:nvSpPr>
          <p:spPr>
            <a:xfrm>
              <a:off x="7532773" y="4037884"/>
              <a:ext cx="36281" cy="54422"/>
            </a:xfrm>
            <a:custGeom>
              <a:avLst/>
              <a:gdLst/>
              <a:ahLst/>
              <a:cxnLst/>
              <a:rect l="l" t="t" r="r" b="b"/>
              <a:pathLst>
                <a:path w="1676" h="2514" extrusionOk="0">
                  <a:moveTo>
                    <a:pt x="0" y="1"/>
                  </a:moveTo>
                  <a:lnTo>
                    <a:pt x="0" y="2513"/>
                  </a:lnTo>
                  <a:cubicBezTo>
                    <a:pt x="596" y="2513"/>
                    <a:pt x="1173" y="2346"/>
                    <a:pt x="1675" y="2048"/>
                  </a:cubicBezTo>
                  <a:lnTo>
                    <a:pt x="1675" y="1676"/>
                  </a:lnTo>
                  <a:cubicBezTo>
                    <a:pt x="1675" y="745"/>
                    <a:pt x="93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0"/>
            <p:cNvSpPr/>
            <p:nvPr/>
          </p:nvSpPr>
          <p:spPr>
            <a:xfrm>
              <a:off x="7496514" y="3983267"/>
              <a:ext cx="63665" cy="54638"/>
            </a:xfrm>
            <a:custGeom>
              <a:avLst/>
              <a:gdLst/>
              <a:ahLst/>
              <a:cxnLst/>
              <a:rect l="l" t="t" r="r" b="b"/>
              <a:pathLst>
                <a:path w="2941" h="2524" extrusionOk="0">
                  <a:moveTo>
                    <a:pt x="1664" y="0"/>
                  </a:moveTo>
                  <a:cubicBezTo>
                    <a:pt x="1355" y="0"/>
                    <a:pt x="1039" y="113"/>
                    <a:pt x="782" y="365"/>
                  </a:cubicBezTo>
                  <a:cubicBezTo>
                    <a:pt x="0" y="1165"/>
                    <a:pt x="558" y="2524"/>
                    <a:pt x="1675" y="2524"/>
                  </a:cubicBezTo>
                  <a:cubicBezTo>
                    <a:pt x="2364" y="2524"/>
                    <a:pt x="2941" y="1965"/>
                    <a:pt x="2941" y="1258"/>
                  </a:cubicBezTo>
                  <a:cubicBezTo>
                    <a:pt x="2941" y="501"/>
                    <a:pt x="2316" y="0"/>
                    <a:pt x="16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70"/>
            <p:cNvSpPr/>
            <p:nvPr/>
          </p:nvSpPr>
          <p:spPr>
            <a:xfrm>
              <a:off x="7532773" y="3983505"/>
              <a:ext cx="27406" cy="54400"/>
            </a:xfrm>
            <a:custGeom>
              <a:avLst/>
              <a:gdLst/>
              <a:ahLst/>
              <a:cxnLst/>
              <a:rect l="l" t="t" r="r" b="b"/>
              <a:pathLst>
                <a:path w="1266" h="2513" extrusionOk="0">
                  <a:moveTo>
                    <a:pt x="0" y="0"/>
                  </a:moveTo>
                  <a:lnTo>
                    <a:pt x="0" y="2513"/>
                  </a:lnTo>
                  <a:cubicBezTo>
                    <a:pt x="689" y="2513"/>
                    <a:pt x="1266" y="1954"/>
                    <a:pt x="1266" y="1247"/>
                  </a:cubicBezTo>
                  <a:cubicBezTo>
                    <a:pt x="1266" y="559"/>
                    <a:pt x="689"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70"/>
            <p:cNvSpPr/>
            <p:nvPr/>
          </p:nvSpPr>
          <p:spPr>
            <a:xfrm>
              <a:off x="7441724" y="3936790"/>
              <a:ext cx="210305" cy="202231"/>
            </a:xfrm>
            <a:custGeom>
              <a:avLst/>
              <a:gdLst/>
              <a:ahLst/>
              <a:cxnLst/>
              <a:rect l="l" t="t" r="r" b="b"/>
              <a:pathLst>
                <a:path w="9715" h="9342" extrusionOk="0">
                  <a:moveTo>
                    <a:pt x="4233" y="886"/>
                  </a:moveTo>
                  <a:cubicBezTo>
                    <a:pt x="4953" y="886"/>
                    <a:pt x="5689" y="1153"/>
                    <a:pt x="6291" y="1749"/>
                  </a:cubicBezTo>
                  <a:cubicBezTo>
                    <a:pt x="8133" y="3610"/>
                    <a:pt x="6830" y="6774"/>
                    <a:pt x="4206" y="6774"/>
                  </a:cubicBezTo>
                  <a:cubicBezTo>
                    <a:pt x="2587" y="6755"/>
                    <a:pt x="1284" y="5452"/>
                    <a:pt x="1284" y="3833"/>
                  </a:cubicBezTo>
                  <a:cubicBezTo>
                    <a:pt x="1284" y="2057"/>
                    <a:pt x="2725" y="886"/>
                    <a:pt x="4233" y="886"/>
                  </a:cubicBezTo>
                  <a:close/>
                  <a:moveTo>
                    <a:pt x="4180" y="0"/>
                  </a:moveTo>
                  <a:cubicBezTo>
                    <a:pt x="3205" y="0"/>
                    <a:pt x="2232" y="373"/>
                    <a:pt x="1489" y="1116"/>
                  </a:cubicBezTo>
                  <a:cubicBezTo>
                    <a:pt x="56" y="2549"/>
                    <a:pt x="0" y="4838"/>
                    <a:pt x="1340" y="6346"/>
                  </a:cubicBezTo>
                  <a:cubicBezTo>
                    <a:pt x="2094" y="7183"/>
                    <a:pt x="3136" y="7612"/>
                    <a:pt x="4183" y="7612"/>
                  </a:cubicBezTo>
                  <a:cubicBezTo>
                    <a:pt x="5023" y="7612"/>
                    <a:pt x="5866" y="7337"/>
                    <a:pt x="6570" y="6774"/>
                  </a:cubicBezTo>
                  <a:lnTo>
                    <a:pt x="9119" y="9342"/>
                  </a:lnTo>
                  <a:lnTo>
                    <a:pt x="9715" y="8746"/>
                  </a:lnTo>
                  <a:lnTo>
                    <a:pt x="7165" y="6178"/>
                  </a:lnTo>
                  <a:cubicBezTo>
                    <a:pt x="8412" y="4596"/>
                    <a:pt x="8226" y="2307"/>
                    <a:pt x="6719" y="967"/>
                  </a:cubicBezTo>
                  <a:cubicBezTo>
                    <a:pt x="5993" y="322"/>
                    <a:pt x="5085" y="0"/>
                    <a:pt x="4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70"/>
            <p:cNvSpPr/>
            <p:nvPr/>
          </p:nvSpPr>
          <p:spPr>
            <a:xfrm>
              <a:off x="7532773" y="3937980"/>
              <a:ext cx="118866" cy="200651"/>
            </a:xfrm>
            <a:custGeom>
              <a:avLst/>
              <a:gdLst/>
              <a:ahLst/>
              <a:cxnLst/>
              <a:rect l="l" t="t" r="r" b="b"/>
              <a:pathLst>
                <a:path w="5491" h="9269" extrusionOk="0">
                  <a:moveTo>
                    <a:pt x="24" y="0"/>
                  </a:moveTo>
                  <a:cubicBezTo>
                    <a:pt x="16" y="0"/>
                    <a:pt x="8" y="0"/>
                    <a:pt x="0" y="0"/>
                  </a:cubicBezTo>
                  <a:lnTo>
                    <a:pt x="0" y="838"/>
                  </a:lnTo>
                  <a:cubicBezTo>
                    <a:pt x="1619" y="838"/>
                    <a:pt x="2941" y="2159"/>
                    <a:pt x="2941" y="3778"/>
                  </a:cubicBezTo>
                  <a:cubicBezTo>
                    <a:pt x="2922" y="5397"/>
                    <a:pt x="1619" y="6700"/>
                    <a:pt x="0" y="6719"/>
                  </a:cubicBezTo>
                  <a:lnTo>
                    <a:pt x="0" y="7556"/>
                  </a:lnTo>
                  <a:cubicBezTo>
                    <a:pt x="856" y="7538"/>
                    <a:pt x="1675" y="7258"/>
                    <a:pt x="2345" y="6719"/>
                  </a:cubicBezTo>
                  <a:lnTo>
                    <a:pt x="4895" y="9268"/>
                  </a:lnTo>
                  <a:lnTo>
                    <a:pt x="5490" y="8673"/>
                  </a:lnTo>
                  <a:lnTo>
                    <a:pt x="2941" y="6123"/>
                  </a:lnTo>
                  <a:cubicBezTo>
                    <a:pt x="4927" y="3673"/>
                    <a:pt x="3173" y="0"/>
                    <a:pt x="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70"/>
            <p:cNvSpPr/>
            <p:nvPr/>
          </p:nvSpPr>
          <p:spPr>
            <a:xfrm>
              <a:off x="7442114" y="4192187"/>
              <a:ext cx="63687" cy="18141"/>
            </a:xfrm>
            <a:custGeom>
              <a:avLst/>
              <a:gdLst/>
              <a:ahLst/>
              <a:cxnLst/>
              <a:rect l="l" t="t" r="r" b="b"/>
              <a:pathLst>
                <a:path w="2942" h="838" extrusionOk="0">
                  <a:moveTo>
                    <a:pt x="1" y="1"/>
                  </a:moveTo>
                  <a:lnTo>
                    <a:pt x="1" y="838"/>
                  </a:lnTo>
                  <a:lnTo>
                    <a:pt x="2941" y="838"/>
                  </a:lnTo>
                  <a:lnTo>
                    <a:pt x="29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70"/>
            <p:cNvSpPr/>
            <p:nvPr/>
          </p:nvSpPr>
          <p:spPr>
            <a:xfrm>
              <a:off x="7442114" y="4155927"/>
              <a:ext cx="63687" cy="18162"/>
            </a:xfrm>
            <a:custGeom>
              <a:avLst/>
              <a:gdLst/>
              <a:ahLst/>
              <a:cxnLst/>
              <a:rect l="l" t="t" r="r" b="b"/>
              <a:pathLst>
                <a:path w="2942" h="839" extrusionOk="0">
                  <a:moveTo>
                    <a:pt x="1" y="1"/>
                  </a:moveTo>
                  <a:lnTo>
                    <a:pt x="1" y="838"/>
                  </a:lnTo>
                  <a:lnTo>
                    <a:pt x="2941" y="838"/>
                  </a:lnTo>
                  <a:lnTo>
                    <a:pt x="29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70"/>
            <p:cNvSpPr/>
            <p:nvPr/>
          </p:nvSpPr>
          <p:spPr>
            <a:xfrm>
              <a:off x="7442114" y="4119668"/>
              <a:ext cx="63687" cy="18162"/>
            </a:xfrm>
            <a:custGeom>
              <a:avLst/>
              <a:gdLst/>
              <a:ahLst/>
              <a:cxnLst/>
              <a:rect l="l" t="t" r="r" b="b"/>
              <a:pathLst>
                <a:path w="2942" h="839" extrusionOk="0">
                  <a:moveTo>
                    <a:pt x="1" y="1"/>
                  </a:moveTo>
                  <a:lnTo>
                    <a:pt x="1" y="838"/>
                  </a:lnTo>
                  <a:lnTo>
                    <a:pt x="2941" y="838"/>
                  </a:lnTo>
                  <a:lnTo>
                    <a:pt x="29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70"/>
            <p:cNvSpPr/>
            <p:nvPr/>
          </p:nvSpPr>
          <p:spPr>
            <a:xfrm>
              <a:off x="7442114" y="4083408"/>
              <a:ext cx="9287" cy="18162"/>
            </a:xfrm>
            <a:custGeom>
              <a:avLst/>
              <a:gdLst/>
              <a:ahLst/>
              <a:cxnLst/>
              <a:rect l="l" t="t" r="r" b="b"/>
              <a:pathLst>
                <a:path w="429" h="839" extrusionOk="0">
                  <a:moveTo>
                    <a:pt x="1" y="1"/>
                  </a:moveTo>
                  <a:lnTo>
                    <a:pt x="1" y="838"/>
                  </a:lnTo>
                  <a:lnTo>
                    <a:pt x="429" y="838"/>
                  </a:lnTo>
                  <a:lnTo>
                    <a:pt x="4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6523;p65"/>
          <p:cNvGrpSpPr/>
          <p:nvPr/>
        </p:nvGrpSpPr>
        <p:grpSpPr>
          <a:xfrm>
            <a:off x="1637307" y="2030974"/>
            <a:ext cx="351024" cy="350079"/>
            <a:chOff x="3859600" y="3591950"/>
            <a:chExt cx="296975" cy="296175"/>
          </a:xfrm>
          <a:solidFill>
            <a:schemeClr val="accent2"/>
          </a:solidFill>
        </p:grpSpPr>
        <p:sp>
          <p:nvSpPr>
            <p:cNvPr id="84" name="Google Shape;6524;p65"/>
            <p:cNvSpPr/>
            <p:nvPr/>
          </p:nvSpPr>
          <p:spPr>
            <a:xfrm>
              <a:off x="4034450" y="3766000"/>
              <a:ext cx="122125" cy="122125"/>
            </a:xfrm>
            <a:custGeom>
              <a:avLst/>
              <a:gdLst/>
              <a:ahLst/>
              <a:cxnLst/>
              <a:rect l="l" t="t" r="r" b="b"/>
              <a:pathLst>
                <a:path w="4885" h="4885" extrusionOk="0">
                  <a:moveTo>
                    <a:pt x="2395" y="1324"/>
                  </a:moveTo>
                  <a:cubicBezTo>
                    <a:pt x="2616" y="1324"/>
                    <a:pt x="2773" y="1482"/>
                    <a:pt x="2773" y="1702"/>
                  </a:cubicBezTo>
                  <a:lnTo>
                    <a:pt x="2773" y="2049"/>
                  </a:lnTo>
                  <a:lnTo>
                    <a:pt x="3120" y="2049"/>
                  </a:lnTo>
                  <a:cubicBezTo>
                    <a:pt x="3309" y="2049"/>
                    <a:pt x="3466" y="2206"/>
                    <a:pt x="3466" y="2395"/>
                  </a:cubicBezTo>
                  <a:cubicBezTo>
                    <a:pt x="3466" y="2584"/>
                    <a:pt x="3309" y="2742"/>
                    <a:pt x="3120" y="2742"/>
                  </a:cubicBezTo>
                  <a:lnTo>
                    <a:pt x="2395" y="2742"/>
                  </a:lnTo>
                  <a:cubicBezTo>
                    <a:pt x="2206" y="2742"/>
                    <a:pt x="2049" y="2584"/>
                    <a:pt x="2049" y="2395"/>
                  </a:cubicBezTo>
                  <a:lnTo>
                    <a:pt x="2049" y="1702"/>
                  </a:lnTo>
                  <a:cubicBezTo>
                    <a:pt x="2049" y="1482"/>
                    <a:pt x="2206" y="1324"/>
                    <a:pt x="2395" y="1324"/>
                  </a:cubicBezTo>
                  <a:close/>
                  <a:moveTo>
                    <a:pt x="2458" y="1"/>
                  </a:moveTo>
                  <a:cubicBezTo>
                    <a:pt x="1104" y="1"/>
                    <a:pt x="1" y="1103"/>
                    <a:pt x="1" y="2427"/>
                  </a:cubicBezTo>
                  <a:cubicBezTo>
                    <a:pt x="1" y="3781"/>
                    <a:pt x="1104" y="4884"/>
                    <a:pt x="2458" y="4884"/>
                  </a:cubicBezTo>
                  <a:cubicBezTo>
                    <a:pt x="3782" y="4884"/>
                    <a:pt x="4884" y="3781"/>
                    <a:pt x="4884" y="2427"/>
                  </a:cubicBezTo>
                  <a:cubicBezTo>
                    <a:pt x="4853" y="1072"/>
                    <a:pt x="3782" y="1"/>
                    <a:pt x="2458" y="1"/>
                  </a:cubicBezTo>
                  <a:close/>
                </a:path>
              </a:pathLst>
            </a:custGeom>
            <a:grp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22225">
                  <a:solidFill>
                    <a:schemeClr val="accent2"/>
                  </a:solidFill>
                  <a:prstDash val="solid"/>
                </a:ln>
                <a:solidFill>
                  <a:schemeClr val="accent2">
                    <a:lumMod val="40000"/>
                    <a:lumOff val="60000"/>
                  </a:schemeClr>
                </a:solidFill>
              </a:endParaRPr>
            </a:p>
          </p:txBody>
        </p:sp>
        <p:sp>
          <p:nvSpPr>
            <p:cNvPr id="85" name="Google Shape;6525;p65"/>
            <p:cNvSpPr/>
            <p:nvPr/>
          </p:nvSpPr>
          <p:spPr>
            <a:xfrm>
              <a:off x="3860400" y="3679375"/>
              <a:ext cx="260725" cy="173300"/>
            </a:xfrm>
            <a:custGeom>
              <a:avLst/>
              <a:gdLst/>
              <a:ahLst/>
              <a:cxnLst/>
              <a:rect l="l" t="t" r="r" b="b"/>
              <a:pathLst>
                <a:path w="10429" h="6932" extrusionOk="0">
                  <a:moveTo>
                    <a:pt x="2426" y="662"/>
                  </a:moveTo>
                  <a:cubicBezTo>
                    <a:pt x="2647" y="662"/>
                    <a:pt x="2804" y="819"/>
                    <a:pt x="2804" y="1008"/>
                  </a:cubicBezTo>
                  <a:cubicBezTo>
                    <a:pt x="2804" y="1197"/>
                    <a:pt x="2647" y="1355"/>
                    <a:pt x="2426" y="1355"/>
                  </a:cubicBezTo>
                  <a:lnTo>
                    <a:pt x="1733" y="1355"/>
                  </a:lnTo>
                  <a:cubicBezTo>
                    <a:pt x="1544" y="1355"/>
                    <a:pt x="1387" y="1197"/>
                    <a:pt x="1387" y="1008"/>
                  </a:cubicBezTo>
                  <a:cubicBezTo>
                    <a:pt x="1387" y="819"/>
                    <a:pt x="1544" y="662"/>
                    <a:pt x="1733" y="662"/>
                  </a:cubicBezTo>
                  <a:close/>
                  <a:moveTo>
                    <a:pt x="4537" y="662"/>
                  </a:moveTo>
                  <a:cubicBezTo>
                    <a:pt x="4726" y="662"/>
                    <a:pt x="4884" y="819"/>
                    <a:pt x="4884" y="1008"/>
                  </a:cubicBezTo>
                  <a:cubicBezTo>
                    <a:pt x="4884" y="1197"/>
                    <a:pt x="4695" y="1355"/>
                    <a:pt x="4537" y="1355"/>
                  </a:cubicBezTo>
                  <a:lnTo>
                    <a:pt x="3812" y="1355"/>
                  </a:lnTo>
                  <a:cubicBezTo>
                    <a:pt x="3623" y="1355"/>
                    <a:pt x="3466" y="1197"/>
                    <a:pt x="3466" y="1008"/>
                  </a:cubicBezTo>
                  <a:cubicBezTo>
                    <a:pt x="3466" y="819"/>
                    <a:pt x="3623" y="662"/>
                    <a:pt x="3812" y="662"/>
                  </a:cubicBezTo>
                  <a:close/>
                  <a:moveTo>
                    <a:pt x="6648" y="662"/>
                  </a:moveTo>
                  <a:cubicBezTo>
                    <a:pt x="6837" y="662"/>
                    <a:pt x="6994" y="819"/>
                    <a:pt x="6994" y="1008"/>
                  </a:cubicBezTo>
                  <a:cubicBezTo>
                    <a:pt x="6994" y="1197"/>
                    <a:pt x="6837" y="1355"/>
                    <a:pt x="6648" y="1355"/>
                  </a:cubicBezTo>
                  <a:lnTo>
                    <a:pt x="5955" y="1355"/>
                  </a:lnTo>
                  <a:cubicBezTo>
                    <a:pt x="5734" y="1355"/>
                    <a:pt x="5577" y="1197"/>
                    <a:pt x="5577" y="1008"/>
                  </a:cubicBezTo>
                  <a:cubicBezTo>
                    <a:pt x="5577" y="819"/>
                    <a:pt x="5734" y="662"/>
                    <a:pt x="5955" y="662"/>
                  </a:cubicBezTo>
                  <a:close/>
                  <a:moveTo>
                    <a:pt x="8727" y="662"/>
                  </a:moveTo>
                  <a:cubicBezTo>
                    <a:pt x="8948" y="662"/>
                    <a:pt x="9105" y="819"/>
                    <a:pt x="9105" y="1008"/>
                  </a:cubicBezTo>
                  <a:cubicBezTo>
                    <a:pt x="9105" y="1197"/>
                    <a:pt x="8948" y="1355"/>
                    <a:pt x="8727" y="1355"/>
                  </a:cubicBezTo>
                  <a:lnTo>
                    <a:pt x="8034" y="1355"/>
                  </a:lnTo>
                  <a:cubicBezTo>
                    <a:pt x="7845" y="1355"/>
                    <a:pt x="7688" y="1197"/>
                    <a:pt x="7688" y="1008"/>
                  </a:cubicBezTo>
                  <a:cubicBezTo>
                    <a:pt x="7688" y="819"/>
                    <a:pt x="7845" y="662"/>
                    <a:pt x="8034" y="662"/>
                  </a:cubicBezTo>
                  <a:close/>
                  <a:moveTo>
                    <a:pt x="2426" y="2080"/>
                  </a:moveTo>
                  <a:cubicBezTo>
                    <a:pt x="2647" y="2080"/>
                    <a:pt x="2804" y="2237"/>
                    <a:pt x="2804" y="2426"/>
                  </a:cubicBezTo>
                  <a:cubicBezTo>
                    <a:pt x="2804" y="2647"/>
                    <a:pt x="2647" y="2773"/>
                    <a:pt x="2426" y="2773"/>
                  </a:cubicBezTo>
                  <a:lnTo>
                    <a:pt x="1733" y="2773"/>
                  </a:lnTo>
                  <a:cubicBezTo>
                    <a:pt x="1544" y="2773"/>
                    <a:pt x="1387" y="2647"/>
                    <a:pt x="1387" y="2426"/>
                  </a:cubicBezTo>
                  <a:cubicBezTo>
                    <a:pt x="1387" y="2206"/>
                    <a:pt x="1544" y="2080"/>
                    <a:pt x="1733" y="2080"/>
                  </a:cubicBezTo>
                  <a:close/>
                  <a:moveTo>
                    <a:pt x="4537" y="2080"/>
                  </a:moveTo>
                  <a:cubicBezTo>
                    <a:pt x="4726" y="2080"/>
                    <a:pt x="4884" y="2237"/>
                    <a:pt x="4884" y="2426"/>
                  </a:cubicBezTo>
                  <a:cubicBezTo>
                    <a:pt x="4884" y="2647"/>
                    <a:pt x="4695" y="2773"/>
                    <a:pt x="4537" y="2773"/>
                  </a:cubicBezTo>
                  <a:lnTo>
                    <a:pt x="3812" y="2773"/>
                  </a:lnTo>
                  <a:cubicBezTo>
                    <a:pt x="3623" y="2773"/>
                    <a:pt x="3466" y="2647"/>
                    <a:pt x="3466" y="2426"/>
                  </a:cubicBezTo>
                  <a:cubicBezTo>
                    <a:pt x="3466" y="2206"/>
                    <a:pt x="3623" y="2080"/>
                    <a:pt x="3812" y="2080"/>
                  </a:cubicBezTo>
                  <a:close/>
                  <a:moveTo>
                    <a:pt x="6648" y="2080"/>
                  </a:moveTo>
                  <a:cubicBezTo>
                    <a:pt x="6837" y="2080"/>
                    <a:pt x="6994" y="2237"/>
                    <a:pt x="6994" y="2426"/>
                  </a:cubicBezTo>
                  <a:cubicBezTo>
                    <a:pt x="6994" y="2647"/>
                    <a:pt x="6837" y="2773"/>
                    <a:pt x="6648" y="2773"/>
                  </a:cubicBezTo>
                  <a:lnTo>
                    <a:pt x="5955" y="2773"/>
                  </a:lnTo>
                  <a:cubicBezTo>
                    <a:pt x="5734" y="2773"/>
                    <a:pt x="5577" y="2647"/>
                    <a:pt x="5577" y="2426"/>
                  </a:cubicBezTo>
                  <a:cubicBezTo>
                    <a:pt x="5577" y="2206"/>
                    <a:pt x="5734" y="2080"/>
                    <a:pt x="5955" y="2080"/>
                  </a:cubicBezTo>
                  <a:close/>
                  <a:moveTo>
                    <a:pt x="8727" y="2080"/>
                  </a:moveTo>
                  <a:cubicBezTo>
                    <a:pt x="8948" y="2080"/>
                    <a:pt x="9105" y="2237"/>
                    <a:pt x="9105" y="2426"/>
                  </a:cubicBezTo>
                  <a:cubicBezTo>
                    <a:pt x="9105" y="2647"/>
                    <a:pt x="8948" y="2773"/>
                    <a:pt x="8727" y="2773"/>
                  </a:cubicBezTo>
                  <a:lnTo>
                    <a:pt x="8034" y="2773"/>
                  </a:lnTo>
                  <a:cubicBezTo>
                    <a:pt x="7845" y="2773"/>
                    <a:pt x="7688" y="2647"/>
                    <a:pt x="7688" y="2426"/>
                  </a:cubicBezTo>
                  <a:cubicBezTo>
                    <a:pt x="7688" y="2206"/>
                    <a:pt x="7845" y="2080"/>
                    <a:pt x="8034" y="2080"/>
                  </a:cubicBezTo>
                  <a:close/>
                  <a:moveTo>
                    <a:pt x="2426" y="3466"/>
                  </a:moveTo>
                  <a:cubicBezTo>
                    <a:pt x="2647" y="3466"/>
                    <a:pt x="2804" y="3623"/>
                    <a:pt x="2804" y="3812"/>
                  </a:cubicBezTo>
                  <a:cubicBezTo>
                    <a:pt x="2804" y="4001"/>
                    <a:pt x="2647" y="4159"/>
                    <a:pt x="2426" y="4159"/>
                  </a:cubicBezTo>
                  <a:lnTo>
                    <a:pt x="1733" y="4159"/>
                  </a:lnTo>
                  <a:cubicBezTo>
                    <a:pt x="1544" y="4159"/>
                    <a:pt x="1387" y="4001"/>
                    <a:pt x="1387" y="3812"/>
                  </a:cubicBezTo>
                  <a:cubicBezTo>
                    <a:pt x="1387" y="3623"/>
                    <a:pt x="1544" y="3466"/>
                    <a:pt x="1733" y="3466"/>
                  </a:cubicBezTo>
                  <a:close/>
                  <a:moveTo>
                    <a:pt x="4537" y="3466"/>
                  </a:moveTo>
                  <a:cubicBezTo>
                    <a:pt x="4726" y="3466"/>
                    <a:pt x="4884" y="3623"/>
                    <a:pt x="4884" y="3812"/>
                  </a:cubicBezTo>
                  <a:cubicBezTo>
                    <a:pt x="4884" y="4001"/>
                    <a:pt x="4695" y="4159"/>
                    <a:pt x="4537" y="4159"/>
                  </a:cubicBezTo>
                  <a:lnTo>
                    <a:pt x="3812" y="4159"/>
                  </a:lnTo>
                  <a:cubicBezTo>
                    <a:pt x="3623" y="4159"/>
                    <a:pt x="3466" y="4001"/>
                    <a:pt x="3466" y="3812"/>
                  </a:cubicBezTo>
                  <a:cubicBezTo>
                    <a:pt x="3466" y="3623"/>
                    <a:pt x="3623" y="3466"/>
                    <a:pt x="3812" y="3466"/>
                  </a:cubicBezTo>
                  <a:close/>
                  <a:moveTo>
                    <a:pt x="6648" y="3466"/>
                  </a:moveTo>
                  <a:cubicBezTo>
                    <a:pt x="6837" y="3466"/>
                    <a:pt x="6994" y="3623"/>
                    <a:pt x="6994" y="3812"/>
                  </a:cubicBezTo>
                  <a:cubicBezTo>
                    <a:pt x="6994" y="4001"/>
                    <a:pt x="6837" y="4159"/>
                    <a:pt x="6648" y="4159"/>
                  </a:cubicBezTo>
                  <a:lnTo>
                    <a:pt x="5955" y="4159"/>
                  </a:lnTo>
                  <a:cubicBezTo>
                    <a:pt x="5734" y="4159"/>
                    <a:pt x="5577" y="4001"/>
                    <a:pt x="5577" y="3812"/>
                  </a:cubicBezTo>
                  <a:cubicBezTo>
                    <a:pt x="5577" y="3623"/>
                    <a:pt x="5734" y="3466"/>
                    <a:pt x="5955" y="3466"/>
                  </a:cubicBezTo>
                  <a:close/>
                  <a:moveTo>
                    <a:pt x="2426" y="4852"/>
                  </a:moveTo>
                  <a:cubicBezTo>
                    <a:pt x="2647" y="4852"/>
                    <a:pt x="2804" y="5010"/>
                    <a:pt x="2804" y="5199"/>
                  </a:cubicBezTo>
                  <a:cubicBezTo>
                    <a:pt x="2804" y="5388"/>
                    <a:pt x="2647" y="5545"/>
                    <a:pt x="2426" y="5545"/>
                  </a:cubicBezTo>
                  <a:lnTo>
                    <a:pt x="1733" y="5545"/>
                  </a:lnTo>
                  <a:cubicBezTo>
                    <a:pt x="1544" y="5545"/>
                    <a:pt x="1387" y="5388"/>
                    <a:pt x="1387" y="5199"/>
                  </a:cubicBezTo>
                  <a:cubicBezTo>
                    <a:pt x="1387" y="5010"/>
                    <a:pt x="1544" y="4852"/>
                    <a:pt x="1733" y="4852"/>
                  </a:cubicBezTo>
                  <a:close/>
                  <a:moveTo>
                    <a:pt x="4537" y="4852"/>
                  </a:moveTo>
                  <a:cubicBezTo>
                    <a:pt x="4726" y="4852"/>
                    <a:pt x="4884" y="5010"/>
                    <a:pt x="4884" y="5199"/>
                  </a:cubicBezTo>
                  <a:cubicBezTo>
                    <a:pt x="4884" y="5388"/>
                    <a:pt x="4695" y="5545"/>
                    <a:pt x="4537" y="5545"/>
                  </a:cubicBezTo>
                  <a:lnTo>
                    <a:pt x="3812" y="5545"/>
                  </a:lnTo>
                  <a:cubicBezTo>
                    <a:pt x="3623" y="5545"/>
                    <a:pt x="3466" y="5388"/>
                    <a:pt x="3466" y="5199"/>
                  </a:cubicBezTo>
                  <a:cubicBezTo>
                    <a:pt x="3466" y="5010"/>
                    <a:pt x="3623" y="4852"/>
                    <a:pt x="3812" y="4852"/>
                  </a:cubicBezTo>
                  <a:close/>
                  <a:moveTo>
                    <a:pt x="0" y="0"/>
                  </a:moveTo>
                  <a:lnTo>
                    <a:pt x="0" y="5892"/>
                  </a:lnTo>
                  <a:cubicBezTo>
                    <a:pt x="0" y="6459"/>
                    <a:pt x="473" y="6931"/>
                    <a:pt x="1071" y="6931"/>
                  </a:cubicBezTo>
                  <a:lnTo>
                    <a:pt x="6490" y="6931"/>
                  </a:lnTo>
                  <a:cubicBezTo>
                    <a:pt x="6364" y="6616"/>
                    <a:pt x="6301" y="6270"/>
                    <a:pt x="6301" y="5892"/>
                  </a:cubicBezTo>
                  <a:cubicBezTo>
                    <a:pt x="6301" y="5797"/>
                    <a:pt x="6333" y="5671"/>
                    <a:pt x="6333" y="5545"/>
                  </a:cubicBezTo>
                  <a:lnTo>
                    <a:pt x="5955" y="5545"/>
                  </a:lnTo>
                  <a:cubicBezTo>
                    <a:pt x="5734" y="5545"/>
                    <a:pt x="5577" y="5388"/>
                    <a:pt x="5577" y="5199"/>
                  </a:cubicBezTo>
                  <a:cubicBezTo>
                    <a:pt x="5577" y="5010"/>
                    <a:pt x="5734" y="4852"/>
                    <a:pt x="5955" y="4852"/>
                  </a:cubicBezTo>
                  <a:lnTo>
                    <a:pt x="6490" y="4852"/>
                  </a:lnTo>
                  <a:cubicBezTo>
                    <a:pt x="6931" y="3623"/>
                    <a:pt x="8066" y="2741"/>
                    <a:pt x="9420" y="2741"/>
                  </a:cubicBezTo>
                  <a:cubicBezTo>
                    <a:pt x="9767" y="2741"/>
                    <a:pt x="10113" y="2836"/>
                    <a:pt x="10428" y="2962"/>
                  </a:cubicBezTo>
                  <a:lnTo>
                    <a:pt x="10428" y="0"/>
                  </a:lnTo>
                  <a:close/>
                </a:path>
              </a:pathLst>
            </a:custGeom>
            <a:grp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22225">
                  <a:solidFill>
                    <a:schemeClr val="accent2"/>
                  </a:solidFill>
                  <a:prstDash val="solid"/>
                </a:ln>
                <a:solidFill>
                  <a:schemeClr val="accent2">
                    <a:lumMod val="40000"/>
                    <a:lumOff val="60000"/>
                  </a:schemeClr>
                </a:solidFill>
              </a:endParaRPr>
            </a:p>
          </p:txBody>
        </p:sp>
        <p:sp>
          <p:nvSpPr>
            <p:cNvPr id="86" name="Google Shape;6526;p65"/>
            <p:cNvSpPr/>
            <p:nvPr/>
          </p:nvSpPr>
          <p:spPr>
            <a:xfrm>
              <a:off x="3859600" y="3591950"/>
              <a:ext cx="261525" cy="70900"/>
            </a:xfrm>
            <a:custGeom>
              <a:avLst/>
              <a:gdLst/>
              <a:ahLst/>
              <a:cxnLst/>
              <a:rect l="l" t="t" r="r" b="b"/>
              <a:pathLst>
                <a:path w="10461" h="2836" extrusionOk="0">
                  <a:moveTo>
                    <a:pt x="1734" y="0"/>
                  </a:moveTo>
                  <a:cubicBezTo>
                    <a:pt x="1513" y="0"/>
                    <a:pt x="1356" y="158"/>
                    <a:pt x="1356" y="347"/>
                  </a:cubicBezTo>
                  <a:lnTo>
                    <a:pt x="1356" y="693"/>
                  </a:lnTo>
                  <a:lnTo>
                    <a:pt x="1009" y="693"/>
                  </a:lnTo>
                  <a:cubicBezTo>
                    <a:pt x="410" y="693"/>
                    <a:pt x="1" y="1166"/>
                    <a:pt x="1" y="1733"/>
                  </a:cubicBezTo>
                  <a:lnTo>
                    <a:pt x="1" y="2836"/>
                  </a:lnTo>
                  <a:lnTo>
                    <a:pt x="10429" y="2836"/>
                  </a:lnTo>
                  <a:lnTo>
                    <a:pt x="10429" y="1733"/>
                  </a:lnTo>
                  <a:lnTo>
                    <a:pt x="10460" y="1733"/>
                  </a:lnTo>
                  <a:cubicBezTo>
                    <a:pt x="10460" y="1134"/>
                    <a:pt x="9988" y="693"/>
                    <a:pt x="9421" y="693"/>
                  </a:cubicBezTo>
                  <a:lnTo>
                    <a:pt x="9074" y="693"/>
                  </a:lnTo>
                  <a:lnTo>
                    <a:pt x="9074" y="347"/>
                  </a:lnTo>
                  <a:cubicBezTo>
                    <a:pt x="9074" y="158"/>
                    <a:pt x="8917" y="0"/>
                    <a:pt x="8728" y="0"/>
                  </a:cubicBezTo>
                  <a:cubicBezTo>
                    <a:pt x="8539" y="0"/>
                    <a:pt x="8381" y="158"/>
                    <a:pt x="8381" y="347"/>
                  </a:cubicBezTo>
                  <a:lnTo>
                    <a:pt x="8381" y="693"/>
                  </a:lnTo>
                  <a:lnTo>
                    <a:pt x="6995" y="693"/>
                  </a:lnTo>
                  <a:lnTo>
                    <a:pt x="6995" y="347"/>
                  </a:lnTo>
                  <a:cubicBezTo>
                    <a:pt x="6995" y="158"/>
                    <a:pt x="6837" y="0"/>
                    <a:pt x="6648" y="0"/>
                  </a:cubicBezTo>
                  <a:cubicBezTo>
                    <a:pt x="6459" y="0"/>
                    <a:pt x="6302" y="158"/>
                    <a:pt x="6302" y="347"/>
                  </a:cubicBezTo>
                  <a:lnTo>
                    <a:pt x="6302" y="693"/>
                  </a:lnTo>
                  <a:lnTo>
                    <a:pt x="4159" y="693"/>
                  </a:lnTo>
                  <a:lnTo>
                    <a:pt x="4159" y="347"/>
                  </a:lnTo>
                  <a:cubicBezTo>
                    <a:pt x="4159" y="158"/>
                    <a:pt x="4002" y="0"/>
                    <a:pt x="3813" y="0"/>
                  </a:cubicBezTo>
                  <a:cubicBezTo>
                    <a:pt x="3624" y="0"/>
                    <a:pt x="3466" y="158"/>
                    <a:pt x="3466" y="347"/>
                  </a:cubicBezTo>
                  <a:lnTo>
                    <a:pt x="3466" y="693"/>
                  </a:lnTo>
                  <a:lnTo>
                    <a:pt x="2080" y="693"/>
                  </a:lnTo>
                  <a:lnTo>
                    <a:pt x="2080" y="347"/>
                  </a:lnTo>
                  <a:cubicBezTo>
                    <a:pt x="2080" y="158"/>
                    <a:pt x="1923" y="0"/>
                    <a:pt x="1734" y="0"/>
                  </a:cubicBezTo>
                  <a:close/>
                </a:path>
              </a:pathLst>
            </a:custGeom>
            <a:grp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22225">
                  <a:solidFill>
                    <a:schemeClr val="accent2"/>
                  </a:solidFill>
                  <a:prstDash val="solid"/>
                </a:ln>
                <a:solidFill>
                  <a:schemeClr val="accent2">
                    <a:lumMod val="40000"/>
                    <a:lumOff val="60000"/>
                  </a:schemeClr>
                </a:solidFill>
              </a:endParaRPr>
            </a:p>
          </p:txBody>
        </p:sp>
      </p:grpSp>
    </p:spTree>
    <p:extLst>
      <p:ext uri="{BB962C8B-B14F-4D97-AF65-F5344CB8AC3E}">
        <p14:creationId xmlns:p14="http://schemas.microsoft.com/office/powerpoint/2010/main" val="38396929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8"/>
          <p:cNvSpPr txBox="1">
            <a:spLocks noGrp="1"/>
          </p:cNvSpPr>
          <p:nvPr>
            <p:ph type="subTitle" idx="6"/>
          </p:nvPr>
        </p:nvSpPr>
        <p:spPr>
          <a:xfrm>
            <a:off x="5156150" y="1017725"/>
            <a:ext cx="3848150" cy="455388"/>
          </a:xfrm>
          <a:prstGeom prst="rect">
            <a:avLst/>
          </a:prstGeom>
        </p:spPr>
        <p:txBody>
          <a:bodyPr spcFirstLastPara="1" wrap="square" lIns="91425" tIns="91425" rIns="91425" bIns="91425" anchor="b" anchorCtr="0">
            <a:noAutofit/>
          </a:bodyPr>
          <a:lstStyle/>
          <a:p>
            <a:pPr marL="0" lvl="0" indent="0"/>
            <a:r>
              <a:rPr lang="en-US" dirty="0"/>
              <a:t>SOFTWARE REQUIREMENTS</a:t>
            </a:r>
            <a:endParaRPr dirty="0"/>
          </a:p>
        </p:txBody>
      </p:sp>
      <p:sp>
        <p:nvSpPr>
          <p:cNvPr id="699" name="Google Shape;699;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REQUIREMENTS</a:t>
            </a:r>
            <a:endParaRPr lang="en-US" dirty="0"/>
          </a:p>
        </p:txBody>
      </p:sp>
      <p:sp>
        <p:nvSpPr>
          <p:cNvPr id="700" name="Google Shape;700;p38"/>
          <p:cNvSpPr txBox="1">
            <a:spLocks noGrp="1"/>
          </p:cNvSpPr>
          <p:nvPr>
            <p:ph type="subTitle" idx="1"/>
          </p:nvPr>
        </p:nvSpPr>
        <p:spPr>
          <a:xfrm>
            <a:off x="719998" y="1473112"/>
            <a:ext cx="3534501" cy="2552788"/>
          </a:xfrm>
          <a:prstGeom prst="rect">
            <a:avLst/>
          </a:prstGeom>
        </p:spPr>
        <p:txBody>
          <a:bodyPr spcFirstLastPara="1" wrap="square" lIns="91425" tIns="91425" rIns="91425" bIns="91425" anchor="t" anchorCtr="0">
            <a:noAutofit/>
          </a:bodyPr>
          <a:lstStyle/>
          <a:p>
            <a:r>
              <a:rPr lang="en-US" sz="1600" dirty="0">
                <a:latin typeface="+mn-lt"/>
                <a:sym typeface="Symbol" panose="05050102010706020507" pitchFamily="18" charset="2"/>
              </a:rPr>
              <a:t></a:t>
            </a:r>
            <a:r>
              <a:rPr lang="en-US" sz="1600" dirty="0">
                <a:latin typeface="+mn-lt"/>
              </a:rPr>
              <a:t>Pentium processor -------- 233 MHZ </a:t>
            </a:r>
            <a:r>
              <a:rPr lang="en-US" sz="1600" dirty="0" smtClean="0">
                <a:latin typeface="+mn-lt"/>
              </a:rPr>
              <a:t>or above</a:t>
            </a:r>
            <a:endParaRPr lang="en-US" sz="1600" dirty="0">
              <a:latin typeface="+mn-lt"/>
            </a:endParaRPr>
          </a:p>
          <a:p>
            <a:r>
              <a:rPr lang="en-US" sz="1600" dirty="0">
                <a:latin typeface="+mn-lt"/>
                <a:sym typeface="Symbol" panose="05050102010706020507" pitchFamily="18" charset="2"/>
              </a:rPr>
              <a:t></a:t>
            </a:r>
            <a:r>
              <a:rPr lang="en-US" sz="1600" dirty="0">
                <a:latin typeface="+mn-lt"/>
              </a:rPr>
              <a:t>RAM Capacity       --------128MB </a:t>
            </a:r>
          </a:p>
          <a:p>
            <a:r>
              <a:rPr lang="en-US" sz="1600" dirty="0">
                <a:latin typeface="+mn-lt"/>
                <a:sym typeface="Symbol" panose="05050102010706020507" pitchFamily="18" charset="2"/>
              </a:rPr>
              <a:t></a:t>
            </a:r>
            <a:r>
              <a:rPr lang="en-US" sz="1600" dirty="0">
                <a:latin typeface="+mn-lt"/>
              </a:rPr>
              <a:t>Hard Disk               -------- 20GB</a:t>
            </a:r>
          </a:p>
          <a:p>
            <a:r>
              <a:rPr lang="en-US" sz="1600" dirty="0">
                <a:latin typeface="+mn-lt"/>
                <a:sym typeface="Symbol" panose="05050102010706020507" pitchFamily="18" charset="2"/>
              </a:rPr>
              <a:t></a:t>
            </a:r>
            <a:r>
              <a:rPr lang="en-US" sz="1600" dirty="0">
                <a:latin typeface="+mn-lt"/>
              </a:rPr>
              <a:t>Floppy disk             -------- 1.44 MB</a:t>
            </a:r>
          </a:p>
          <a:p>
            <a:r>
              <a:rPr lang="en-US" sz="1600" dirty="0">
                <a:latin typeface="+mn-lt"/>
              </a:rPr>
              <a:t> </a:t>
            </a:r>
            <a:r>
              <a:rPr lang="en-US" sz="1600" dirty="0">
                <a:latin typeface="+mn-lt"/>
                <a:sym typeface="Symbol" panose="05050102010706020507" pitchFamily="18" charset="2"/>
              </a:rPr>
              <a:t></a:t>
            </a:r>
            <a:r>
              <a:rPr lang="en-US" sz="1600" dirty="0">
                <a:latin typeface="+mn-lt"/>
              </a:rPr>
              <a:t>CD-ROM Drive     -------- 32 HZ</a:t>
            </a:r>
          </a:p>
          <a:p>
            <a:r>
              <a:rPr lang="en-US" sz="1600" dirty="0">
                <a:latin typeface="+mn-lt"/>
                <a:sym typeface="Symbol" panose="05050102010706020507" pitchFamily="18" charset="2"/>
              </a:rPr>
              <a:t></a:t>
            </a:r>
            <a:r>
              <a:rPr lang="en-US" sz="1600" dirty="0">
                <a:latin typeface="+mn-lt"/>
              </a:rPr>
              <a:t>KEYBOARD          -------- 108 Standard</a:t>
            </a:r>
          </a:p>
        </p:txBody>
      </p:sp>
      <p:sp>
        <p:nvSpPr>
          <p:cNvPr id="2" name="Subtitle 1"/>
          <p:cNvSpPr>
            <a:spLocks noGrp="1"/>
          </p:cNvSpPr>
          <p:nvPr>
            <p:ph type="subTitle" idx="3"/>
          </p:nvPr>
        </p:nvSpPr>
        <p:spPr>
          <a:xfrm>
            <a:off x="4254498" y="1549313"/>
            <a:ext cx="4978401" cy="2032087"/>
          </a:xfrm>
        </p:spPr>
        <p:txBody>
          <a:bodyPr/>
          <a:lstStyle/>
          <a:p>
            <a:r>
              <a:rPr lang="en-US" dirty="0"/>
              <a:t>.</a:t>
            </a:r>
            <a:r>
              <a:rPr lang="en-US" sz="1600" dirty="0">
                <a:latin typeface="+mn-lt"/>
                <a:sym typeface="Symbol" panose="05050102010706020507" pitchFamily="18" charset="2"/>
              </a:rPr>
              <a:t></a:t>
            </a:r>
            <a:r>
              <a:rPr lang="en-US" sz="1600" dirty="0">
                <a:latin typeface="+mn-lt"/>
              </a:rPr>
              <a:t>Operating </a:t>
            </a:r>
            <a:r>
              <a:rPr lang="en-US" sz="1600" dirty="0" smtClean="0">
                <a:latin typeface="+mn-lt"/>
              </a:rPr>
              <a:t>System          --------  </a:t>
            </a:r>
            <a:r>
              <a:rPr lang="en-US" sz="1600" dirty="0">
                <a:latin typeface="+mn-lt"/>
              </a:rPr>
              <a:t>Windows 11</a:t>
            </a:r>
          </a:p>
          <a:p>
            <a:r>
              <a:rPr lang="en-US" sz="1600" dirty="0">
                <a:latin typeface="+mn-lt"/>
                <a:sym typeface="Symbol" panose="05050102010706020507" pitchFamily="18" charset="2"/>
              </a:rPr>
              <a:t></a:t>
            </a:r>
            <a:r>
              <a:rPr lang="en-US" sz="1600" dirty="0">
                <a:latin typeface="+mn-lt"/>
              </a:rPr>
              <a:t>Browser                           </a:t>
            </a:r>
            <a:r>
              <a:rPr lang="en-US" sz="1600" dirty="0" smtClean="0">
                <a:latin typeface="+mn-lt"/>
              </a:rPr>
              <a:t> </a:t>
            </a:r>
            <a:r>
              <a:rPr lang="en-US" sz="1600" dirty="0">
                <a:latin typeface="+mn-lt"/>
              </a:rPr>
              <a:t>--------   </a:t>
            </a:r>
            <a:r>
              <a:rPr lang="en-US" sz="1600" dirty="0" smtClean="0">
                <a:latin typeface="+mn-lt"/>
              </a:rPr>
              <a:t>Chrome</a:t>
            </a:r>
            <a:endParaRPr lang="en-US" sz="1600" dirty="0">
              <a:latin typeface="+mn-lt"/>
            </a:endParaRPr>
          </a:p>
          <a:p>
            <a:r>
              <a:rPr lang="en-US" sz="1600" dirty="0">
                <a:latin typeface="+mn-lt"/>
                <a:sym typeface="Symbol" panose="05050102010706020507" pitchFamily="18" charset="2"/>
              </a:rPr>
              <a:t></a:t>
            </a:r>
            <a:r>
              <a:rPr lang="en-US" sz="1600" dirty="0">
                <a:latin typeface="+mn-lt"/>
              </a:rPr>
              <a:t>Web/Application Server    </a:t>
            </a:r>
            <a:r>
              <a:rPr lang="en-US" sz="1600" dirty="0" smtClean="0">
                <a:latin typeface="+mn-lt"/>
              </a:rPr>
              <a:t> </a:t>
            </a:r>
            <a:r>
              <a:rPr lang="en-US" sz="1600" dirty="0">
                <a:latin typeface="+mn-lt"/>
              </a:rPr>
              <a:t>--------  </a:t>
            </a:r>
            <a:r>
              <a:rPr lang="en-US" sz="1600" dirty="0" smtClean="0">
                <a:latin typeface="+mn-lt"/>
              </a:rPr>
              <a:t>apache </a:t>
            </a:r>
            <a:r>
              <a:rPr lang="en-US" sz="1600" dirty="0">
                <a:latin typeface="+mn-lt"/>
              </a:rPr>
              <a:t>web server</a:t>
            </a:r>
          </a:p>
          <a:p>
            <a:r>
              <a:rPr lang="en-US" sz="1600" dirty="0">
                <a:latin typeface="+mn-lt"/>
                <a:sym typeface="Symbol" panose="05050102010706020507" pitchFamily="18" charset="2"/>
              </a:rPr>
              <a:t></a:t>
            </a:r>
            <a:r>
              <a:rPr lang="en-US" sz="1600" dirty="0">
                <a:latin typeface="+mn-lt"/>
              </a:rPr>
              <a:t>Database Server               </a:t>
            </a:r>
            <a:r>
              <a:rPr lang="en-US" sz="1600" dirty="0" smtClean="0">
                <a:latin typeface="+mn-lt"/>
              </a:rPr>
              <a:t> </a:t>
            </a:r>
            <a:r>
              <a:rPr lang="en-US" sz="1600" dirty="0">
                <a:latin typeface="+mn-lt"/>
              </a:rPr>
              <a:t>-------- </a:t>
            </a:r>
            <a:r>
              <a:rPr lang="en-US" sz="1600" dirty="0" smtClean="0">
                <a:latin typeface="+mn-lt"/>
              </a:rPr>
              <a:t>MySQL</a:t>
            </a:r>
            <a:endParaRPr lang="en-US" sz="1600" dirty="0">
              <a:latin typeface="+mn-lt"/>
            </a:endParaRPr>
          </a:p>
          <a:p>
            <a:r>
              <a:rPr lang="en-US" sz="1600" dirty="0">
                <a:latin typeface="+mn-lt"/>
                <a:sym typeface="Symbol" panose="05050102010706020507" pitchFamily="18" charset="2"/>
              </a:rPr>
              <a:t></a:t>
            </a:r>
            <a:r>
              <a:rPr lang="en-US" sz="1600" dirty="0">
                <a:latin typeface="+mn-lt"/>
              </a:rPr>
              <a:t>Database Connectivity        </a:t>
            </a:r>
            <a:r>
              <a:rPr lang="en-US" sz="1600" dirty="0" smtClean="0">
                <a:latin typeface="+mn-lt"/>
              </a:rPr>
              <a:t>  </a:t>
            </a:r>
            <a:r>
              <a:rPr lang="en-US" sz="1600" dirty="0">
                <a:latin typeface="+mn-lt"/>
              </a:rPr>
              <a:t>-------- </a:t>
            </a:r>
            <a:r>
              <a:rPr lang="en-US" sz="1600" dirty="0" smtClean="0">
                <a:latin typeface="+mn-lt"/>
              </a:rPr>
              <a:t>JDBC</a:t>
            </a:r>
            <a:endParaRPr lang="en-US" sz="1600" dirty="0">
              <a:latin typeface="+mn-lt"/>
            </a:endParaRPr>
          </a:p>
          <a:p>
            <a:r>
              <a:rPr lang="en-US" sz="1600" dirty="0">
                <a:latin typeface="+mn-lt"/>
                <a:sym typeface="Symbol" panose="05050102010706020507" pitchFamily="18" charset="2"/>
              </a:rPr>
              <a:t></a:t>
            </a:r>
            <a:r>
              <a:rPr lang="en-US" sz="1600" dirty="0">
                <a:latin typeface="+mn-lt"/>
              </a:rPr>
              <a:t>Other Tools &amp; Technologies </a:t>
            </a:r>
            <a:r>
              <a:rPr lang="en-US" sz="1600" dirty="0" smtClean="0">
                <a:latin typeface="+mn-lt"/>
              </a:rPr>
              <a:t> </a:t>
            </a:r>
            <a:r>
              <a:rPr lang="en-US" sz="1600" dirty="0">
                <a:latin typeface="+mn-lt"/>
              </a:rPr>
              <a:t>-------- </a:t>
            </a:r>
            <a:r>
              <a:rPr lang="en-US" sz="1600" dirty="0" smtClean="0">
                <a:latin typeface="+mn-lt"/>
              </a:rPr>
              <a:t> </a:t>
            </a:r>
            <a:r>
              <a:rPr lang="en-US" sz="1600" dirty="0">
                <a:latin typeface="+mn-lt"/>
              </a:rPr>
              <a:t>PHP, HTML</a:t>
            </a:r>
          </a:p>
          <a:p>
            <a:r>
              <a:rPr lang="en-US" sz="1600" dirty="0">
                <a:latin typeface="+mn-lt"/>
              </a:rPr>
              <a:t> </a:t>
            </a:r>
          </a:p>
        </p:txBody>
      </p:sp>
      <p:sp>
        <p:nvSpPr>
          <p:cNvPr id="3" name="Subtitle 2"/>
          <p:cNvSpPr>
            <a:spLocks noGrp="1"/>
          </p:cNvSpPr>
          <p:nvPr>
            <p:ph type="subTitle" idx="5"/>
          </p:nvPr>
        </p:nvSpPr>
        <p:spPr>
          <a:xfrm>
            <a:off x="338998" y="1017725"/>
            <a:ext cx="4296500" cy="531588"/>
          </a:xfrm>
        </p:spPr>
        <p:txBody>
          <a:bodyPr/>
          <a:lstStyle/>
          <a:p>
            <a:r>
              <a:rPr lang="en-US" dirty="0" smtClean="0"/>
              <a:t>HARDWARE REQUIREMENTS</a:t>
            </a: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5"/>
        <p:cNvGrpSpPr/>
        <p:nvPr/>
      </p:nvGrpSpPr>
      <p:grpSpPr>
        <a:xfrm>
          <a:off x="0" y="0"/>
          <a:ext cx="0" cy="0"/>
          <a:chOff x="0" y="0"/>
          <a:chExt cx="0" cy="0"/>
        </a:xfrm>
      </p:grpSpPr>
      <p:grpSp>
        <p:nvGrpSpPr>
          <p:cNvPr id="1596" name="Google Shape;1596;p62"/>
          <p:cNvGrpSpPr/>
          <p:nvPr/>
        </p:nvGrpSpPr>
        <p:grpSpPr>
          <a:xfrm>
            <a:off x="1833450" y="540000"/>
            <a:ext cx="5477100" cy="915507"/>
            <a:chOff x="1833450" y="540000"/>
            <a:chExt cx="5477100" cy="915507"/>
          </a:xfrm>
        </p:grpSpPr>
        <p:sp>
          <p:nvSpPr>
            <p:cNvPr id="1597" name="Google Shape;1597;p62"/>
            <p:cNvSpPr/>
            <p:nvPr/>
          </p:nvSpPr>
          <p:spPr>
            <a:xfrm>
              <a:off x="1833450" y="540000"/>
              <a:ext cx="54771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598" name="Google Shape;1598;p62"/>
            <p:cNvSpPr/>
            <p:nvPr/>
          </p:nvSpPr>
          <p:spPr>
            <a:xfrm rot="3597242">
              <a:off x="4457341" y="1119052"/>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7" name="Google Shape;1607;p62"/>
          <p:cNvSpPr txBox="1">
            <a:spLocks noGrp="1"/>
          </p:cNvSpPr>
          <p:nvPr>
            <p:ph type="title"/>
          </p:nvPr>
        </p:nvSpPr>
        <p:spPr>
          <a:xfrm>
            <a:off x="2095375" y="649224"/>
            <a:ext cx="49512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smtClean="0"/>
              <a:t>LOGIN PAGE OF ADMIN</a:t>
            </a:r>
            <a:endParaRPr sz="2800" dirty="0"/>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695" t="18093" b="5623"/>
          <a:stretch/>
        </p:blipFill>
        <p:spPr>
          <a:xfrm>
            <a:off x="266700" y="1455604"/>
            <a:ext cx="7937500" cy="3671776"/>
          </a:xfrm>
          <a:prstGeom prst="rect">
            <a:avLst/>
          </a:prstGeom>
        </p:spPr>
      </p:pic>
    </p:spTree>
    <p:extLst>
      <p:ext uri="{BB962C8B-B14F-4D97-AF65-F5344CB8AC3E}">
        <p14:creationId xmlns:p14="http://schemas.microsoft.com/office/powerpoint/2010/main" val="3562353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pSp>
        <p:nvGrpSpPr>
          <p:cNvPr id="18" name="Google Shape;1596;p62"/>
          <p:cNvGrpSpPr/>
          <p:nvPr/>
        </p:nvGrpSpPr>
        <p:grpSpPr>
          <a:xfrm>
            <a:off x="1832425" y="543472"/>
            <a:ext cx="5477100" cy="915507"/>
            <a:chOff x="1833450" y="540000"/>
            <a:chExt cx="5477100" cy="915507"/>
          </a:xfrm>
        </p:grpSpPr>
        <p:sp>
          <p:nvSpPr>
            <p:cNvPr id="19" name="Google Shape;1597;p62"/>
            <p:cNvSpPr/>
            <p:nvPr/>
          </p:nvSpPr>
          <p:spPr>
            <a:xfrm>
              <a:off x="1833450" y="540000"/>
              <a:ext cx="54771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0" name="Google Shape;1598;p62"/>
            <p:cNvSpPr/>
            <p:nvPr/>
          </p:nvSpPr>
          <p:spPr>
            <a:xfrm rot="3597242">
              <a:off x="4457341" y="1119052"/>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TextBox 21"/>
          <p:cNvSpPr txBox="1"/>
          <p:nvPr/>
        </p:nvSpPr>
        <p:spPr>
          <a:xfrm>
            <a:off x="2059525" y="649224"/>
            <a:ext cx="4987050" cy="461665"/>
          </a:xfrm>
          <a:prstGeom prst="rect">
            <a:avLst/>
          </a:prstGeom>
          <a:noFill/>
        </p:spPr>
        <p:txBody>
          <a:bodyPr wrap="square" rtlCol="0">
            <a:spAutoFit/>
          </a:bodyPr>
          <a:lstStyle/>
          <a:p>
            <a:pPr algn="ctr"/>
            <a:r>
              <a:rPr lang="en-US" sz="2400" b="1" dirty="0" smtClean="0">
                <a:solidFill>
                  <a:schemeClr val="tx2">
                    <a:lumMod val="50000"/>
                  </a:schemeClr>
                </a:solidFill>
                <a:latin typeface="Montserrat" panose="020B0604020202020204" charset="0"/>
              </a:rPr>
              <a:t>LOGIN PAGE OF EMPLOYEE</a:t>
            </a:r>
            <a:endParaRPr lang="en-US" sz="2400" b="1" dirty="0">
              <a:solidFill>
                <a:schemeClr val="tx2">
                  <a:lumMod val="50000"/>
                </a:schemeClr>
              </a:solidFill>
              <a:latin typeface="Montserrat" panose="020B0604020202020204" charset="0"/>
            </a:endParaRPr>
          </a:p>
        </p:txBody>
      </p:sp>
      <p:pic>
        <p:nvPicPr>
          <p:cNvPr id="24" name="Picture 23"/>
          <p:cNvPicPr>
            <a:picLocks noChangeAspect="1"/>
          </p:cNvPicPr>
          <p:nvPr/>
        </p:nvPicPr>
        <p:blipFill rotWithShape="1">
          <a:blip r:embed="rId2">
            <a:extLst>
              <a:ext uri="{BEBA8EAE-BF5A-486C-A8C5-ECC9F3942E4B}">
                <a14:imgProps xmlns:a14="http://schemas.microsoft.com/office/drawing/2010/main">
                  <a14:imgLayer r:embed="rId3">
                    <a14:imgEffect>
                      <a14:saturation sat="104000"/>
                    </a14:imgEffect>
                  </a14:imgLayer>
                </a14:imgProps>
              </a:ext>
              <a:ext uri="{28A0092B-C50C-407E-A947-70E740481C1C}">
                <a14:useLocalDpi xmlns:a14="http://schemas.microsoft.com/office/drawing/2010/main" val="0"/>
              </a:ext>
            </a:extLst>
          </a:blip>
          <a:srcRect t="12208" b="6742"/>
          <a:stretch/>
        </p:blipFill>
        <p:spPr>
          <a:xfrm>
            <a:off x="1197847" y="1459076"/>
            <a:ext cx="6828503" cy="3608642"/>
          </a:xfrm>
          <a:prstGeom prst="rect">
            <a:avLst/>
          </a:prstGeom>
          <a:gradFill>
            <a:gsLst>
              <a:gs pos="0">
                <a:schemeClr val="accent1">
                  <a:lumMod val="5000"/>
                  <a:lumOff val="95000"/>
                </a:schemeClr>
              </a:gs>
              <a:gs pos="74000">
                <a:schemeClr val="accent1">
                  <a:lumMod val="45000"/>
                  <a:lumOff val="55000"/>
                </a:schemeClr>
              </a:gs>
              <a:gs pos="56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3611309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CONCLUSION</a:t>
            </a:r>
            <a:endParaRPr dirty="0"/>
          </a:p>
        </p:txBody>
      </p:sp>
      <p:sp>
        <p:nvSpPr>
          <p:cNvPr id="1045" name="Google Shape;1045;p51"/>
          <p:cNvSpPr txBox="1">
            <a:spLocks noGrp="1"/>
          </p:cNvSpPr>
          <p:nvPr>
            <p:ph type="body" idx="1"/>
          </p:nvPr>
        </p:nvSpPr>
        <p:spPr>
          <a:xfrm>
            <a:off x="859016" y="899355"/>
            <a:ext cx="7704000" cy="894900"/>
          </a:xfrm>
          <a:prstGeom prst="rect">
            <a:avLst/>
          </a:prstGeom>
        </p:spPr>
        <p:txBody>
          <a:bodyPr spcFirstLastPara="1" wrap="square" lIns="91425" tIns="91425" rIns="91425" bIns="91425" anchor="t" anchorCtr="0">
            <a:noAutofit/>
          </a:bodyPr>
          <a:lstStyle/>
          <a:p>
            <a:pPr marL="171450" indent="-171450">
              <a:spcBef>
                <a:spcPts val="300"/>
              </a:spcBef>
            </a:pPr>
            <a:r>
              <a:rPr lang="en-US" sz="1600" dirty="0" smtClean="0">
                <a:latin typeface="+mn-lt"/>
              </a:rPr>
              <a:t>Leave Management System is very useful for college to maintain the leave record of the students and employees. This system not only maintain the leave details of the staff, It also maintain the leave applications of the staff and students.</a:t>
            </a:r>
          </a:p>
          <a:p>
            <a:pPr marL="171450" indent="-171450">
              <a:spcBef>
                <a:spcPts val="300"/>
              </a:spcBef>
            </a:pPr>
            <a:r>
              <a:rPr lang="en-US" sz="1600" dirty="0" smtClean="0">
                <a:latin typeface="+mn-lt"/>
              </a:rPr>
              <a:t>The higher authorities may accept or reject the leave applications requested by the staff. Thus this system maintains the excess amount of job done by college to maintain the leaves. </a:t>
            </a:r>
            <a:endParaRPr sz="1600" dirty="0">
              <a:latin typeface="+mn-lt"/>
            </a:endParaRPr>
          </a:p>
        </p:txBody>
      </p:sp>
      <p:grpSp>
        <p:nvGrpSpPr>
          <p:cNvPr id="1046" name="Google Shape;1046;p51"/>
          <p:cNvGrpSpPr/>
          <p:nvPr/>
        </p:nvGrpSpPr>
        <p:grpSpPr>
          <a:xfrm>
            <a:off x="1841500" y="2565400"/>
            <a:ext cx="5497852" cy="2163452"/>
            <a:chOff x="1804647" y="2504179"/>
            <a:chExt cx="5534705" cy="2224673"/>
          </a:xfrm>
        </p:grpSpPr>
        <p:grpSp>
          <p:nvGrpSpPr>
            <p:cNvPr id="1047" name="Google Shape;1047;p51"/>
            <p:cNvGrpSpPr/>
            <p:nvPr/>
          </p:nvGrpSpPr>
          <p:grpSpPr>
            <a:xfrm>
              <a:off x="1804647" y="2504179"/>
              <a:ext cx="1046362" cy="2224673"/>
              <a:chOff x="1314302" y="2271254"/>
              <a:chExt cx="1046362" cy="2224673"/>
            </a:xfrm>
          </p:grpSpPr>
          <p:sp>
            <p:nvSpPr>
              <p:cNvPr id="1048" name="Google Shape;1048;p51"/>
              <p:cNvSpPr/>
              <p:nvPr/>
            </p:nvSpPr>
            <p:spPr>
              <a:xfrm>
                <a:off x="1485303" y="3155400"/>
                <a:ext cx="398038" cy="250170"/>
              </a:xfrm>
              <a:custGeom>
                <a:avLst/>
                <a:gdLst/>
                <a:ahLst/>
                <a:cxnLst/>
                <a:rect l="l" t="t" r="r" b="b"/>
                <a:pathLst>
                  <a:path w="20528" h="12902" extrusionOk="0">
                    <a:moveTo>
                      <a:pt x="18403" y="1"/>
                    </a:moveTo>
                    <a:lnTo>
                      <a:pt x="296" y="3785"/>
                    </a:lnTo>
                    <a:cubicBezTo>
                      <a:pt x="296" y="3785"/>
                      <a:pt x="0" y="6577"/>
                      <a:pt x="334" y="9119"/>
                    </a:cubicBezTo>
                    <a:cubicBezTo>
                      <a:pt x="355" y="9285"/>
                      <a:pt x="379" y="9449"/>
                      <a:pt x="408" y="9611"/>
                    </a:cubicBezTo>
                    <a:cubicBezTo>
                      <a:pt x="453" y="9887"/>
                      <a:pt x="509" y="10160"/>
                      <a:pt x="574" y="10420"/>
                    </a:cubicBezTo>
                    <a:cubicBezTo>
                      <a:pt x="610" y="10566"/>
                      <a:pt x="648" y="10710"/>
                      <a:pt x="691" y="10849"/>
                    </a:cubicBezTo>
                    <a:cubicBezTo>
                      <a:pt x="693" y="10853"/>
                      <a:pt x="695" y="10860"/>
                      <a:pt x="695" y="10865"/>
                    </a:cubicBezTo>
                    <a:cubicBezTo>
                      <a:pt x="754" y="11053"/>
                      <a:pt x="819" y="11235"/>
                      <a:pt x="889" y="11408"/>
                    </a:cubicBezTo>
                    <a:cubicBezTo>
                      <a:pt x="1318" y="12462"/>
                      <a:pt x="3739" y="12901"/>
                      <a:pt x="6758" y="12901"/>
                    </a:cubicBezTo>
                    <a:cubicBezTo>
                      <a:pt x="8136" y="12901"/>
                      <a:pt x="9638" y="12810"/>
                      <a:pt x="11133" y="12644"/>
                    </a:cubicBezTo>
                    <a:cubicBezTo>
                      <a:pt x="14835" y="12232"/>
                      <a:pt x="18493" y="11363"/>
                      <a:pt x="20098" y="10293"/>
                    </a:cubicBezTo>
                    <a:cubicBezTo>
                      <a:pt x="20419" y="10079"/>
                      <a:pt x="20528" y="9489"/>
                      <a:pt x="20497" y="8693"/>
                    </a:cubicBezTo>
                    <a:cubicBezTo>
                      <a:pt x="20492" y="8540"/>
                      <a:pt x="20481" y="8378"/>
                      <a:pt x="20466" y="8212"/>
                    </a:cubicBezTo>
                    <a:cubicBezTo>
                      <a:pt x="20187" y="5169"/>
                      <a:pt x="18403" y="1"/>
                      <a:pt x="184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1"/>
              <p:cNvSpPr/>
              <p:nvPr/>
            </p:nvSpPr>
            <p:spPr>
              <a:xfrm>
                <a:off x="1869166" y="4279263"/>
                <a:ext cx="80275" cy="99626"/>
              </a:xfrm>
              <a:custGeom>
                <a:avLst/>
                <a:gdLst/>
                <a:ahLst/>
                <a:cxnLst/>
                <a:rect l="l" t="t" r="r" b="b"/>
                <a:pathLst>
                  <a:path w="4140" h="5138" extrusionOk="0">
                    <a:moveTo>
                      <a:pt x="4010" y="0"/>
                    </a:moveTo>
                    <a:lnTo>
                      <a:pt x="0" y="453"/>
                    </a:lnTo>
                    <a:lnTo>
                      <a:pt x="321" y="4907"/>
                    </a:lnTo>
                    <a:cubicBezTo>
                      <a:pt x="723" y="5073"/>
                      <a:pt x="1224" y="5137"/>
                      <a:pt x="1786" y="5137"/>
                    </a:cubicBezTo>
                    <a:cubicBezTo>
                      <a:pt x="2496" y="5137"/>
                      <a:pt x="3306" y="5035"/>
                      <a:pt x="4140" y="4907"/>
                    </a:cubicBezTo>
                    <a:lnTo>
                      <a:pt x="4010" y="0"/>
                    </a:lnTo>
                    <a:close/>
                  </a:path>
                </a:pathLst>
              </a:custGeom>
              <a:solidFill>
                <a:srgbClr val="FD9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1"/>
              <p:cNvSpPr/>
              <p:nvPr/>
            </p:nvSpPr>
            <p:spPr>
              <a:xfrm>
                <a:off x="1847081" y="4362098"/>
                <a:ext cx="280961" cy="133830"/>
              </a:xfrm>
              <a:custGeom>
                <a:avLst/>
                <a:gdLst/>
                <a:ahLst/>
                <a:cxnLst/>
                <a:rect l="l" t="t" r="r" b="b"/>
                <a:pathLst>
                  <a:path w="14490" h="6902" extrusionOk="0">
                    <a:moveTo>
                      <a:pt x="5001" y="1"/>
                    </a:moveTo>
                    <a:cubicBezTo>
                      <a:pt x="4339" y="1"/>
                      <a:pt x="3490" y="654"/>
                      <a:pt x="2625" y="654"/>
                    </a:cubicBezTo>
                    <a:cubicBezTo>
                      <a:pt x="2247" y="654"/>
                      <a:pt x="1866" y="530"/>
                      <a:pt x="1496" y="171"/>
                    </a:cubicBezTo>
                    <a:cubicBezTo>
                      <a:pt x="1496" y="171"/>
                      <a:pt x="1443" y="161"/>
                      <a:pt x="1364" y="161"/>
                    </a:cubicBezTo>
                    <a:cubicBezTo>
                      <a:pt x="1122" y="161"/>
                      <a:pt x="637" y="252"/>
                      <a:pt x="639" y="983"/>
                    </a:cubicBezTo>
                    <a:cubicBezTo>
                      <a:pt x="641" y="1104"/>
                      <a:pt x="625" y="1270"/>
                      <a:pt x="602" y="1470"/>
                    </a:cubicBezTo>
                    <a:cubicBezTo>
                      <a:pt x="587" y="1587"/>
                      <a:pt x="569" y="1717"/>
                      <a:pt x="546" y="1856"/>
                    </a:cubicBezTo>
                    <a:cubicBezTo>
                      <a:pt x="367" y="3050"/>
                      <a:pt x="1" y="4942"/>
                      <a:pt x="95" y="6126"/>
                    </a:cubicBezTo>
                    <a:cubicBezTo>
                      <a:pt x="120" y="6445"/>
                      <a:pt x="178" y="6714"/>
                      <a:pt x="282" y="6901"/>
                    </a:cubicBezTo>
                    <a:lnTo>
                      <a:pt x="14284" y="6827"/>
                    </a:lnTo>
                    <a:cubicBezTo>
                      <a:pt x="14284" y="6827"/>
                      <a:pt x="14489" y="6522"/>
                      <a:pt x="14395" y="6050"/>
                    </a:cubicBezTo>
                    <a:cubicBezTo>
                      <a:pt x="14276" y="5453"/>
                      <a:pt x="13683" y="4587"/>
                      <a:pt x="11601" y="3730"/>
                    </a:cubicBezTo>
                    <a:cubicBezTo>
                      <a:pt x="9989" y="3064"/>
                      <a:pt x="8093" y="2415"/>
                      <a:pt x="6976" y="1421"/>
                    </a:cubicBezTo>
                    <a:cubicBezTo>
                      <a:pt x="5860" y="427"/>
                      <a:pt x="5454" y="140"/>
                      <a:pt x="5454" y="140"/>
                    </a:cubicBezTo>
                    <a:cubicBezTo>
                      <a:pt x="5316" y="41"/>
                      <a:pt x="5164" y="1"/>
                      <a:pt x="50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1"/>
              <p:cNvSpPr/>
              <p:nvPr/>
            </p:nvSpPr>
            <p:spPr>
              <a:xfrm>
                <a:off x="1848904" y="4479388"/>
                <a:ext cx="279138" cy="16540"/>
              </a:xfrm>
              <a:custGeom>
                <a:avLst/>
                <a:gdLst/>
                <a:ahLst/>
                <a:cxnLst/>
                <a:rect l="l" t="t" r="r" b="b"/>
                <a:pathLst>
                  <a:path w="14396" h="853" extrusionOk="0">
                    <a:moveTo>
                      <a:pt x="14301" y="1"/>
                    </a:moveTo>
                    <a:lnTo>
                      <a:pt x="1" y="77"/>
                    </a:lnTo>
                    <a:cubicBezTo>
                      <a:pt x="26" y="396"/>
                      <a:pt x="84" y="665"/>
                      <a:pt x="188" y="852"/>
                    </a:cubicBezTo>
                    <a:lnTo>
                      <a:pt x="14190" y="778"/>
                    </a:lnTo>
                    <a:cubicBezTo>
                      <a:pt x="14190" y="778"/>
                      <a:pt x="14395" y="473"/>
                      <a:pt x="14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1"/>
              <p:cNvSpPr/>
              <p:nvPr/>
            </p:nvSpPr>
            <p:spPr>
              <a:xfrm>
                <a:off x="1956945" y="4367410"/>
                <a:ext cx="26390" cy="26681"/>
              </a:xfrm>
              <a:custGeom>
                <a:avLst/>
                <a:gdLst/>
                <a:ahLst/>
                <a:cxnLst/>
                <a:rect l="l" t="t" r="r" b="b"/>
                <a:pathLst>
                  <a:path w="1361" h="1376" extrusionOk="0">
                    <a:moveTo>
                      <a:pt x="597" y="1"/>
                    </a:moveTo>
                    <a:cubicBezTo>
                      <a:pt x="186" y="1"/>
                      <a:pt x="1" y="460"/>
                      <a:pt x="1" y="460"/>
                    </a:cubicBezTo>
                    <a:cubicBezTo>
                      <a:pt x="469" y="1186"/>
                      <a:pt x="788" y="1376"/>
                      <a:pt x="994" y="1376"/>
                    </a:cubicBezTo>
                    <a:cubicBezTo>
                      <a:pt x="1220" y="1376"/>
                      <a:pt x="1310" y="1147"/>
                      <a:pt x="1310" y="1147"/>
                    </a:cubicBezTo>
                    <a:cubicBezTo>
                      <a:pt x="1310" y="1147"/>
                      <a:pt x="1361" y="231"/>
                      <a:pt x="805" y="38"/>
                    </a:cubicBezTo>
                    <a:cubicBezTo>
                      <a:pt x="730" y="12"/>
                      <a:pt x="661" y="1"/>
                      <a:pt x="5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1"/>
              <p:cNvSpPr/>
              <p:nvPr/>
            </p:nvSpPr>
            <p:spPr>
              <a:xfrm>
                <a:off x="1949286" y="4381914"/>
                <a:ext cx="25420" cy="47796"/>
              </a:xfrm>
              <a:custGeom>
                <a:avLst/>
                <a:gdLst/>
                <a:ahLst/>
                <a:cxnLst/>
                <a:rect l="l" t="t" r="r" b="b"/>
                <a:pathLst>
                  <a:path w="1311" h="2465" extrusionOk="0">
                    <a:moveTo>
                      <a:pt x="1053" y="1"/>
                    </a:moveTo>
                    <a:cubicBezTo>
                      <a:pt x="1000" y="1"/>
                      <a:pt x="946" y="19"/>
                      <a:pt x="903" y="56"/>
                    </a:cubicBezTo>
                    <a:cubicBezTo>
                      <a:pt x="867" y="87"/>
                      <a:pt x="1" y="845"/>
                      <a:pt x="8" y="2235"/>
                    </a:cubicBezTo>
                    <a:cubicBezTo>
                      <a:pt x="8" y="2362"/>
                      <a:pt x="111" y="2465"/>
                      <a:pt x="236" y="2465"/>
                    </a:cubicBezTo>
                    <a:cubicBezTo>
                      <a:pt x="237" y="2465"/>
                      <a:pt x="238" y="2465"/>
                      <a:pt x="239" y="2465"/>
                    </a:cubicBezTo>
                    <a:cubicBezTo>
                      <a:pt x="367" y="2465"/>
                      <a:pt x="470" y="2360"/>
                      <a:pt x="470" y="2234"/>
                    </a:cubicBezTo>
                    <a:cubicBezTo>
                      <a:pt x="462" y="1065"/>
                      <a:pt x="1171" y="433"/>
                      <a:pt x="1204" y="406"/>
                    </a:cubicBezTo>
                    <a:cubicBezTo>
                      <a:pt x="1299" y="323"/>
                      <a:pt x="1310" y="177"/>
                      <a:pt x="1227" y="82"/>
                    </a:cubicBezTo>
                    <a:cubicBezTo>
                      <a:pt x="1182" y="28"/>
                      <a:pt x="1118"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1"/>
              <p:cNvSpPr/>
              <p:nvPr/>
            </p:nvSpPr>
            <p:spPr>
              <a:xfrm>
                <a:off x="1970654" y="4378792"/>
                <a:ext cx="44481" cy="15493"/>
              </a:xfrm>
              <a:custGeom>
                <a:avLst/>
                <a:gdLst/>
                <a:ahLst/>
                <a:cxnLst/>
                <a:rect l="l" t="t" r="r" b="b"/>
                <a:pathLst>
                  <a:path w="2294" h="799" extrusionOk="0">
                    <a:moveTo>
                      <a:pt x="558" y="0"/>
                    </a:moveTo>
                    <a:cubicBezTo>
                      <a:pt x="388" y="0"/>
                      <a:pt x="264" y="7"/>
                      <a:pt x="225" y="10"/>
                    </a:cubicBezTo>
                    <a:cubicBezTo>
                      <a:pt x="96" y="19"/>
                      <a:pt x="1" y="129"/>
                      <a:pt x="10" y="257"/>
                    </a:cubicBezTo>
                    <a:cubicBezTo>
                      <a:pt x="19" y="379"/>
                      <a:pt x="121" y="472"/>
                      <a:pt x="243" y="472"/>
                    </a:cubicBezTo>
                    <a:cubicBezTo>
                      <a:pt x="248" y="472"/>
                      <a:pt x="252" y="472"/>
                      <a:pt x="257" y="472"/>
                    </a:cubicBezTo>
                    <a:cubicBezTo>
                      <a:pt x="345" y="465"/>
                      <a:pt x="447" y="462"/>
                      <a:pt x="556" y="462"/>
                    </a:cubicBezTo>
                    <a:cubicBezTo>
                      <a:pt x="1031" y="462"/>
                      <a:pt x="1645" y="531"/>
                      <a:pt x="1884" y="741"/>
                    </a:cubicBezTo>
                    <a:cubicBezTo>
                      <a:pt x="1929" y="778"/>
                      <a:pt x="1983" y="798"/>
                      <a:pt x="2037" y="798"/>
                    </a:cubicBezTo>
                    <a:lnTo>
                      <a:pt x="2037" y="796"/>
                    </a:lnTo>
                    <a:cubicBezTo>
                      <a:pt x="2101" y="796"/>
                      <a:pt x="2165" y="771"/>
                      <a:pt x="2211" y="719"/>
                    </a:cubicBezTo>
                    <a:cubicBezTo>
                      <a:pt x="2294" y="623"/>
                      <a:pt x="2285" y="477"/>
                      <a:pt x="2189" y="394"/>
                    </a:cubicBezTo>
                    <a:cubicBezTo>
                      <a:pt x="1800" y="53"/>
                      <a:pt x="1014" y="0"/>
                      <a:pt x="5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1"/>
              <p:cNvSpPr/>
              <p:nvPr/>
            </p:nvSpPr>
            <p:spPr>
              <a:xfrm>
                <a:off x="1909691" y="4352849"/>
                <a:ext cx="63367" cy="39090"/>
              </a:xfrm>
              <a:custGeom>
                <a:avLst/>
                <a:gdLst/>
                <a:ahLst/>
                <a:cxnLst/>
                <a:rect l="l" t="t" r="r" b="b"/>
                <a:pathLst>
                  <a:path w="3268" h="2016" extrusionOk="0">
                    <a:moveTo>
                      <a:pt x="1008" y="502"/>
                    </a:moveTo>
                    <a:cubicBezTo>
                      <a:pt x="1107" y="502"/>
                      <a:pt x="1212" y="522"/>
                      <a:pt x="1321" y="556"/>
                    </a:cubicBezTo>
                    <a:cubicBezTo>
                      <a:pt x="1494" y="607"/>
                      <a:pt x="1677" y="693"/>
                      <a:pt x="1855" y="798"/>
                    </a:cubicBezTo>
                    <a:cubicBezTo>
                      <a:pt x="2063" y="919"/>
                      <a:pt x="2266" y="1061"/>
                      <a:pt x="2443" y="1198"/>
                    </a:cubicBezTo>
                    <a:lnTo>
                      <a:pt x="2443" y="1200"/>
                    </a:lnTo>
                    <a:cubicBezTo>
                      <a:pt x="2589" y="1312"/>
                      <a:pt x="2717" y="1422"/>
                      <a:pt x="2815" y="1512"/>
                    </a:cubicBezTo>
                    <a:cubicBezTo>
                      <a:pt x="2768" y="1514"/>
                      <a:pt x="2712" y="1516"/>
                      <a:pt x="2649" y="1516"/>
                    </a:cubicBezTo>
                    <a:cubicBezTo>
                      <a:pt x="2636" y="1516"/>
                      <a:pt x="2623" y="1516"/>
                      <a:pt x="2609" y="1516"/>
                    </a:cubicBezTo>
                    <a:cubicBezTo>
                      <a:pt x="2429" y="1516"/>
                      <a:pt x="2191" y="1504"/>
                      <a:pt x="1888" y="1474"/>
                    </a:cubicBezTo>
                    <a:cubicBezTo>
                      <a:pt x="1797" y="1463"/>
                      <a:pt x="1700" y="1453"/>
                      <a:pt x="1597" y="1440"/>
                    </a:cubicBezTo>
                    <a:cubicBezTo>
                      <a:pt x="986" y="1361"/>
                      <a:pt x="636" y="1108"/>
                      <a:pt x="558" y="893"/>
                    </a:cubicBezTo>
                    <a:cubicBezTo>
                      <a:pt x="553" y="879"/>
                      <a:pt x="549" y="865"/>
                      <a:pt x="547" y="850"/>
                    </a:cubicBezTo>
                    <a:cubicBezTo>
                      <a:pt x="535" y="782"/>
                      <a:pt x="558" y="718"/>
                      <a:pt x="616" y="657"/>
                    </a:cubicBezTo>
                    <a:cubicBezTo>
                      <a:pt x="713" y="554"/>
                      <a:pt x="831" y="504"/>
                      <a:pt x="984" y="502"/>
                    </a:cubicBezTo>
                    <a:lnTo>
                      <a:pt x="995" y="502"/>
                    </a:lnTo>
                    <a:cubicBezTo>
                      <a:pt x="999" y="502"/>
                      <a:pt x="1003" y="502"/>
                      <a:pt x="1008" y="502"/>
                    </a:cubicBezTo>
                    <a:close/>
                    <a:moveTo>
                      <a:pt x="1001" y="0"/>
                    </a:moveTo>
                    <a:cubicBezTo>
                      <a:pt x="998" y="0"/>
                      <a:pt x="996" y="0"/>
                      <a:pt x="993" y="0"/>
                    </a:cubicBezTo>
                    <a:lnTo>
                      <a:pt x="973" y="0"/>
                    </a:lnTo>
                    <a:cubicBezTo>
                      <a:pt x="684" y="6"/>
                      <a:pt x="441" y="112"/>
                      <a:pt x="252" y="313"/>
                    </a:cubicBezTo>
                    <a:cubicBezTo>
                      <a:pt x="64" y="513"/>
                      <a:pt x="1" y="769"/>
                      <a:pt x="75" y="1020"/>
                    </a:cubicBezTo>
                    <a:cubicBezTo>
                      <a:pt x="78" y="1032"/>
                      <a:pt x="82" y="1049"/>
                      <a:pt x="87" y="1063"/>
                    </a:cubicBezTo>
                    <a:cubicBezTo>
                      <a:pt x="149" y="1231"/>
                      <a:pt x="266" y="1384"/>
                      <a:pt x="428" y="1514"/>
                    </a:cubicBezTo>
                    <a:cubicBezTo>
                      <a:pt x="693" y="1725"/>
                      <a:pt x="1079" y="1876"/>
                      <a:pt x="1534" y="1936"/>
                    </a:cubicBezTo>
                    <a:cubicBezTo>
                      <a:pt x="1967" y="1992"/>
                      <a:pt x="2306" y="2012"/>
                      <a:pt x="2557" y="2015"/>
                    </a:cubicBezTo>
                    <a:lnTo>
                      <a:pt x="2649" y="2015"/>
                    </a:lnTo>
                    <a:cubicBezTo>
                      <a:pt x="2878" y="2014"/>
                      <a:pt x="3022" y="1999"/>
                      <a:pt x="3093" y="1988"/>
                    </a:cubicBezTo>
                    <a:cubicBezTo>
                      <a:pt x="3127" y="1983"/>
                      <a:pt x="3143" y="1979"/>
                      <a:pt x="3147" y="1979"/>
                    </a:cubicBezTo>
                    <a:lnTo>
                      <a:pt x="3047" y="1503"/>
                    </a:lnTo>
                    <a:lnTo>
                      <a:pt x="3044" y="1489"/>
                    </a:lnTo>
                    <a:cubicBezTo>
                      <a:pt x="3044" y="1489"/>
                      <a:pt x="3040" y="1490"/>
                      <a:pt x="3031" y="1492"/>
                    </a:cubicBezTo>
                    <a:lnTo>
                      <a:pt x="3148" y="1371"/>
                    </a:lnTo>
                    <a:lnTo>
                      <a:pt x="3268" y="1251"/>
                    </a:lnTo>
                    <a:cubicBezTo>
                      <a:pt x="3248" y="1231"/>
                      <a:pt x="3203" y="1187"/>
                      <a:pt x="3138" y="1128"/>
                    </a:cubicBezTo>
                    <a:cubicBezTo>
                      <a:pt x="3064" y="1061"/>
                      <a:pt x="2964" y="973"/>
                      <a:pt x="2845" y="877"/>
                    </a:cubicBezTo>
                    <a:cubicBezTo>
                      <a:pt x="2822" y="859"/>
                      <a:pt x="2799" y="839"/>
                      <a:pt x="2773" y="819"/>
                    </a:cubicBezTo>
                    <a:cubicBezTo>
                      <a:pt x="2515" y="616"/>
                      <a:pt x="2182" y="381"/>
                      <a:pt x="1828" y="217"/>
                    </a:cubicBezTo>
                    <a:cubicBezTo>
                      <a:pt x="1555" y="88"/>
                      <a:pt x="1269" y="0"/>
                      <a:pt x="10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1"/>
              <p:cNvSpPr/>
              <p:nvPr/>
            </p:nvSpPr>
            <p:spPr>
              <a:xfrm>
                <a:off x="1964332" y="4341137"/>
                <a:ext cx="37054" cy="45799"/>
              </a:xfrm>
              <a:custGeom>
                <a:avLst/>
                <a:gdLst/>
                <a:ahLst/>
                <a:cxnLst/>
                <a:rect l="l" t="t" r="r" b="b"/>
                <a:pathLst>
                  <a:path w="1911" h="2362" extrusionOk="0">
                    <a:moveTo>
                      <a:pt x="976" y="0"/>
                    </a:moveTo>
                    <a:cubicBezTo>
                      <a:pt x="768" y="0"/>
                      <a:pt x="616" y="80"/>
                      <a:pt x="516" y="157"/>
                    </a:cubicBezTo>
                    <a:cubicBezTo>
                      <a:pt x="0" y="563"/>
                      <a:pt x="20" y="1622"/>
                      <a:pt x="24" y="1741"/>
                    </a:cubicBezTo>
                    <a:lnTo>
                      <a:pt x="523" y="1725"/>
                    </a:lnTo>
                    <a:cubicBezTo>
                      <a:pt x="513" y="1371"/>
                      <a:pt x="585" y="740"/>
                      <a:pt x="825" y="552"/>
                    </a:cubicBezTo>
                    <a:cubicBezTo>
                      <a:pt x="858" y="526"/>
                      <a:pt x="903" y="500"/>
                      <a:pt x="977" y="500"/>
                    </a:cubicBezTo>
                    <a:cubicBezTo>
                      <a:pt x="1011" y="500"/>
                      <a:pt x="1051" y="506"/>
                      <a:pt x="1099" y="520"/>
                    </a:cubicBezTo>
                    <a:cubicBezTo>
                      <a:pt x="1315" y="579"/>
                      <a:pt x="1351" y="684"/>
                      <a:pt x="1359" y="769"/>
                    </a:cubicBezTo>
                    <a:cubicBezTo>
                      <a:pt x="1389" y="1113"/>
                      <a:pt x="953" y="1690"/>
                      <a:pt x="493" y="1910"/>
                    </a:cubicBezTo>
                    <a:lnTo>
                      <a:pt x="709" y="2361"/>
                    </a:lnTo>
                    <a:cubicBezTo>
                      <a:pt x="1296" y="2080"/>
                      <a:pt x="1911" y="1339"/>
                      <a:pt x="1857" y="725"/>
                    </a:cubicBezTo>
                    <a:cubicBezTo>
                      <a:pt x="1840" y="529"/>
                      <a:pt x="1736" y="179"/>
                      <a:pt x="1232" y="38"/>
                    </a:cubicBezTo>
                    <a:cubicBezTo>
                      <a:pt x="1139" y="12"/>
                      <a:pt x="1053" y="0"/>
                      <a:pt x="9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1"/>
              <p:cNvSpPr/>
              <p:nvPr/>
            </p:nvSpPr>
            <p:spPr>
              <a:xfrm>
                <a:off x="1972864" y="4392443"/>
                <a:ext cx="26855" cy="13282"/>
              </a:xfrm>
              <a:custGeom>
                <a:avLst/>
                <a:gdLst/>
                <a:ahLst/>
                <a:cxnLst/>
                <a:rect l="l" t="t" r="r" b="b"/>
                <a:pathLst>
                  <a:path w="1385" h="685" extrusionOk="0">
                    <a:moveTo>
                      <a:pt x="1130" y="0"/>
                    </a:moveTo>
                    <a:cubicBezTo>
                      <a:pt x="1111" y="0"/>
                      <a:pt x="1092" y="3"/>
                      <a:pt x="1072" y="8"/>
                    </a:cubicBezTo>
                    <a:lnTo>
                      <a:pt x="199" y="230"/>
                    </a:lnTo>
                    <a:cubicBezTo>
                      <a:pt x="76" y="260"/>
                      <a:pt x="0" y="386"/>
                      <a:pt x="33" y="509"/>
                    </a:cubicBezTo>
                    <a:cubicBezTo>
                      <a:pt x="58" y="614"/>
                      <a:pt x="154" y="684"/>
                      <a:pt x="257" y="684"/>
                    </a:cubicBezTo>
                    <a:cubicBezTo>
                      <a:pt x="275" y="684"/>
                      <a:pt x="295" y="680"/>
                      <a:pt x="313" y="677"/>
                    </a:cubicBezTo>
                    <a:lnTo>
                      <a:pt x="1186" y="455"/>
                    </a:lnTo>
                    <a:cubicBezTo>
                      <a:pt x="1310" y="423"/>
                      <a:pt x="1384" y="298"/>
                      <a:pt x="1353" y="174"/>
                    </a:cubicBezTo>
                    <a:cubicBezTo>
                      <a:pt x="1326" y="70"/>
                      <a:pt x="1233" y="0"/>
                      <a:pt x="11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1"/>
              <p:cNvSpPr/>
              <p:nvPr/>
            </p:nvSpPr>
            <p:spPr>
              <a:xfrm>
                <a:off x="1989888" y="4402196"/>
                <a:ext cx="26855" cy="13282"/>
              </a:xfrm>
              <a:custGeom>
                <a:avLst/>
                <a:gdLst/>
                <a:ahLst/>
                <a:cxnLst/>
                <a:rect l="l" t="t" r="r" b="b"/>
                <a:pathLst>
                  <a:path w="1385" h="685" extrusionOk="0">
                    <a:moveTo>
                      <a:pt x="1128" y="1"/>
                    </a:moveTo>
                    <a:cubicBezTo>
                      <a:pt x="1110" y="1"/>
                      <a:pt x="1091" y="3"/>
                      <a:pt x="1072" y="8"/>
                    </a:cubicBezTo>
                    <a:lnTo>
                      <a:pt x="198" y="230"/>
                    </a:lnTo>
                    <a:cubicBezTo>
                      <a:pt x="75" y="260"/>
                      <a:pt x="1" y="387"/>
                      <a:pt x="32" y="511"/>
                    </a:cubicBezTo>
                    <a:cubicBezTo>
                      <a:pt x="59" y="616"/>
                      <a:pt x="152" y="684"/>
                      <a:pt x="257" y="684"/>
                    </a:cubicBezTo>
                    <a:cubicBezTo>
                      <a:pt x="275" y="684"/>
                      <a:pt x="293" y="683"/>
                      <a:pt x="311" y="677"/>
                    </a:cubicBezTo>
                    <a:lnTo>
                      <a:pt x="1186" y="455"/>
                    </a:lnTo>
                    <a:cubicBezTo>
                      <a:pt x="1309" y="425"/>
                      <a:pt x="1385" y="298"/>
                      <a:pt x="1352" y="176"/>
                    </a:cubicBezTo>
                    <a:cubicBezTo>
                      <a:pt x="1326" y="70"/>
                      <a:pt x="1231" y="1"/>
                      <a:pt x="11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1"/>
              <p:cNvSpPr/>
              <p:nvPr/>
            </p:nvSpPr>
            <p:spPr>
              <a:xfrm>
                <a:off x="2006894" y="4411581"/>
                <a:ext cx="26855" cy="13263"/>
              </a:xfrm>
              <a:custGeom>
                <a:avLst/>
                <a:gdLst/>
                <a:ahLst/>
                <a:cxnLst/>
                <a:rect l="l" t="t" r="r" b="b"/>
                <a:pathLst>
                  <a:path w="1385" h="684" extrusionOk="0">
                    <a:moveTo>
                      <a:pt x="1129" y="0"/>
                    </a:moveTo>
                    <a:cubicBezTo>
                      <a:pt x="1110" y="0"/>
                      <a:pt x="1091" y="3"/>
                      <a:pt x="1072" y="7"/>
                    </a:cubicBezTo>
                    <a:lnTo>
                      <a:pt x="199" y="229"/>
                    </a:lnTo>
                    <a:cubicBezTo>
                      <a:pt x="75" y="262"/>
                      <a:pt x="1" y="386"/>
                      <a:pt x="31" y="511"/>
                    </a:cubicBezTo>
                    <a:cubicBezTo>
                      <a:pt x="58" y="614"/>
                      <a:pt x="152" y="684"/>
                      <a:pt x="253" y="684"/>
                    </a:cubicBezTo>
                    <a:cubicBezTo>
                      <a:pt x="254" y="684"/>
                      <a:pt x="255" y="684"/>
                      <a:pt x="257" y="684"/>
                    </a:cubicBezTo>
                    <a:cubicBezTo>
                      <a:pt x="275" y="684"/>
                      <a:pt x="295" y="682"/>
                      <a:pt x="313" y="677"/>
                    </a:cubicBezTo>
                    <a:lnTo>
                      <a:pt x="1186" y="455"/>
                    </a:lnTo>
                    <a:cubicBezTo>
                      <a:pt x="1310" y="424"/>
                      <a:pt x="1384" y="298"/>
                      <a:pt x="1353" y="175"/>
                    </a:cubicBezTo>
                    <a:cubicBezTo>
                      <a:pt x="1326" y="70"/>
                      <a:pt x="1232" y="0"/>
                      <a:pt x="11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1"/>
              <p:cNvSpPr/>
              <p:nvPr/>
            </p:nvSpPr>
            <p:spPr>
              <a:xfrm>
                <a:off x="2025430" y="4420248"/>
                <a:ext cx="26855" cy="13282"/>
              </a:xfrm>
              <a:custGeom>
                <a:avLst/>
                <a:gdLst/>
                <a:ahLst/>
                <a:cxnLst/>
                <a:rect l="l" t="t" r="r" b="b"/>
                <a:pathLst>
                  <a:path w="1385" h="685" extrusionOk="0">
                    <a:moveTo>
                      <a:pt x="1129" y="1"/>
                    </a:moveTo>
                    <a:cubicBezTo>
                      <a:pt x="1110" y="1"/>
                      <a:pt x="1091" y="3"/>
                      <a:pt x="1072" y="8"/>
                    </a:cubicBezTo>
                    <a:lnTo>
                      <a:pt x="199" y="230"/>
                    </a:lnTo>
                    <a:cubicBezTo>
                      <a:pt x="75" y="262"/>
                      <a:pt x="1" y="386"/>
                      <a:pt x="31" y="511"/>
                    </a:cubicBezTo>
                    <a:cubicBezTo>
                      <a:pt x="58" y="616"/>
                      <a:pt x="154" y="684"/>
                      <a:pt x="257" y="684"/>
                    </a:cubicBezTo>
                    <a:cubicBezTo>
                      <a:pt x="275" y="684"/>
                      <a:pt x="295" y="682"/>
                      <a:pt x="313" y="677"/>
                    </a:cubicBezTo>
                    <a:lnTo>
                      <a:pt x="1186" y="455"/>
                    </a:lnTo>
                    <a:cubicBezTo>
                      <a:pt x="1310" y="424"/>
                      <a:pt x="1384" y="298"/>
                      <a:pt x="1354" y="175"/>
                    </a:cubicBezTo>
                    <a:cubicBezTo>
                      <a:pt x="1326" y="70"/>
                      <a:pt x="1232" y="1"/>
                      <a:pt x="11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1"/>
              <p:cNvSpPr/>
              <p:nvPr/>
            </p:nvSpPr>
            <p:spPr>
              <a:xfrm>
                <a:off x="2045518" y="4427616"/>
                <a:ext cx="26875" cy="13282"/>
              </a:xfrm>
              <a:custGeom>
                <a:avLst/>
                <a:gdLst/>
                <a:ahLst/>
                <a:cxnLst/>
                <a:rect l="l" t="t" r="r" b="b"/>
                <a:pathLst>
                  <a:path w="1386" h="685" extrusionOk="0">
                    <a:moveTo>
                      <a:pt x="1131" y="1"/>
                    </a:moveTo>
                    <a:cubicBezTo>
                      <a:pt x="1112" y="1"/>
                      <a:pt x="1093" y="3"/>
                      <a:pt x="1073" y="8"/>
                    </a:cubicBezTo>
                    <a:lnTo>
                      <a:pt x="198" y="230"/>
                    </a:lnTo>
                    <a:cubicBezTo>
                      <a:pt x="76" y="261"/>
                      <a:pt x="0" y="387"/>
                      <a:pt x="33" y="510"/>
                    </a:cubicBezTo>
                    <a:cubicBezTo>
                      <a:pt x="60" y="614"/>
                      <a:pt x="153" y="685"/>
                      <a:pt x="256" y="685"/>
                    </a:cubicBezTo>
                    <a:lnTo>
                      <a:pt x="258" y="685"/>
                    </a:lnTo>
                    <a:cubicBezTo>
                      <a:pt x="276" y="685"/>
                      <a:pt x="294" y="681"/>
                      <a:pt x="312" y="678"/>
                    </a:cubicBezTo>
                    <a:lnTo>
                      <a:pt x="1187" y="456"/>
                    </a:lnTo>
                    <a:cubicBezTo>
                      <a:pt x="1310" y="423"/>
                      <a:pt x="1385" y="299"/>
                      <a:pt x="1353" y="174"/>
                    </a:cubicBezTo>
                    <a:cubicBezTo>
                      <a:pt x="1327" y="71"/>
                      <a:pt x="1233" y="1"/>
                      <a:pt x="11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1"/>
              <p:cNvSpPr/>
              <p:nvPr/>
            </p:nvSpPr>
            <p:spPr>
              <a:xfrm>
                <a:off x="1428393" y="4280660"/>
                <a:ext cx="87798" cy="107440"/>
              </a:xfrm>
              <a:custGeom>
                <a:avLst/>
                <a:gdLst/>
                <a:ahLst/>
                <a:cxnLst/>
                <a:rect l="l" t="t" r="r" b="b"/>
                <a:pathLst>
                  <a:path w="4528" h="5541" extrusionOk="0">
                    <a:moveTo>
                      <a:pt x="4528" y="0"/>
                    </a:moveTo>
                    <a:lnTo>
                      <a:pt x="0" y="381"/>
                    </a:lnTo>
                    <a:lnTo>
                      <a:pt x="0" y="4835"/>
                    </a:lnTo>
                    <a:cubicBezTo>
                      <a:pt x="826" y="5104"/>
                      <a:pt x="1802" y="5540"/>
                      <a:pt x="2668" y="5540"/>
                    </a:cubicBezTo>
                    <a:cubicBezTo>
                      <a:pt x="3227" y="5540"/>
                      <a:pt x="3740" y="5359"/>
                      <a:pt x="4138" y="4835"/>
                    </a:cubicBezTo>
                    <a:lnTo>
                      <a:pt x="4528" y="0"/>
                    </a:lnTo>
                    <a:close/>
                  </a:path>
                </a:pathLst>
              </a:custGeom>
              <a:solidFill>
                <a:srgbClr val="FD9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1"/>
              <p:cNvSpPr/>
              <p:nvPr/>
            </p:nvSpPr>
            <p:spPr>
              <a:xfrm>
                <a:off x="1406327" y="4362098"/>
                <a:ext cx="280903" cy="133830"/>
              </a:xfrm>
              <a:custGeom>
                <a:avLst/>
                <a:gdLst/>
                <a:ahLst/>
                <a:cxnLst/>
                <a:rect l="l" t="t" r="r" b="b"/>
                <a:pathLst>
                  <a:path w="14487" h="6902" extrusionOk="0">
                    <a:moveTo>
                      <a:pt x="5000" y="1"/>
                    </a:moveTo>
                    <a:cubicBezTo>
                      <a:pt x="4338" y="1"/>
                      <a:pt x="3489" y="654"/>
                      <a:pt x="2624" y="654"/>
                    </a:cubicBezTo>
                    <a:cubicBezTo>
                      <a:pt x="2246" y="654"/>
                      <a:pt x="1865" y="530"/>
                      <a:pt x="1495" y="171"/>
                    </a:cubicBezTo>
                    <a:cubicBezTo>
                      <a:pt x="1495" y="171"/>
                      <a:pt x="1442" y="161"/>
                      <a:pt x="1362" y="161"/>
                    </a:cubicBezTo>
                    <a:cubicBezTo>
                      <a:pt x="1121" y="161"/>
                      <a:pt x="635" y="252"/>
                      <a:pt x="639" y="983"/>
                    </a:cubicBezTo>
                    <a:cubicBezTo>
                      <a:pt x="640" y="1104"/>
                      <a:pt x="624" y="1270"/>
                      <a:pt x="601" y="1470"/>
                    </a:cubicBezTo>
                    <a:cubicBezTo>
                      <a:pt x="586" y="1587"/>
                      <a:pt x="566" y="1717"/>
                      <a:pt x="545" y="1856"/>
                    </a:cubicBezTo>
                    <a:cubicBezTo>
                      <a:pt x="366" y="3050"/>
                      <a:pt x="0" y="4942"/>
                      <a:pt x="94" y="6126"/>
                    </a:cubicBezTo>
                    <a:cubicBezTo>
                      <a:pt x="117" y="6445"/>
                      <a:pt x="177" y="6714"/>
                      <a:pt x="281" y="6901"/>
                    </a:cubicBezTo>
                    <a:lnTo>
                      <a:pt x="14283" y="6827"/>
                    </a:lnTo>
                    <a:cubicBezTo>
                      <a:pt x="14283" y="6827"/>
                      <a:pt x="14487" y="6522"/>
                      <a:pt x="14395" y="6050"/>
                    </a:cubicBezTo>
                    <a:cubicBezTo>
                      <a:pt x="14276" y="5453"/>
                      <a:pt x="13682" y="4587"/>
                      <a:pt x="11599" y="3730"/>
                    </a:cubicBezTo>
                    <a:cubicBezTo>
                      <a:pt x="9986" y="3064"/>
                      <a:pt x="8092" y="2415"/>
                      <a:pt x="6975" y="1421"/>
                    </a:cubicBezTo>
                    <a:cubicBezTo>
                      <a:pt x="5859" y="427"/>
                      <a:pt x="5453" y="140"/>
                      <a:pt x="5453" y="140"/>
                    </a:cubicBezTo>
                    <a:cubicBezTo>
                      <a:pt x="5315" y="41"/>
                      <a:pt x="5163" y="1"/>
                      <a:pt x="50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1"/>
              <p:cNvSpPr/>
              <p:nvPr/>
            </p:nvSpPr>
            <p:spPr>
              <a:xfrm>
                <a:off x="1408130" y="4479388"/>
                <a:ext cx="279100" cy="16540"/>
              </a:xfrm>
              <a:custGeom>
                <a:avLst/>
                <a:gdLst/>
                <a:ahLst/>
                <a:cxnLst/>
                <a:rect l="l" t="t" r="r" b="b"/>
                <a:pathLst>
                  <a:path w="14394" h="853" extrusionOk="0">
                    <a:moveTo>
                      <a:pt x="14302" y="1"/>
                    </a:moveTo>
                    <a:lnTo>
                      <a:pt x="1" y="77"/>
                    </a:lnTo>
                    <a:cubicBezTo>
                      <a:pt x="24" y="396"/>
                      <a:pt x="84" y="665"/>
                      <a:pt x="188" y="852"/>
                    </a:cubicBezTo>
                    <a:lnTo>
                      <a:pt x="14190" y="778"/>
                    </a:lnTo>
                    <a:cubicBezTo>
                      <a:pt x="14190" y="778"/>
                      <a:pt x="14394" y="473"/>
                      <a:pt x="14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1"/>
              <p:cNvSpPr/>
              <p:nvPr/>
            </p:nvSpPr>
            <p:spPr>
              <a:xfrm>
                <a:off x="1516171" y="4367410"/>
                <a:ext cx="26390" cy="26681"/>
              </a:xfrm>
              <a:custGeom>
                <a:avLst/>
                <a:gdLst/>
                <a:ahLst/>
                <a:cxnLst/>
                <a:rect l="l" t="t" r="r" b="b"/>
                <a:pathLst>
                  <a:path w="1361" h="1376" extrusionOk="0">
                    <a:moveTo>
                      <a:pt x="596" y="1"/>
                    </a:moveTo>
                    <a:cubicBezTo>
                      <a:pt x="186" y="1"/>
                      <a:pt x="1" y="460"/>
                      <a:pt x="1" y="460"/>
                    </a:cubicBezTo>
                    <a:cubicBezTo>
                      <a:pt x="468" y="1186"/>
                      <a:pt x="787" y="1376"/>
                      <a:pt x="994" y="1376"/>
                    </a:cubicBezTo>
                    <a:cubicBezTo>
                      <a:pt x="1220" y="1376"/>
                      <a:pt x="1310" y="1147"/>
                      <a:pt x="1310" y="1147"/>
                    </a:cubicBezTo>
                    <a:cubicBezTo>
                      <a:pt x="1310" y="1147"/>
                      <a:pt x="1361" y="231"/>
                      <a:pt x="804" y="38"/>
                    </a:cubicBezTo>
                    <a:cubicBezTo>
                      <a:pt x="729" y="12"/>
                      <a:pt x="659" y="1"/>
                      <a:pt x="5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1"/>
              <p:cNvSpPr/>
              <p:nvPr/>
            </p:nvSpPr>
            <p:spPr>
              <a:xfrm>
                <a:off x="1508493" y="4381914"/>
                <a:ext cx="25440" cy="47796"/>
              </a:xfrm>
              <a:custGeom>
                <a:avLst/>
                <a:gdLst/>
                <a:ahLst/>
                <a:cxnLst/>
                <a:rect l="l" t="t" r="r" b="b"/>
                <a:pathLst>
                  <a:path w="1312" h="2465" extrusionOk="0">
                    <a:moveTo>
                      <a:pt x="1053" y="1"/>
                    </a:moveTo>
                    <a:cubicBezTo>
                      <a:pt x="1000" y="1"/>
                      <a:pt x="947" y="19"/>
                      <a:pt x="904" y="56"/>
                    </a:cubicBezTo>
                    <a:cubicBezTo>
                      <a:pt x="866" y="87"/>
                      <a:pt x="0" y="845"/>
                      <a:pt x="7" y="2235"/>
                    </a:cubicBezTo>
                    <a:cubicBezTo>
                      <a:pt x="9" y="2362"/>
                      <a:pt x="110" y="2465"/>
                      <a:pt x="237" y="2465"/>
                    </a:cubicBezTo>
                    <a:cubicBezTo>
                      <a:pt x="238" y="2465"/>
                      <a:pt x="239" y="2465"/>
                      <a:pt x="240" y="2465"/>
                    </a:cubicBezTo>
                    <a:cubicBezTo>
                      <a:pt x="368" y="2465"/>
                      <a:pt x="471" y="2360"/>
                      <a:pt x="469" y="2234"/>
                    </a:cubicBezTo>
                    <a:cubicBezTo>
                      <a:pt x="464" y="1065"/>
                      <a:pt x="1173" y="433"/>
                      <a:pt x="1203" y="406"/>
                    </a:cubicBezTo>
                    <a:cubicBezTo>
                      <a:pt x="1301" y="323"/>
                      <a:pt x="1311" y="177"/>
                      <a:pt x="1228" y="82"/>
                    </a:cubicBezTo>
                    <a:cubicBezTo>
                      <a:pt x="1183" y="28"/>
                      <a:pt x="1118"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1"/>
              <p:cNvSpPr/>
              <p:nvPr/>
            </p:nvSpPr>
            <p:spPr>
              <a:xfrm>
                <a:off x="1529900" y="4378792"/>
                <a:ext cx="44461" cy="15493"/>
              </a:xfrm>
              <a:custGeom>
                <a:avLst/>
                <a:gdLst/>
                <a:ahLst/>
                <a:cxnLst/>
                <a:rect l="l" t="t" r="r" b="b"/>
                <a:pathLst>
                  <a:path w="2293" h="799" extrusionOk="0">
                    <a:moveTo>
                      <a:pt x="557" y="0"/>
                    </a:moveTo>
                    <a:cubicBezTo>
                      <a:pt x="386" y="0"/>
                      <a:pt x="262" y="7"/>
                      <a:pt x="222" y="10"/>
                    </a:cubicBezTo>
                    <a:cubicBezTo>
                      <a:pt x="96" y="19"/>
                      <a:pt x="0" y="129"/>
                      <a:pt x="9" y="257"/>
                    </a:cubicBezTo>
                    <a:cubicBezTo>
                      <a:pt x="18" y="379"/>
                      <a:pt x="120" y="472"/>
                      <a:pt x="241" y="472"/>
                    </a:cubicBezTo>
                    <a:cubicBezTo>
                      <a:pt x="245" y="472"/>
                      <a:pt x="250" y="472"/>
                      <a:pt x="254" y="472"/>
                    </a:cubicBezTo>
                    <a:cubicBezTo>
                      <a:pt x="343" y="465"/>
                      <a:pt x="444" y="462"/>
                      <a:pt x="553" y="462"/>
                    </a:cubicBezTo>
                    <a:cubicBezTo>
                      <a:pt x="1029" y="462"/>
                      <a:pt x="1644" y="531"/>
                      <a:pt x="1883" y="741"/>
                    </a:cubicBezTo>
                    <a:cubicBezTo>
                      <a:pt x="1926" y="778"/>
                      <a:pt x="1982" y="798"/>
                      <a:pt x="2037" y="798"/>
                    </a:cubicBezTo>
                    <a:lnTo>
                      <a:pt x="2037" y="796"/>
                    </a:lnTo>
                    <a:cubicBezTo>
                      <a:pt x="2100" y="796"/>
                      <a:pt x="2163" y="771"/>
                      <a:pt x="2208" y="719"/>
                    </a:cubicBezTo>
                    <a:cubicBezTo>
                      <a:pt x="2293" y="623"/>
                      <a:pt x="2284" y="477"/>
                      <a:pt x="2188" y="394"/>
                    </a:cubicBezTo>
                    <a:cubicBezTo>
                      <a:pt x="1800" y="53"/>
                      <a:pt x="1013" y="0"/>
                      <a:pt x="5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1"/>
              <p:cNvSpPr/>
              <p:nvPr/>
            </p:nvSpPr>
            <p:spPr>
              <a:xfrm>
                <a:off x="1468899" y="4352849"/>
                <a:ext cx="63386" cy="39090"/>
              </a:xfrm>
              <a:custGeom>
                <a:avLst/>
                <a:gdLst/>
                <a:ahLst/>
                <a:cxnLst/>
                <a:rect l="l" t="t" r="r" b="b"/>
                <a:pathLst>
                  <a:path w="3269" h="2016" extrusionOk="0">
                    <a:moveTo>
                      <a:pt x="1009" y="502"/>
                    </a:moveTo>
                    <a:cubicBezTo>
                      <a:pt x="1108" y="502"/>
                      <a:pt x="1213" y="522"/>
                      <a:pt x="1322" y="556"/>
                    </a:cubicBezTo>
                    <a:cubicBezTo>
                      <a:pt x="1495" y="607"/>
                      <a:pt x="1678" y="693"/>
                      <a:pt x="1856" y="798"/>
                    </a:cubicBezTo>
                    <a:cubicBezTo>
                      <a:pt x="2064" y="919"/>
                      <a:pt x="2268" y="1061"/>
                      <a:pt x="2444" y="1198"/>
                    </a:cubicBezTo>
                    <a:lnTo>
                      <a:pt x="2444" y="1200"/>
                    </a:lnTo>
                    <a:cubicBezTo>
                      <a:pt x="2589" y="1312"/>
                      <a:pt x="2718" y="1422"/>
                      <a:pt x="2816" y="1512"/>
                    </a:cubicBezTo>
                    <a:cubicBezTo>
                      <a:pt x="2769" y="1514"/>
                      <a:pt x="2713" y="1516"/>
                      <a:pt x="2650" y="1516"/>
                    </a:cubicBezTo>
                    <a:cubicBezTo>
                      <a:pt x="2637" y="1516"/>
                      <a:pt x="2624" y="1516"/>
                      <a:pt x="2611" y="1516"/>
                    </a:cubicBezTo>
                    <a:cubicBezTo>
                      <a:pt x="2431" y="1516"/>
                      <a:pt x="2192" y="1504"/>
                      <a:pt x="1887" y="1474"/>
                    </a:cubicBezTo>
                    <a:cubicBezTo>
                      <a:pt x="1797" y="1463"/>
                      <a:pt x="1701" y="1453"/>
                      <a:pt x="1598" y="1440"/>
                    </a:cubicBezTo>
                    <a:cubicBezTo>
                      <a:pt x="987" y="1361"/>
                      <a:pt x="635" y="1108"/>
                      <a:pt x="559" y="893"/>
                    </a:cubicBezTo>
                    <a:cubicBezTo>
                      <a:pt x="554" y="879"/>
                      <a:pt x="550" y="865"/>
                      <a:pt x="547" y="850"/>
                    </a:cubicBezTo>
                    <a:cubicBezTo>
                      <a:pt x="536" y="782"/>
                      <a:pt x="559" y="718"/>
                      <a:pt x="617" y="657"/>
                    </a:cubicBezTo>
                    <a:cubicBezTo>
                      <a:pt x="713" y="554"/>
                      <a:pt x="830" y="504"/>
                      <a:pt x="985" y="502"/>
                    </a:cubicBezTo>
                    <a:lnTo>
                      <a:pt x="996" y="502"/>
                    </a:lnTo>
                    <a:cubicBezTo>
                      <a:pt x="1000" y="502"/>
                      <a:pt x="1004" y="502"/>
                      <a:pt x="1009" y="502"/>
                    </a:cubicBezTo>
                    <a:close/>
                    <a:moveTo>
                      <a:pt x="1000" y="0"/>
                    </a:moveTo>
                    <a:cubicBezTo>
                      <a:pt x="998" y="0"/>
                      <a:pt x="995" y="0"/>
                      <a:pt x="992" y="0"/>
                    </a:cubicBezTo>
                    <a:lnTo>
                      <a:pt x="974" y="0"/>
                    </a:lnTo>
                    <a:cubicBezTo>
                      <a:pt x="686" y="6"/>
                      <a:pt x="442" y="112"/>
                      <a:pt x="253" y="313"/>
                    </a:cubicBezTo>
                    <a:cubicBezTo>
                      <a:pt x="65" y="513"/>
                      <a:pt x="0" y="769"/>
                      <a:pt x="74" y="1020"/>
                    </a:cubicBezTo>
                    <a:cubicBezTo>
                      <a:pt x="79" y="1032"/>
                      <a:pt x="83" y="1049"/>
                      <a:pt x="89" y="1063"/>
                    </a:cubicBezTo>
                    <a:cubicBezTo>
                      <a:pt x="148" y="1231"/>
                      <a:pt x="267" y="1384"/>
                      <a:pt x="429" y="1514"/>
                    </a:cubicBezTo>
                    <a:cubicBezTo>
                      <a:pt x="695" y="1725"/>
                      <a:pt x="1081" y="1876"/>
                      <a:pt x="1535" y="1936"/>
                    </a:cubicBezTo>
                    <a:cubicBezTo>
                      <a:pt x="1968" y="1992"/>
                      <a:pt x="2307" y="2012"/>
                      <a:pt x="2558" y="2015"/>
                    </a:cubicBezTo>
                    <a:lnTo>
                      <a:pt x="2650" y="2015"/>
                    </a:lnTo>
                    <a:cubicBezTo>
                      <a:pt x="2879" y="2014"/>
                      <a:pt x="3023" y="1999"/>
                      <a:pt x="3094" y="1988"/>
                    </a:cubicBezTo>
                    <a:cubicBezTo>
                      <a:pt x="3126" y="1983"/>
                      <a:pt x="3144" y="1979"/>
                      <a:pt x="3148" y="1979"/>
                    </a:cubicBezTo>
                    <a:lnTo>
                      <a:pt x="3049" y="1503"/>
                    </a:lnTo>
                    <a:lnTo>
                      <a:pt x="3045" y="1489"/>
                    </a:lnTo>
                    <a:cubicBezTo>
                      <a:pt x="3045" y="1489"/>
                      <a:pt x="3041" y="1490"/>
                      <a:pt x="3032" y="1492"/>
                    </a:cubicBezTo>
                    <a:lnTo>
                      <a:pt x="3150" y="1371"/>
                    </a:lnTo>
                    <a:lnTo>
                      <a:pt x="3269" y="1251"/>
                    </a:lnTo>
                    <a:cubicBezTo>
                      <a:pt x="3249" y="1231"/>
                      <a:pt x="3204" y="1187"/>
                      <a:pt x="3137" y="1128"/>
                    </a:cubicBezTo>
                    <a:cubicBezTo>
                      <a:pt x="3065" y="1061"/>
                      <a:pt x="2966" y="973"/>
                      <a:pt x="2847" y="877"/>
                    </a:cubicBezTo>
                    <a:cubicBezTo>
                      <a:pt x="2823" y="859"/>
                      <a:pt x="2800" y="839"/>
                      <a:pt x="2774" y="819"/>
                    </a:cubicBezTo>
                    <a:cubicBezTo>
                      <a:pt x="2516" y="616"/>
                      <a:pt x="2181" y="381"/>
                      <a:pt x="1829" y="217"/>
                    </a:cubicBezTo>
                    <a:cubicBezTo>
                      <a:pt x="1554" y="88"/>
                      <a:pt x="1270" y="0"/>
                      <a:pt x="10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1"/>
              <p:cNvSpPr/>
              <p:nvPr/>
            </p:nvSpPr>
            <p:spPr>
              <a:xfrm>
                <a:off x="1523559" y="4341137"/>
                <a:ext cx="37054" cy="45799"/>
              </a:xfrm>
              <a:custGeom>
                <a:avLst/>
                <a:gdLst/>
                <a:ahLst/>
                <a:cxnLst/>
                <a:rect l="l" t="t" r="r" b="b"/>
                <a:pathLst>
                  <a:path w="1911" h="2362" extrusionOk="0">
                    <a:moveTo>
                      <a:pt x="976" y="0"/>
                    </a:moveTo>
                    <a:cubicBezTo>
                      <a:pt x="768" y="0"/>
                      <a:pt x="616" y="80"/>
                      <a:pt x="516" y="157"/>
                    </a:cubicBezTo>
                    <a:cubicBezTo>
                      <a:pt x="1" y="563"/>
                      <a:pt x="19" y="1622"/>
                      <a:pt x="24" y="1741"/>
                    </a:cubicBezTo>
                    <a:lnTo>
                      <a:pt x="524" y="1725"/>
                    </a:lnTo>
                    <a:cubicBezTo>
                      <a:pt x="513" y="1371"/>
                      <a:pt x="585" y="740"/>
                      <a:pt x="825" y="552"/>
                    </a:cubicBezTo>
                    <a:cubicBezTo>
                      <a:pt x="858" y="526"/>
                      <a:pt x="903" y="500"/>
                      <a:pt x="976" y="500"/>
                    </a:cubicBezTo>
                    <a:cubicBezTo>
                      <a:pt x="1010" y="500"/>
                      <a:pt x="1050" y="506"/>
                      <a:pt x="1097" y="520"/>
                    </a:cubicBezTo>
                    <a:cubicBezTo>
                      <a:pt x="1315" y="579"/>
                      <a:pt x="1352" y="684"/>
                      <a:pt x="1359" y="769"/>
                    </a:cubicBezTo>
                    <a:cubicBezTo>
                      <a:pt x="1389" y="1113"/>
                      <a:pt x="951" y="1690"/>
                      <a:pt x="493" y="1910"/>
                    </a:cubicBezTo>
                    <a:lnTo>
                      <a:pt x="709" y="2361"/>
                    </a:lnTo>
                    <a:cubicBezTo>
                      <a:pt x="1296" y="2080"/>
                      <a:pt x="1911" y="1339"/>
                      <a:pt x="1857" y="725"/>
                    </a:cubicBezTo>
                    <a:cubicBezTo>
                      <a:pt x="1840" y="529"/>
                      <a:pt x="1736" y="179"/>
                      <a:pt x="1233" y="38"/>
                    </a:cubicBezTo>
                    <a:cubicBezTo>
                      <a:pt x="1139" y="12"/>
                      <a:pt x="1054" y="0"/>
                      <a:pt x="9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1"/>
              <p:cNvSpPr/>
              <p:nvPr/>
            </p:nvSpPr>
            <p:spPr>
              <a:xfrm>
                <a:off x="1532091" y="4392443"/>
                <a:ext cx="26855" cy="13282"/>
              </a:xfrm>
              <a:custGeom>
                <a:avLst/>
                <a:gdLst/>
                <a:ahLst/>
                <a:cxnLst/>
                <a:rect l="l" t="t" r="r" b="b"/>
                <a:pathLst>
                  <a:path w="1385" h="685" extrusionOk="0">
                    <a:moveTo>
                      <a:pt x="1130" y="0"/>
                    </a:moveTo>
                    <a:cubicBezTo>
                      <a:pt x="1111" y="0"/>
                      <a:pt x="1091" y="3"/>
                      <a:pt x="1072" y="8"/>
                    </a:cubicBezTo>
                    <a:lnTo>
                      <a:pt x="199" y="230"/>
                    </a:lnTo>
                    <a:cubicBezTo>
                      <a:pt x="75" y="260"/>
                      <a:pt x="1" y="386"/>
                      <a:pt x="31" y="509"/>
                    </a:cubicBezTo>
                    <a:cubicBezTo>
                      <a:pt x="58" y="614"/>
                      <a:pt x="154" y="684"/>
                      <a:pt x="257" y="684"/>
                    </a:cubicBezTo>
                    <a:cubicBezTo>
                      <a:pt x="275" y="684"/>
                      <a:pt x="293" y="680"/>
                      <a:pt x="313" y="677"/>
                    </a:cubicBezTo>
                    <a:lnTo>
                      <a:pt x="1186" y="455"/>
                    </a:lnTo>
                    <a:cubicBezTo>
                      <a:pt x="1310" y="423"/>
                      <a:pt x="1384" y="298"/>
                      <a:pt x="1354" y="174"/>
                    </a:cubicBezTo>
                    <a:cubicBezTo>
                      <a:pt x="1326" y="70"/>
                      <a:pt x="1232" y="0"/>
                      <a:pt x="11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1"/>
              <p:cNvSpPr/>
              <p:nvPr/>
            </p:nvSpPr>
            <p:spPr>
              <a:xfrm>
                <a:off x="1549096" y="4402196"/>
                <a:ext cx="26836" cy="13282"/>
              </a:xfrm>
              <a:custGeom>
                <a:avLst/>
                <a:gdLst/>
                <a:ahLst/>
                <a:cxnLst/>
                <a:rect l="l" t="t" r="r" b="b"/>
                <a:pathLst>
                  <a:path w="1384" h="685" extrusionOk="0">
                    <a:moveTo>
                      <a:pt x="1128" y="1"/>
                    </a:moveTo>
                    <a:cubicBezTo>
                      <a:pt x="1110" y="1"/>
                      <a:pt x="1091" y="3"/>
                      <a:pt x="1072" y="8"/>
                    </a:cubicBezTo>
                    <a:lnTo>
                      <a:pt x="199" y="230"/>
                    </a:lnTo>
                    <a:cubicBezTo>
                      <a:pt x="76" y="260"/>
                      <a:pt x="0" y="387"/>
                      <a:pt x="33" y="511"/>
                    </a:cubicBezTo>
                    <a:cubicBezTo>
                      <a:pt x="60" y="616"/>
                      <a:pt x="154" y="684"/>
                      <a:pt x="256" y="684"/>
                    </a:cubicBezTo>
                    <a:cubicBezTo>
                      <a:pt x="276" y="684"/>
                      <a:pt x="294" y="683"/>
                      <a:pt x="312" y="677"/>
                    </a:cubicBezTo>
                    <a:lnTo>
                      <a:pt x="1185" y="455"/>
                    </a:lnTo>
                    <a:cubicBezTo>
                      <a:pt x="1310" y="425"/>
                      <a:pt x="1384" y="298"/>
                      <a:pt x="1353" y="176"/>
                    </a:cubicBezTo>
                    <a:cubicBezTo>
                      <a:pt x="1326" y="70"/>
                      <a:pt x="1232" y="1"/>
                      <a:pt x="11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1"/>
              <p:cNvSpPr/>
              <p:nvPr/>
            </p:nvSpPr>
            <p:spPr>
              <a:xfrm>
                <a:off x="1566120" y="4411581"/>
                <a:ext cx="26855" cy="13263"/>
              </a:xfrm>
              <a:custGeom>
                <a:avLst/>
                <a:gdLst/>
                <a:ahLst/>
                <a:cxnLst/>
                <a:rect l="l" t="t" r="r" b="b"/>
                <a:pathLst>
                  <a:path w="1385" h="684" extrusionOk="0">
                    <a:moveTo>
                      <a:pt x="1128" y="0"/>
                    </a:moveTo>
                    <a:cubicBezTo>
                      <a:pt x="1110" y="0"/>
                      <a:pt x="1091" y="3"/>
                      <a:pt x="1072" y="7"/>
                    </a:cubicBezTo>
                    <a:lnTo>
                      <a:pt x="197" y="229"/>
                    </a:lnTo>
                    <a:cubicBezTo>
                      <a:pt x="75" y="262"/>
                      <a:pt x="1" y="386"/>
                      <a:pt x="31" y="511"/>
                    </a:cubicBezTo>
                    <a:cubicBezTo>
                      <a:pt x="58" y="614"/>
                      <a:pt x="150" y="684"/>
                      <a:pt x="253" y="684"/>
                    </a:cubicBezTo>
                    <a:cubicBezTo>
                      <a:pt x="254" y="684"/>
                      <a:pt x="256" y="684"/>
                      <a:pt x="257" y="684"/>
                    </a:cubicBezTo>
                    <a:cubicBezTo>
                      <a:pt x="275" y="684"/>
                      <a:pt x="293" y="682"/>
                      <a:pt x="313" y="677"/>
                    </a:cubicBezTo>
                    <a:lnTo>
                      <a:pt x="1186" y="455"/>
                    </a:lnTo>
                    <a:cubicBezTo>
                      <a:pt x="1309" y="424"/>
                      <a:pt x="1384" y="298"/>
                      <a:pt x="1352" y="175"/>
                    </a:cubicBezTo>
                    <a:cubicBezTo>
                      <a:pt x="1326" y="70"/>
                      <a:pt x="1231" y="0"/>
                      <a:pt x="11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1"/>
              <p:cNvSpPr/>
              <p:nvPr/>
            </p:nvSpPr>
            <p:spPr>
              <a:xfrm>
                <a:off x="1584657" y="4420248"/>
                <a:ext cx="26855" cy="13282"/>
              </a:xfrm>
              <a:custGeom>
                <a:avLst/>
                <a:gdLst/>
                <a:ahLst/>
                <a:cxnLst/>
                <a:rect l="l" t="t" r="r" b="b"/>
                <a:pathLst>
                  <a:path w="1385" h="685" extrusionOk="0">
                    <a:moveTo>
                      <a:pt x="1128" y="1"/>
                    </a:moveTo>
                    <a:cubicBezTo>
                      <a:pt x="1110" y="1"/>
                      <a:pt x="1091" y="3"/>
                      <a:pt x="1072" y="8"/>
                    </a:cubicBezTo>
                    <a:lnTo>
                      <a:pt x="197" y="230"/>
                    </a:lnTo>
                    <a:cubicBezTo>
                      <a:pt x="75" y="262"/>
                      <a:pt x="1" y="386"/>
                      <a:pt x="31" y="511"/>
                    </a:cubicBezTo>
                    <a:cubicBezTo>
                      <a:pt x="59" y="616"/>
                      <a:pt x="152" y="684"/>
                      <a:pt x="257" y="684"/>
                    </a:cubicBezTo>
                    <a:cubicBezTo>
                      <a:pt x="275" y="684"/>
                      <a:pt x="293" y="682"/>
                      <a:pt x="313" y="677"/>
                    </a:cubicBezTo>
                    <a:lnTo>
                      <a:pt x="1186" y="455"/>
                    </a:lnTo>
                    <a:cubicBezTo>
                      <a:pt x="1309" y="424"/>
                      <a:pt x="1384" y="298"/>
                      <a:pt x="1352" y="175"/>
                    </a:cubicBezTo>
                    <a:cubicBezTo>
                      <a:pt x="1326" y="70"/>
                      <a:pt x="1231" y="1"/>
                      <a:pt x="11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1"/>
              <p:cNvSpPr/>
              <p:nvPr/>
            </p:nvSpPr>
            <p:spPr>
              <a:xfrm>
                <a:off x="1604745" y="4427616"/>
                <a:ext cx="26836" cy="13282"/>
              </a:xfrm>
              <a:custGeom>
                <a:avLst/>
                <a:gdLst/>
                <a:ahLst/>
                <a:cxnLst/>
                <a:rect l="l" t="t" r="r" b="b"/>
                <a:pathLst>
                  <a:path w="1384" h="685" extrusionOk="0">
                    <a:moveTo>
                      <a:pt x="1130" y="1"/>
                    </a:moveTo>
                    <a:cubicBezTo>
                      <a:pt x="1111" y="1"/>
                      <a:pt x="1091" y="3"/>
                      <a:pt x="1072" y="8"/>
                    </a:cubicBezTo>
                    <a:lnTo>
                      <a:pt x="199" y="230"/>
                    </a:lnTo>
                    <a:cubicBezTo>
                      <a:pt x="76" y="261"/>
                      <a:pt x="0" y="387"/>
                      <a:pt x="33" y="510"/>
                    </a:cubicBezTo>
                    <a:cubicBezTo>
                      <a:pt x="58" y="614"/>
                      <a:pt x="154" y="685"/>
                      <a:pt x="256" y="685"/>
                    </a:cubicBezTo>
                    <a:cubicBezTo>
                      <a:pt x="274" y="685"/>
                      <a:pt x="294" y="681"/>
                      <a:pt x="312" y="678"/>
                    </a:cubicBezTo>
                    <a:lnTo>
                      <a:pt x="1185" y="456"/>
                    </a:lnTo>
                    <a:cubicBezTo>
                      <a:pt x="1310" y="423"/>
                      <a:pt x="1384" y="299"/>
                      <a:pt x="1353" y="174"/>
                    </a:cubicBezTo>
                    <a:cubicBezTo>
                      <a:pt x="1326" y="71"/>
                      <a:pt x="1233" y="1"/>
                      <a:pt x="11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1"/>
              <p:cNvSpPr/>
              <p:nvPr/>
            </p:nvSpPr>
            <p:spPr>
              <a:xfrm>
                <a:off x="1691205" y="3280717"/>
                <a:ext cx="266884" cy="1044171"/>
              </a:xfrm>
              <a:custGeom>
                <a:avLst/>
                <a:gdLst/>
                <a:ahLst/>
                <a:cxnLst/>
                <a:rect l="l" t="t" r="r" b="b"/>
                <a:pathLst>
                  <a:path w="13764" h="53851" extrusionOk="0">
                    <a:moveTo>
                      <a:pt x="9259" y="1"/>
                    </a:moveTo>
                    <a:lnTo>
                      <a:pt x="8228" y="576"/>
                    </a:lnTo>
                    <a:lnTo>
                      <a:pt x="7827" y="802"/>
                    </a:lnTo>
                    <a:lnTo>
                      <a:pt x="7584" y="935"/>
                    </a:lnTo>
                    <a:lnTo>
                      <a:pt x="7174" y="1166"/>
                    </a:lnTo>
                    <a:lnTo>
                      <a:pt x="0" y="1797"/>
                    </a:lnTo>
                    <a:lnTo>
                      <a:pt x="713" y="5438"/>
                    </a:lnTo>
                    <a:lnTo>
                      <a:pt x="5668" y="30729"/>
                    </a:lnTo>
                    <a:cubicBezTo>
                      <a:pt x="5325" y="35078"/>
                      <a:pt x="8460" y="53850"/>
                      <a:pt x="8460" y="53850"/>
                    </a:cubicBezTo>
                    <a:lnTo>
                      <a:pt x="13762" y="53273"/>
                    </a:lnTo>
                    <a:lnTo>
                      <a:pt x="13763" y="53273"/>
                    </a:lnTo>
                    <a:lnTo>
                      <a:pt x="13565" y="29084"/>
                    </a:lnTo>
                    <a:lnTo>
                      <a:pt x="13556" y="28609"/>
                    </a:lnTo>
                    <a:lnTo>
                      <a:pt x="13556" y="28528"/>
                    </a:lnTo>
                    <a:cubicBezTo>
                      <a:pt x="12991" y="21787"/>
                      <a:pt x="11552" y="12519"/>
                      <a:pt x="9708" y="2432"/>
                    </a:cubicBezTo>
                    <a:cubicBezTo>
                      <a:pt x="9680" y="2277"/>
                      <a:pt x="9653" y="2122"/>
                      <a:pt x="9624" y="1967"/>
                    </a:cubicBezTo>
                    <a:cubicBezTo>
                      <a:pt x="9618" y="1945"/>
                      <a:pt x="9615" y="1922"/>
                      <a:pt x="9611" y="1898"/>
                    </a:cubicBezTo>
                    <a:cubicBezTo>
                      <a:pt x="9580" y="1731"/>
                      <a:pt x="9550" y="1563"/>
                      <a:pt x="9519" y="1395"/>
                    </a:cubicBezTo>
                    <a:cubicBezTo>
                      <a:pt x="9460" y="1069"/>
                      <a:pt x="9398" y="742"/>
                      <a:pt x="9337" y="416"/>
                    </a:cubicBezTo>
                    <a:cubicBezTo>
                      <a:pt x="9312" y="279"/>
                      <a:pt x="9285" y="140"/>
                      <a:pt x="9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1"/>
              <p:cNvSpPr/>
              <p:nvPr/>
            </p:nvSpPr>
            <p:spPr>
              <a:xfrm>
                <a:off x="1847430" y="4267164"/>
                <a:ext cx="109999" cy="17470"/>
              </a:xfrm>
              <a:custGeom>
                <a:avLst/>
                <a:gdLst/>
                <a:ahLst/>
                <a:cxnLst/>
                <a:rect l="l" t="t" r="r" b="b"/>
                <a:pathLst>
                  <a:path w="5673" h="901" extrusionOk="0">
                    <a:moveTo>
                      <a:pt x="5452" y="1"/>
                    </a:moveTo>
                    <a:cubicBezTo>
                      <a:pt x="5446" y="1"/>
                      <a:pt x="5439" y="1"/>
                      <a:pt x="5432" y="2"/>
                    </a:cubicBezTo>
                    <a:lnTo>
                      <a:pt x="201" y="482"/>
                    </a:lnTo>
                    <a:cubicBezTo>
                      <a:pt x="86" y="493"/>
                      <a:pt x="1" y="595"/>
                      <a:pt x="12" y="711"/>
                    </a:cubicBezTo>
                    <a:cubicBezTo>
                      <a:pt x="23" y="819"/>
                      <a:pt x="113" y="900"/>
                      <a:pt x="221" y="900"/>
                    </a:cubicBezTo>
                    <a:lnTo>
                      <a:pt x="239" y="900"/>
                    </a:lnTo>
                    <a:lnTo>
                      <a:pt x="5472" y="420"/>
                    </a:lnTo>
                    <a:cubicBezTo>
                      <a:pt x="5587" y="410"/>
                      <a:pt x="5672" y="307"/>
                      <a:pt x="5661" y="191"/>
                    </a:cubicBezTo>
                    <a:cubicBezTo>
                      <a:pt x="5651" y="83"/>
                      <a:pt x="5559" y="1"/>
                      <a:pt x="5452" y="1"/>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1"/>
              <p:cNvSpPr/>
              <p:nvPr/>
            </p:nvSpPr>
            <p:spPr>
              <a:xfrm>
                <a:off x="1903079" y="3835446"/>
                <a:ext cx="51170" cy="15609"/>
              </a:xfrm>
              <a:custGeom>
                <a:avLst/>
                <a:gdLst/>
                <a:ahLst/>
                <a:cxnLst/>
                <a:rect l="l" t="t" r="r" b="b"/>
                <a:pathLst>
                  <a:path w="2639" h="805" extrusionOk="0">
                    <a:moveTo>
                      <a:pt x="2629" y="0"/>
                    </a:moveTo>
                    <a:cubicBezTo>
                      <a:pt x="1644" y="345"/>
                      <a:pt x="271" y="349"/>
                      <a:pt x="232" y="349"/>
                    </a:cubicBezTo>
                    <a:lnTo>
                      <a:pt x="230" y="349"/>
                    </a:lnTo>
                    <a:cubicBezTo>
                      <a:pt x="229" y="349"/>
                      <a:pt x="228" y="349"/>
                      <a:pt x="227" y="349"/>
                    </a:cubicBezTo>
                    <a:cubicBezTo>
                      <a:pt x="102" y="349"/>
                      <a:pt x="3" y="451"/>
                      <a:pt x="1" y="576"/>
                    </a:cubicBezTo>
                    <a:cubicBezTo>
                      <a:pt x="1" y="700"/>
                      <a:pt x="104" y="803"/>
                      <a:pt x="228" y="805"/>
                    </a:cubicBezTo>
                    <a:lnTo>
                      <a:pt x="235" y="805"/>
                    </a:lnTo>
                    <a:cubicBezTo>
                      <a:pt x="360" y="805"/>
                      <a:pt x="1610" y="796"/>
                      <a:pt x="2638" y="475"/>
                    </a:cubicBezTo>
                    <a:lnTo>
                      <a:pt x="2636" y="475"/>
                    </a:lnTo>
                    <a:lnTo>
                      <a:pt x="2629" y="0"/>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1"/>
              <p:cNvSpPr/>
              <p:nvPr/>
            </p:nvSpPr>
            <p:spPr>
              <a:xfrm>
                <a:off x="1730974" y="3415478"/>
                <a:ext cx="147054" cy="865221"/>
              </a:xfrm>
              <a:custGeom>
                <a:avLst/>
                <a:gdLst/>
                <a:ahLst/>
                <a:cxnLst/>
                <a:rect l="l" t="t" r="r" b="b"/>
                <a:pathLst>
                  <a:path w="7584" h="44622" extrusionOk="0">
                    <a:moveTo>
                      <a:pt x="244" y="1"/>
                    </a:moveTo>
                    <a:cubicBezTo>
                      <a:pt x="235" y="1"/>
                      <a:pt x="226" y="2"/>
                      <a:pt x="217" y="3"/>
                    </a:cubicBezTo>
                    <a:cubicBezTo>
                      <a:pt x="215" y="3"/>
                      <a:pt x="215" y="5"/>
                      <a:pt x="213" y="5"/>
                    </a:cubicBezTo>
                    <a:cubicBezTo>
                      <a:pt x="85" y="21"/>
                      <a:pt x="0" y="142"/>
                      <a:pt x="25" y="268"/>
                    </a:cubicBezTo>
                    <a:lnTo>
                      <a:pt x="4761" y="22653"/>
                    </a:lnTo>
                    <a:cubicBezTo>
                      <a:pt x="4703" y="23211"/>
                      <a:pt x="4138" y="29755"/>
                      <a:pt x="7124" y="44444"/>
                    </a:cubicBezTo>
                    <a:cubicBezTo>
                      <a:pt x="7146" y="44548"/>
                      <a:pt x="7237" y="44621"/>
                      <a:pt x="7342" y="44621"/>
                    </a:cubicBezTo>
                    <a:cubicBezTo>
                      <a:pt x="7348" y="44621"/>
                      <a:pt x="7354" y="44621"/>
                      <a:pt x="7360" y="44620"/>
                    </a:cubicBezTo>
                    <a:cubicBezTo>
                      <a:pt x="7369" y="44619"/>
                      <a:pt x="7378" y="44619"/>
                      <a:pt x="7387" y="44617"/>
                    </a:cubicBezTo>
                    <a:cubicBezTo>
                      <a:pt x="7506" y="44592"/>
                      <a:pt x="7584" y="44474"/>
                      <a:pt x="7560" y="44355"/>
                    </a:cubicBezTo>
                    <a:lnTo>
                      <a:pt x="7560" y="44353"/>
                    </a:lnTo>
                    <a:cubicBezTo>
                      <a:pt x="4466" y="29142"/>
                      <a:pt x="5197" y="22731"/>
                      <a:pt x="5206" y="22668"/>
                    </a:cubicBezTo>
                    <a:cubicBezTo>
                      <a:pt x="5210" y="22644"/>
                      <a:pt x="5208" y="22619"/>
                      <a:pt x="5202" y="22596"/>
                    </a:cubicBezTo>
                    <a:lnTo>
                      <a:pt x="462" y="176"/>
                    </a:lnTo>
                    <a:cubicBezTo>
                      <a:pt x="439" y="73"/>
                      <a:pt x="347" y="1"/>
                      <a:pt x="244" y="1"/>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1"/>
              <p:cNvSpPr/>
              <p:nvPr/>
            </p:nvSpPr>
            <p:spPr>
              <a:xfrm>
                <a:off x="1806033" y="3215354"/>
                <a:ext cx="77793" cy="108623"/>
              </a:xfrm>
              <a:custGeom>
                <a:avLst/>
                <a:gdLst/>
                <a:ahLst/>
                <a:cxnLst/>
                <a:rect l="l" t="t" r="r" b="b"/>
                <a:pathLst>
                  <a:path w="4012" h="5602" extrusionOk="0">
                    <a:moveTo>
                      <a:pt x="241" y="0"/>
                    </a:moveTo>
                    <a:cubicBezTo>
                      <a:pt x="228" y="0"/>
                      <a:pt x="214" y="2"/>
                      <a:pt x="200" y="4"/>
                    </a:cubicBezTo>
                    <a:cubicBezTo>
                      <a:pt x="80" y="27"/>
                      <a:pt x="0" y="143"/>
                      <a:pt x="24" y="264"/>
                    </a:cubicBezTo>
                    <a:cubicBezTo>
                      <a:pt x="44" y="377"/>
                      <a:pt x="480" y="2647"/>
                      <a:pt x="1943" y="4256"/>
                    </a:cubicBezTo>
                    <a:cubicBezTo>
                      <a:pt x="2177" y="4514"/>
                      <a:pt x="2439" y="4754"/>
                      <a:pt x="2728" y="4966"/>
                    </a:cubicBezTo>
                    <a:cubicBezTo>
                      <a:pt x="2803" y="5022"/>
                      <a:pt x="2881" y="5075"/>
                      <a:pt x="2962" y="5127"/>
                    </a:cubicBezTo>
                    <a:cubicBezTo>
                      <a:pt x="3262" y="5320"/>
                      <a:pt x="3577" y="5473"/>
                      <a:pt x="3906" y="5587"/>
                    </a:cubicBezTo>
                    <a:cubicBezTo>
                      <a:pt x="3920" y="5590"/>
                      <a:pt x="3936" y="5596"/>
                      <a:pt x="3956" y="5601"/>
                    </a:cubicBezTo>
                    <a:cubicBezTo>
                      <a:pt x="4012" y="5446"/>
                      <a:pt x="3981" y="5286"/>
                      <a:pt x="3924" y="5120"/>
                    </a:cubicBezTo>
                    <a:cubicBezTo>
                      <a:pt x="3675" y="5024"/>
                      <a:pt x="3433" y="4901"/>
                      <a:pt x="3202" y="4754"/>
                    </a:cubicBezTo>
                    <a:cubicBezTo>
                      <a:pt x="3162" y="4728"/>
                      <a:pt x="3124" y="4703"/>
                      <a:pt x="3087" y="4676"/>
                    </a:cubicBezTo>
                    <a:cubicBezTo>
                      <a:pt x="2825" y="4494"/>
                      <a:pt x="2587" y="4286"/>
                      <a:pt x="2370" y="4059"/>
                    </a:cubicBezTo>
                    <a:cubicBezTo>
                      <a:pt x="909" y="2531"/>
                      <a:pt x="466" y="210"/>
                      <a:pt x="460" y="183"/>
                    </a:cubicBezTo>
                    <a:cubicBezTo>
                      <a:pt x="439" y="75"/>
                      <a:pt x="347" y="0"/>
                      <a:pt x="241" y="0"/>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1"/>
              <p:cNvSpPr/>
              <p:nvPr/>
            </p:nvSpPr>
            <p:spPr>
              <a:xfrm>
                <a:off x="1715016" y="3198814"/>
                <a:ext cx="21174" cy="191554"/>
              </a:xfrm>
              <a:custGeom>
                <a:avLst/>
                <a:gdLst/>
                <a:ahLst/>
                <a:cxnLst/>
                <a:rect l="l" t="t" r="r" b="b"/>
                <a:pathLst>
                  <a:path w="1092" h="9879" extrusionOk="0">
                    <a:moveTo>
                      <a:pt x="367" y="0"/>
                    </a:moveTo>
                    <a:cubicBezTo>
                      <a:pt x="246" y="20"/>
                      <a:pt x="123" y="40"/>
                      <a:pt x="1" y="60"/>
                    </a:cubicBezTo>
                    <a:cubicBezTo>
                      <a:pt x="24" y="314"/>
                      <a:pt x="51" y="617"/>
                      <a:pt x="82" y="956"/>
                    </a:cubicBezTo>
                    <a:cubicBezTo>
                      <a:pt x="93" y="1074"/>
                      <a:pt x="103" y="1196"/>
                      <a:pt x="116" y="1321"/>
                    </a:cubicBezTo>
                    <a:cubicBezTo>
                      <a:pt x="253" y="2872"/>
                      <a:pt x="437" y="5069"/>
                      <a:pt x="582" y="7306"/>
                    </a:cubicBezTo>
                    <a:cubicBezTo>
                      <a:pt x="589" y="7427"/>
                      <a:pt x="596" y="7547"/>
                      <a:pt x="603" y="7668"/>
                    </a:cubicBezTo>
                    <a:cubicBezTo>
                      <a:pt x="646" y="8352"/>
                      <a:pt x="684" y="9037"/>
                      <a:pt x="717" y="9708"/>
                    </a:cubicBezTo>
                    <a:cubicBezTo>
                      <a:pt x="722" y="9804"/>
                      <a:pt x="805" y="9878"/>
                      <a:pt x="903" y="9878"/>
                    </a:cubicBezTo>
                    <a:cubicBezTo>
                      <a:pt x="905" y="9878"/>
                      <a:pt x="907" y="9878"/>
                      <a:pt x="910" y="9878"/>
                    </a:cubicBezTo>
                    <a:lnTo>
                      <a:pt x="912" y="9878"/>
                    </a:lnTo>
                    <a:cubicBezTo>
                      <a:pt x="1014" y="9873"/>
                      <a:pt x="1092" y="9788"/>
                      <a:pt x="1087" y="9690"/>
                    </a:cubicBezTo>
                    <a:cubicBezTo>
                      <a:pt x="1054" y="8998"/>
                      <a:pt x="1014" y="8285"/>
                      <a:pt x="969" y="7576"/>
                    </a:cubicBezTo>
                    <a:cubicBezTo>
                      <a:pt x="962" y="7454"/>
                      <a:pt x="953" y="7331"/>
                      <a:pt x="946" y="7208"/>
                    </a:cubicBezTo>
                    <a:cubicBezTo>
                      <a:pt x="802" y="4984"/>
                      <a:pt x="619" y="2805"/>
                      <a:pt x="482" y="1268"/>
                    </a:cubicBezTo>
                    <a:cubicBezTo>
                      <a:pt x="471" y="1142"/>
                      <a:pt x="461" y="1021"/>
                      <a:pt x="450" y="904"/>
                    </a:cubicBezTo>
                    <a:cubicBezTo>
                      <a:pt x="419" y="561"/>
                      <a:pt x="390" y="256"/>
                      <a:pt x="367" y="0"/>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1"/>
              <p:cNvSpPr/>
              <p:nvPr/>
            </p:nvSpPr>
            <p:spPr>
              <a:xfrm>
                <a:off x="1685853" y="3203080"/>
                <a:ext cx="63037" cy="145367"/>
              </a:xfrm>
              <a:custGeom>
                <a:avLst/>
                <a:gdLst/>
                <a:ahLst/>
                <a:cxnLst/>
                <a:rect l="l" t="t" r="r" b="b"/>
                <a:pathLst>
                  <a:path w="3251" h="7497" extrusionOk="0">
                    <a:moveTo>
                      <a:pt x="368" y="0"/>
                    </a:moveTo>
                    <a:cubicBezTo>
                      <a:pt x="246" y="17"/>
                      <a:pt x="121" y="31"/>
                      <a:pt x="0" y="45"/>
                    </a:cubicBezTo>
                    <a:cubicBezTo>
                      <a:pt x="22" y="294"/>
                      <a:pt x="49" y="588"/>
                      <a:pt x="80" y="911"/>
                    </a:cubicBezTo>
                    <a:cubicBezTo>
                      <a:pt x="90" y="1028"/>
                      <a:pt x="101" y="1149"/>
                      <a:pt x="114" y="1274"/>
                    </a:cubicBezTo>
                    <a:cubicBezTo>
                      <a:pt x="302" y="3289"/>
                      <a:pt x="581" y="6141"/>
                      <a:pt x="716" y="6830"/>
                    </a:cubicBezTo>
                    <a:cubicBezTo>
                      <a:pt x="765" y="7093"/>
                      <a:pt x="911" y="7288"/>
                      <a:pt x="1137" y="7396"/>
                    </a:cubicBezTo>
                    <a:cubicBezTo>
                      <a:pt x="1287" y="7468"/>
                      <a:pt x="1463" y="7497"/>
                      <a:pt x="1647" y="7497"/>
                    </a:cubicBezTo>
                    <a:cubicBezTo>
                      <a:pt x="1684" y="7497"/>
                      <a:pt x="1720" y="7495"/>
                      <a:pt x="1757" y="7493"/>
                    </a:cubicBezTo>
                    <a:cubicBezTo>
                      <a:pt x="1874" y="7486"/>
                      <a:pt x="1992" y="7470"/>
                      <a:pt x="2107" y="7448"/>
                    </a:cubicBezTo>
                    <a:cubicBezTo>
                      <a:pt x="2235" y="7423"/>
                      <a:pt x="2358" y="7392"/>
                      <a:pt x="2473" y="7356"/>
                    </a:cubicBezTo>
                    <a:cubicBezTo>
                      <a:pt x="2803" y="7257"/>
                      <a:pt x="3063" y="7136"/>
                      <a:pt x="3121" y="7109"/>
                    </a:cubicBezTo>
                    <a:cubicBezTo>
                      <a:pt x="3213" y="7066"/>
                      <a:pt x="3251" y="6958"/>
                      <a:pt x="3206" y="6869"/>
                    </a:cubicBezTo>
                    <a:cubicBezTo>
                      <a:pt x="3174" y="6807"/>
                      <a:pt x="3109" y="6770"/>
                      <a:pt x="3041" y="6770"/>
                    </a:cubicBezTo>
                    <a:cubicBezTo>
                      <a:pt x="3012" y="6770"/>
                      <a:pt x="2984" y="6777"/>
                      <a:pt x="2957" y="6790"/>
                    </a:cubicBezTo>
                    <a:cubicBezTo>
                      <a:pt x="2847" y="6842"/>
                      <a:pt x="2661" y="6920"/>
                      <a:pt x="2450" y="6988"/>
                    </a:cubicBezTo>
                    <a:cubicBezTo>
                      <a:pt x="2334" y="7024"/>
                      <a:pt x="2210" y="7060"/>
                      <a:pt x="2086" y="7088"/>
                    </a:cubicBezTo>
                    <a:cubicBezTo>
                      <a:pt x="1936" y="7120"/>
                      <a:pt x="1786" y="7140"/>
                      <a:pt x="1649" y="7140"/>
                    </a:cubicBezTo>
                    <a:cubicBezTo>
                      <a:pt x="1518" y="7140"/>
                      <a:pt x="1399" y="7122"/>
                      <a:pt x="1303" y="7077"/>
                    </a:cubicBezTo>
                    <a:cubicBezTo>
                      <a:pt x="1180" y="7017"/>
                      <a:pt x="1110" y="6918"/>
                      <a:pt x="1081" y="6763"/>
                    </a:cubicBezTo>
                    <a:cubicBezTo>
                      <a:pt x="951" y="6094"/>
                      <a:pt x="671" y="3247"/>
                      <a:pt x="482" y="1236"/>
                    </a:cubicBezTo>
                    <a:cubicBezTo>
                      <a:pt x="471" y="1111"/>
                      <a:pt x="458" y="991"/>
                      <a:pt x="448" y="875"/>
                    </a:cubicBezTo>
                    <a:cubicBezTo>
                      <a:pt x="417" y="547"/>
                      <a:pt x="390" y="251"/>
                      <a:pt x="368" y="0"/>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1"/>
              <p:cNvSpPr/>
              <p:nvPr/>
            </p:nvSpPr>
            <p:spPr>
              <a:xfrm>
                <a:off x="1413114" y="3287678"/>
                <a:ext cx="280457" cy="1045994"/>
              </a:xfrm>
              <a:custGeom>
                <a:avLst/>
                <a:gdLst/>
                <a:ahLst/>
                <a:cxnLst/>
                <a:rect l="l" t="t" r="r" b="b"/>
                <a:pathLst>
                  <a:path w="14464" h="53945" extrusionOk="0">
                    <a:moveTo>
                      <a:pt x="3876" y="1"/>
                    </a:moveTo>
                    <a:cubicBezTo>
                      <a:pt x="3876" y="1"/>
                      <a:pt x="5637" y="19520"/>
                      <a:pt x="5310" y="26167"/>
                    </a:cubicBezTo>
                    <a:cubicBezTo>
                      <a:pt x="5310" y="26167"/>
                      <a:pt x="3072" y="30565"/>
                      <a:pt x="2260" y="35616"/>
                    </a:cubicBezTo>
                    <a:cubicBezTo>
                      <a:pt x="1447" y="40666"/>
                      <a:pt x="0" y="53780"/>
                      <a:pt x="0" y="53780"/>
                    </a:cubicBezTo>
                    <a:lnTo>
                      <a:pt x="5834" y="53944"/>
                    </a:lnTo>
                    <a:lnTo>
                      <a:pt x="13992" y="25119"/>
                    </a:lnTo>
                    <a:lnTo>
                      <a:pt x="14111" y="24692"/>
                    </a:lnTo>
                    <a:lnTo>
                      <a:pt x="14113" y="24643"/>
                    </a:lnTo>
                    <a:lnTo>
                      <a:pt x="14463" y="720"/>
                    </a:lnTo>
                    <a:lnTo>
                      <a:pt x="38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1"/>
              <p:cNvSpPr/>
              <p:nvPr/>
            </p:nvSpPr>
            <p:spPr>
              <a:xfrm>
                <a:off x="1490712" y="3225630"/>
                <a:ext cx="50608" cy="116631"/>
              </a:xfrm>
              <a:custGeom>
                <a:avLst/>
                <a:gdLst/>
                <a:ahLst/>
                <a:cxnLst/>
                <a:rect l="l" t="t" r="r" b="b"/>
                <a:pathLst>
                  <a:path w="2610" h="6015" extrusionOk="0">
                    <a:moveTo>
                      <a:pt x="2007" y="1"/>
                    </a:moveTo>
                    <a:cubicBezTo>
                      <a:pt x="1997" y="1"/>
                      <a:pt x="1988" y="1"/>
                      <a:pt x="1978" y="3"/>
                    </a:cubicBezTo>
                    <a:cubicBezTo>
                      <a:pt x="1853" y="15"/>
                      <a:pt x="1763" y="131"/>
                      <a:pt x="1777" y="255"/>
                    </a:cubicBezTo>
                    <a:cubicBezTo>
                      <a:pt x="1781" y="286"/>
                      <a:pt x="2133" y="3419"/>
                      <a:pt x="684" y="5030"/>
                    </a:cubicBezTo>
                    <a:cubicBezTo>
                      <a:pt x="520" y="5212"/>
                      <a:pt x="338" y="5369"/>
                      <a:pt x="138" y="5497"/>
                    </a:cubicBezTo>
                    <a:cubicBezTo>
                      <a:pt x="1" y="5663"/>
                      <a:pt x="28" y="5923"/>
                      <a:pt x="89" y="6015"/>
                    </a:cubicBezTo>
                    <a:cubicBezTo>
                      <a:pt x="390" y="5845"/>
                      <a:pt x="784" y="5602"/>
                      <a:pt x="1022" y="5336"/>
                    </a:cubicBezTo>
                    <a:lnTo>
                      <a:pt x="1023" y="5335"/>
                    </a:lnTo>
                    <a:cubicBezTo>
                      <a:pt x="2609" y="3572"/>
                      <a:pt x="2248" y="338"/>
                      <a:pt x="2232" y="201"/>
                    </a:cubicBezTo>
                    <a:cubicBezTo>
                      <a:pt x="2217" y="86"/>
                      <a:pt x="2121" y="1"/>
                      <a:pt x="2007" y="1"/>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1"/>
              <p:cNvSpPr/>
              <p:nvPr/>
            </p:nvSpPr>
            <p:spPr>
              <a:xfrm>
                <a:off x="1416487" y="4287970"/>
                <a:ext cx="119966" cy="12545"/>
              </a:xfrm>
              <a:custGeom>
                <a:avLst/>
                <a:gdLst/>
                <a:ahLst/>
                <a:cxnLst/>
                <a:rect l="l" t="t" r="r" b="b"/>
                <a:pathLst>
                  <a:path w="6187" h="647" extrusionOk="0">
                    <a:moveTo>
                      <a:pt x="216" y="0"/>
                    </a:moveTo>
                    <a:cubicBezTo>
                      <a:pt x="104" y="0"/>
                      <a:pt x="10" y="87"/>
                      <a:pt x="5" y="201"/>
                    </a:cubicBezTo>
                    <a:cubicBezTo>
                      <a:pt x="1" y="318"/>
                      <a:pt x="91" y="415"/>
                      <a:pt x="207" y="419"/>
                    </a:cubicBezTo>
                    <a:lnTo>
                      <a:pt x="959" y="450"/>
                    </a:lnTo>
                    <a:lnTo>
                      <a:pt x="1419" y="468"/>
                    </a:lnTo>
                    <a:lnTo>
                      <a:pt x="5963" y="646"/>
                    </a:lnTo>
                    <a:lnTo>
                      <a:pt x="5972" y="646"/>
                    </a:lnTo>
                    <a:cubicBezTo>
                      <a:pt x="6083" y="646"/>
                      <a:pt x="6177" y="558"/>
                      <a:pt x="6181" y="446"/>
                    </a:cubicBezTo>
                    <a:cubicBezTo>
                      <a:pt x="6186" y="330"/>
                      <a:pt x="6096" y="233"/>
                      <a:pt x="5979" y="228"/>
                    </a:cubicBezTo>
                    <a:lnTo>
                      <a:pt x="1487" y="51"/>
                    </a:lnTo>
                    <a:lnTo>
                      <a:pt x="1029" y="33"/>
                    </a:lnTo>
                    <a:lnTo>
                      <a:pt x="223" y="0"/>
                    </a:lnTo>
                    <a:cubicBezTo>
                      <a:pt x="221" y="0"/>
                      <a:pt x="218" y="0"/>
                      <a:pt x="216" y="0"/>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1"/>
              <p:cNvSpPr/>
              <p:nvPr/>
            </p:nvSpPr>
            <p:spPr>
              <a:xfrm>
                <a:off x="1624465" y="3762753"/>
                <a:ext cx="62319" cy="12836"/>
              </a:xfrm>
              <a:custGeom>
                <a:avLst/>
                <a:gdLst/>
                <a:ahLst/>
                <a:cxnLst/>
                <a:rect l="l" t="t" r="r" b="b"/>
                <a:pathLst>
                  <a:path w="3214" h="662" extrusionOk="0">
                    <a:moveTo>
                      <a:pt x="248" y="1"/>
                    </a:moveTo>
                    <a:cubicBezTo>
                      <a:pt x="145" y="1"/>
                      <a:pt x="52" y="73"/>
                      <a:pt x="28" y="178"/>
                    </a:cubicBezTo>
                    <a:cubicBezTo>
                      <a:pt x="1" y="301"/>
                      <a:pt x="76" y="423"/>
                      <a:pt x="199" y="452"/>
                    </a:cubicBezTo>
                    <a:cubicBezTo>
                      <a:pt x="261" y="466"/>
                      <a:pt x="1136" y="661"/>
                      <a:pt x="2230" y="661"/>
                    </a:cubicBezTo>
                    <a:cubicBezTo>
                      <a:pt x="2507" y="661"/>
                      <a:pt x="2797" y="649"/>
                      <a:pt x="3092" y="618"/>
                    </a:cubicBezTo>
                    <a:lnTo>
                      <a:pt x="3211" y="191"/>
                    </a:lnTo>
                    <a:lnTo>
                      <a:pt x="3213" y="142"/>
                    </a:lnTo>
                    <a:lnTo>
                      <a:pt x="3213" y="142"/>
                    </a:lnTo>
                    <a:cubicBezTo>
                      <a:pt x="2881" y="185"/>
                      <a:pt x="2549" y="201"/>
                      <a:pt x="2236" y="201"/>
                    </a:cubicBezTo>
                    <a:cubicBezTo>
                      <a:pt x="1173" y="201"/>
                      <a:pt x="315" y="11"/>
                      <a:pt x="300" y="7"/>
                    </a:cubicBezTo>
                    <a:cubicBezTo>
                      <a:pt x="283" y="2"/>
                      <a:pt x="265" y="1"/>
                      <a:pt x="248" y="1"/>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1"/>
              <p:cNvSpPr/>
              <p:nvPr/>
            </p:nvSpPr>
            <p:spPr>
              <a:xfrm>
                <a:off x="1435063" y="3348873"/>
                <a:ext cx="128847" cy="948132"/>
              </a:xfrm>
              <a:custGeom>
                <a:avLst/>
                <a:gdLst/>
                <a:ahLst/>
                <a:cxnLst/>
                <a:rect l="l" t="t" r="r" b="b"/>
                <a:pathLst>
                  <a:path w="6645" h="48898" extrusionOk="0">
                    <a:moveTo>
                      <a:pt x="4577" y="0"/>
                    </a:moveTo>
                    <a:cubicBezTo>
                      <a:pt x="4569" y="0"/>
                      <a:pt x="4561" y="1"/>
                      <a:pt x="4554" y="1"/>
                    </a:cubicBezTo>
                    <a:cubicBezTo>
                      <a:pt x="4427" y="14"/>
                      <a:pt x="4337" y="126"/>
                      <a:pt x="4350" y="250"/>
                    </a:cubicBezTo>
                    <a:cubicBezTo>
                      <a:pt x="4368" y="436"/>
                      <a:pt x="6168" y="18622"/>
                      <a:pt x="5562" y="23247"/>
                    </a:cubicBezTo>
                    <a:cubicBezTo>
                      <a:pt x="5205" y="23702"/>
                      <a:pt x="2869" y="26904"/>
                      <a:pt x="2230" y="33322"/>
                    </a:cubicBezTo>
                    <a:cubicBezTo>
                      <a:pt x="1743" y="38225"/>
                      <a:pt x="603" y="45283"/>
                      <a:pt x="71" y="48463"/>
                    </a:cubicBezTo>
                    <a:cubicBezTo>
                      <a:pt x="46" y="48611"/>
                      <a:pt x="22" y="48750"/>
                      <a:pt x="1" y="48880"/>
                    </a:cubicBezTo>
                    <a:lnTo>
                      <a:pt x="461" y="48898"/>
                    </a:lnTo>
                    <a:cubicBezTo>
                      <a:pt x="482" y="48768"/>
                      <a:pt x="506" y="48629"/>
                      <a:pt x="531" y="48481"/>
                    </a:cubicBezTo>
                    <a:cubicBezTo>
                      <a:pt x="1067" y="45268"/>
                      <a:pt x="2198" y="38253"/>
                      <a:pt x="2685" y="33367"/>
                    </a:cubicBezTo>
                    <a:cubicBezTo>
                      <a:pt x="3347" y="26714"/>
                      <a:pt x="5930" y="23518"/>
                      <a:pt x="5955" y="23487"/>
                    </a:cubicBezTo>
                    <a:cubicBezTo>
                      <a:pt x="5982" y="23455"/>
                      <a:pt x="6000" y="23415"/>
                      <a:pt x="6006" y="23374"/>
                    </a:cubicBezTo>
                    <a:lnTo>
                      <a:pt x="6004" y="23372"/>
                    </a:lnTo>
                    <a:cubicBezTo>
                      <a:pt x="6644" y="18796"/>
                      <a:pt x="4878" y="963"/>
                      <a:pt x="4803" y="205"/>
                    </a:cubicBezTo>
                    <a:cubicBezTo>
                      <a:pt x="4791" y="88"/>
                      <a:pt x="4692" y="0"/>
                      <a:pt x="4577" y="0"/>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1"/>
              <p:cNvSpPr/>
              <p:nvPr/>
            </p:nvSpPr>
            <p:spPr>
              <a:xfrm>
                <a:off x="1768397" y="2597646"/>
                <a:ext cx="458128" cy="375972"/>
              </a:xfrm>
              <a:custGeom>
                <a:avLst/>
                <a:gdLst/>
                <a:ahLst/>
                <a:cxnLst/>
                <a:rect l="l" t="t" r="r" b="b"/>
                <a:pathLst>
                  <a:path w="23627" h="19390" extrusionOk="0">
                    <a:moveTo>
                      <a:pt x="4259" y="1"/>
                    </a:moveTo>
                    <a:cubicBezTo>
                      <a:pt x="3860" y="1"/>
                      <a:pt x="3454" y="64"/>
                      <a:pt x="3054" y="198"/>
                    </a:cubicBezTo>
                    <a:cubicBezTo>
                      <a:pt x="1070" y="862"/>
                      <a:pt x="0" y="3011"/>
                      <a:pt x="664" y="4993"/>
                    </a:cubicBezTo>
                    <a:lnTo>
                      <a:pt x="671" y="5015"/>
                    </a:lnTo>
                    <a:lnTo>
                      <a:pt x="745" y="5235"/>
                    </a:lnTo>
                    <a:lnTo>
                      <a:pt x="817" y="5442"/>
                    </a:lnTo>
                    <a:lnTo>
                      <a:pt x="958" y="5852"/>
                    </a:lnTo>
                    <a:lnTo>
                      <a:pt x="1249" y="6663"/>
                    </a:lnTo>
                    <a:cubicBezTo>
                      <a:pt x="1442" y="7203"/>
                      <a:pt x="1640" y="7740"/>
                      <a:pt x="1844" y="8274"/>
                    </a:cubicBezTo>
                    <a:cubicBezTo>
                      <a:pt x="2255" y="9346"/>
                      <a:pt x="2681" y="10414"/>
                      <a:pt x="3137" y="11480"/>
                    </a:cubicBezTo>
                    <a:cubicBezTo>
                      <a:pt x="3594" y="12549"/>
                      <a:pt x="4081" y="13615"/>
                      <a:pt x="4629" y="14696"/>
                    </a:cubicBezTo>
                    <a:cubicBezTo>
                      <a:pt x="4903" y="15237"/>
                      <a:pt x="5197" y="15780"/>
                      <a:pt x="5527" y="16339"/>
                    </a:cubicBezTo>
                    <a:cubicBezTo>
                      <a:pt x="5569" y="16409"/>
                      <a:pt x="5612" y="16480"/>
                      <a:pt x="5655" y="16550"/>
                    </a:cubicBezTo>
                    <a:lnTo>
                      <a:pt x="5787" y="16763"/>
                    </a:lnTo>
                    <a:cubicBezTo>
                      <a:pt x="5828" y="16833"/>
                      <a:pt x="5877" y="16906"/>
                      <a:pt x="5924" y="16978"/>
                    </a:cubicBezTo>
                    <a:lnTo>
                      <a:pt x="6067" y="17196"/>
                    </a:lnTo>
                    <a:lnTo>
                      <a:pt x="6175" y="17358"/>
                    </a:lnTo>
                    <a:cubicBezTo>
                      <a:pt x="6231" y="17443"/>
                      <a:pt x="6292" y="17526"/>
                      <a:pt x="6355" y="17609"/>
                    </a:cubicBezTo>
                    <a:cubicBezTo>
                      <a:pt x="6481" y="17771"/>
                      <a:pt x="6624" y="17930"/>
                      <a:pt x="6774" y="18076"/>
                    </a:cubicBezTo>
                    <a:cubicBezTo>
                      <a:pt x="7073" y="18368"/>
                      <a:pt x="7412" y="18608"/>
                      <a:pt x="7746" y="18791"/>
                    </a:cubicBezTo>
                    <a:cubicBezTo>
                      <a:pt x="8081" y="18973"/>
                      <a:pt x="8412" y="19099"/>
                      <a:pt x="8720" y="19186"/>
                    </a:cubicBezTo>
                    <a:cubicBezTo>
                      <a:pt x="9028" y="19274"/>
                      <a:pt x="9315" y="19323"/>
                      <a:pt x="9584" y="19353"/>
                    </a:cubicBezTo>
                    <a:cubicBezTo>
                      <a:pt x="9825" y="19379"/>
                      <a:pt x="10051" y="19390"/>
                      <a:pt x="10264" y="19390"/>
                    </a:cubicBezTo>
                    <a:cubicBezTo>
                      <a:pt x="10523" y="19390"/>
                      <a:pt x="10764" y="19374"/>
                      <a:pt x="10993" y="19352"/>
                    </a:cubicBezTo>
                    <a:cubicBezTo>
                      <a:pt x="11410" y="19310"/>
                      <a:pt x="11787" y="19240"/>
                      <a:pt x="12142" y="19158"/>
                    </a:cubicBezTo>
                    <a:cubicBezTo>
                      <a:pt x="12497" y="19076"/>
                      <a:pt x="12831" y="18982"/>
                      <a:pt x="13152" y="18879"/>
                    </a:cubicBezTo>
                    <a:cubicBezTo>
                      <a:pt x="13792" y="18673"/>
                      <a:pt x="14382" y="18439"/>
                      <a:pt x="14950" y="18192"/>
                    </a:cubicBezTo>
                    <a:cubicBezTo>
                      <a:pt x="15517" y="17943"/>
                      <a:pt x="16062" y="17678"/>
                      <a:pt x="16592" y="17403"/>
                    </a:cubicBezTo>
                    <a:cubicBezTo>
                      <a:pt x="18704" y="16299"/>
                      <a:pt x="20631" y="15053"/>
                      <a:pt x="22499" y="13718"/>
                    </a:cubicBezTo>
                    <a:lnTo>
                      <a:pt x="22499" y="13716"/>
                    </a:lnTo>
                    <a:cubicBezTo>
                      <a:pt x="23338" y="13119"/>
                      <a:pt x="23627" y="11977"/>
                      <a:pt x="23133" y="11041"/>
                    </a:cubicBezTo>
                    <a:cubicBezTo>
                      <a:pt x="22758" y="10333"/>
                      <a:pt x="22033" y="9928"/>
                      <a:pt x="21283" y="9928"/>
                    </a:cubicBezTo>
                    <a:cubicBezTo>
                      <a:pt x="20955" y="9928"/>
                      <a:pt x="20621" y="10006"/>
                      <a:pt x="20310" y="10170"/>
                    </a:cubicBezTo>
                    <a:lnTo>
                      <a:pt x="20297" y="10177"/>
                    </a:lnTo>
                    <a:cubicBezTo>
                      <a:pt x="19352" y="10677"/>
                      <a:pt x="18394" y="11150"/>
                      <a:pt x="17429" y="11588"/>
                    </a:cubicBezTo>
                    <a:cubicBezTo>
                      <a:pt x="16467" y="12028"/>
                      <a:pt x="15499" y="12437"/>
                      <a:pt x="14537" y="12786"/>
                    </a:cubicBezTo>
                    <a:cubicBezTo>
                      <a:pt x="14058" y="12961"/>
                      <a:pt x="13580" y="13119"/>
                      <a:pt x="13111" y="13256"/>
                    </a:cubicBezTo>
                    <a:cubicBezTo>
                      <a:pt x="12643" y="13395"/>
                      <a:pt x="12183" y="13509"/>
                      <a:pt x="11754" y="13588"/>
                    </a:cubicBezTo>
                    <a:cubicBezTo>
                      <a:pt x="11541" y="13626"/>
                      <a:pt x="11336" y="13655"/>
                      <a:pt x="11146" y="13673"/>
                    </a:cubicBezTo>
                    <a:cubicBezTo>
                      <a:pt x="11097" y="13677"/>
                      <a:pt x="11049" y="13680"/>
                      <a:pt x="11004" y="13684"/>
                    </a:cubicBezTo>
                    <a:lnTo>
                      <a:pt x="11002" y="13680"/>
                    </a:lnTo>
                    <a:cubicBezTo>
                      <a:pt x="10980" y="13630"/>
                      <a:pt x="10959" y="13579"/>
                      <a:pt x="10937" y="13523"/>
                    </a:cubicBezTo>
                    <a:cubicBezTo>
                      <a:pt x="10757" y="13101"/>
                      <a:pt x="10583" y="12643"/>
                      <a:pt x="10417" y="12170"/>
                    </a:cubicBezTo>
                    <a:cubicBezTo>
                      <a:pt x="10251" y="11698"/>
                      <a:pt x="10093" y="11209"/>
                      <a:pt x="9938" y="10715"/>
                    </a:cubicBezTo>
                    <a:cubicBezTo>
                      <a:pt x="9784" y="10221"/>
                      <a:pt x="9638" y="9715"/>
                      <a:pt x="9494" y="9209"/>
                    </a:cubicBezTo>
                    <a:cubicBezTo>
                      <a:pt x="9205" y="8195"/>
                      <a:pt x="8936" y="7163"/>
                      <a:pt x="8682" y="6124"/>
                    </a:cubicBezTo>
                    <a:cubicBezTo>
                      <a:pt x="8554" y="5606"/>
                      <a:pt x="8428" y="5085"/>
                      <a:pt x="8307" y="4564"/>
                    </a:cubicBezTo>
                    <a:lnTo>
                      <a:pt x="8130" y="3784"/>
                    </a:lnTo>
                    <a:lnTo>
                      <a:pt x="8045" y="3397"/>
                    </a:lnTo>
                    <a:lnTo>
                      <a:pt x="8004" y="3205"/>
                    </a:lnTo>
                    <a:lnTo>
                      <a:pt x="7968" y="3025"/>
                    </a:lnTo>
                    <a:cubicBezTo>
                      <a:pt x="7937" y="2886"/>
                      <a:pt x="7896" y="2726"/>
                      <a:pt x="7849" y="2589"/>
                    </a:cubicBezTo>
                    <a:cubicBezTo>
                      <a:pt x="7319" y="1002"/>
                      <a:pt x="5843" y="1"/>
                      <a:pt x="42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1"/>
              <p:cNvSpPr/>
              <p:nvPr/>
            </p:nvSpPr>
            <p:spPr>
              <a:xfrm>
                <a:off x="2148906" y="2773262"/>
                <a:ext cx="211758" cy="142187"/>
              </a:xfrm>
              <a:custGeom>
                <a:avLst/>
                <a:gdLst/>
                <a:ahLst/>
                <a:cxnLst/>
                <a:rect l="l" t="t" r="r" b="b"/>
                <a:pathLst>
                  <a:path w="10921" h="7333" extrusionOk="0">
                    <a:moveTo>
                      <a:pt x="8097" y="0"/>
                    </a:moveTo>
                    <a:cubicBezTo>
                      <a:pt x="7873" y="0"/>
                      <a:pt x="7562" y="68"/>
                      <a:pt x="7197" y="112"/>
                    </a:cubicBezTo>
                    <a:cubicBezTo>
                      <a:pt x="6424" y="206"/>
                      <a:pt x="4405" y="382"/>
                      <a:pt x="3546" y="424"/>
                    </a:cubicBezTo>
                    <a:cubicBezTo>
                      <a:pt x="3092" y="447"/>
                      <a:pt x="2699" y="494"/>
                      <a:pt x="2358" y="559"/>
                    </a:cubicBezTo>
                    <a:cubicBezTo>
                      <a:pt x="1077" y="801"/>
                      <a:pt x="132" y="1894"/>
                      <a:pt x="65" y="3196"/>
                    </a:cubicBezTo>
                    <a:cubicBezTo>
                      <a:pt x="0" y="4466"/>
                      <a:pt x="866" y="5624"/>
                      <a:pt x="2118" y="5853"/>
                    </a:cubicBezTo>
                    <a:cubicBezTo>
                      <a:pt x="2258" y="5879"/>
                      <a:pt x="2402" y="5894"/>
                      <a:pt x="2547" y="5894"/>
                    </a:cubicBezTo>
                    <a:cubicBezTo>
                      <a:pt x="2809" y="5894"/>
                      <a:pt x="3077" y="5847"/>
                      <a:pt x="3344" y="5734"/>
                    </a:cubicBezTo>
                    <a:cubicBezTo>
                      <a:pt x="3558" y="5645"/>
                      <a:pt x="3813" y="5607"/>
                      <a:pt x="4091" y="5607"/>
                    </a:cubicBezTo>
                    <a:cubicBezTo>
                      <a:pt x="5175" y="5607"/>
                      <a:pt x="6604" y="6179"/>
                      <a:pt x="7264" y="6463"/>
                    </a:cubicBezTo>
                    <a:cubicBezTo>
                      <a:pt x="7922" y="6745"/>
                      <a:pt x="8773" y="7333"/>
                      <a:pt x="9205" y="7333"/>
                    </a:cubicBezTo>
                    <a:cubicBezTo>
                      <a:pt x="9316" y="7333"/>
                      <a:pt x="9400" y="7293"/>
                      <a:pt x="9445" y="7199"/>
                    </a:cubicBezTo>
                    <a:cubicBezTo>
                      <a:pt x="9663" y="6743"/>
                      <a:pt x="8388" y="5944"/>
                      <a:pt x="8388" y="5944"/>
                    </a:cubicBezTo>
                    <a:lnTo>
                      <a:pt x="8388" y="5944"/>
                    </a:lnTo>
                    <a:cubicBezTo>
                      <a:pt x="8769" y="6098"/>
                      <a:pt x="9400" y="6308"/>
                      <a:pt x="9808" y="6308"/>
                    </a:cubicBezTo>
                    <a:cubicBezTo>
                      <a:pt x="10030" y="6308"/>
                      <a:pt x="10186" y="6246"/>
                      <a:pt x="10203" y="6081"/>
                    </a:cubicBezTo>
                    <a:cubicBezTo>
                      <a:pt x="10250" y="5608"/>
                      <a:pt x="8803" y="4905"/>
                      <a:pt x="8803" y="4905"/>
                    </a:cubicBezTo>
                    <a:lnTo>
                      <a:pt x="8803" y="4905"/>
                    </a:lnTo>
                    <a:cubicBezTo>
                      <a:pt x="8803" y="4905"/>
                      <a:pt x="9718" y="5232"/>
                      <a:pt x="10306" y="5232"/>
                    </a:cubicBezTo>
                    <a:cubicBezTo>
                      <a:pt x="10552" y="5232"/>
                      <a:pt x="10741" y="5175"/>
                      <a:pt x="10782" y="5013"/>
                    </a:cubicBezTo>
                    <a:cubicBezTo>
                      <a:pt x="10921" y="4463"/>
                      <a:pt x="9167" y="3765"/>
                      <a:pt x="9167" y="3765"/>
                    </a:cubicBezTo>
                    <a:lnTo>
                      <a:pt x="9167" y="3765"/>
                    </a:lnTo>
                    <a:cubicBezTo>
                      <a:pt x="9167" y="3765"/>
                      <a:pt x="9539" y="3869"/>
                      <a:pt x="9877" y="3869"/>
                    </a:cubicBezTo>
                    <a:cubicBezTo>
                      <a:pt x="10217" y="3869"/>
                      <a:pt x="10522" y="3763"/>
                      <a:pt x="10374" y="3335"/>
                    </a:cubicBezTo>
                    <a:cubicBezTo>
                      <a:pt x="10078" y="2482"/>
                      <a:pt x="5661" y="1732"/>
                      <a:pt x="5661" y="1732"/>
                    </a:cubicBezTo>
                    <a:cubicBezTo>
                      <a:pt x="5661" y="1732"/>
                      <a:pt x="8466" y="951"/>
                      <a:pt x="8484" y="384"/>
                    </a:cubicBezTo>
                    <a:cubicBezTo>
                      <a:pt x="8492" y="85"/>
                      <a:pt x="8348" y="0"/>
                      <a:pt x="8097" y="0"/>
                    </a:cubicBezTo>
                    <a:close/>
                  </a:path>
                </a:pathLst>
              </a:custGeom>
              <a:solidFill>
                <a:srgbClr val="FD9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1"/>
              <p:cNvSpPr/>
              <p:nvPr/>
            </p:nvSpPr>
            <p:spPr>
              <a:xfrm>
                <a:off x="2283705" y="2829376"/>
                <a:ext cx="48514" cy="20069"/>
              </a:xfrm>
              <a:custGeom>
                <a:avLst/>
                <a:gdLst/>
                <a:ahLst/>
                <a:cxnLst/>
                <a:rect l="l" t="t" r="r" b="b"/>
                <a:pathLst>
                  <a:path w="2502" h="1035" extrusionOk="0">
                    <a:moveTo>
                      <a:pt x="157" y="1"/>
                    </a:moveTo>
                    <a:cubicBezTo>
                      <a:pt x="34" y="1"/>
                      <a:pt x="1" y="197"/>
                      <a:pt x="135" y="221"/>
                    </a:cubicBezTo>
                    <a:cubicBezTo>
                      <a:pt x="902" y="362"/>
                      <a:pt x="1622" y="627"/>
                      <a:pt x="2295" y="1020"/>
                    </a:cubicBezTo>
                    <a:lnTo>
                      <a:pt x="2295" y="1019"/>
                    </a:lnTo>
                    <a:cubicBezTo>
                      <a:pt x="2313" y="1029"/>
                      <a:pt x="2331" y="1034"/>
                      <a:pt x="2348" y="1034"/>
                    </a:cubicBezTo>
                    <a:cubicBezTo>
                      <a:pt x="2444" y="1034"/>
                      <a:pt x="2501" y="881"/>
                      <a:pt x="2396" y="820"/>
                    </a:cubicBezTo>
                    <a:cubicBezTo>
                      <a:pt x="1705" y="418"/>
                      <a:pt x="965" y="146"/>
                      <a:pt x="179" y="3"/>
                    </a:cubicBezTo>
                    <a:cubicBezTo>
                      <a:pt x="171" y="2"/>
                      <a:pt x="164" y="1"/>
                      <a:pt x="157" y="1"/>
                    </a:cubicBezTo>
                    <a:close/>
                  </a:path>
                </a:pathLst>
              </a:custGeom>
              <a:solidFill>
                <a:srgbClr val="C84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1"/>
              <p:cNvSpPr/>
              <p:nvPr/>
            </p:nvSpPr>
            <p:spPr>
              <a:xfrm>
                <a:off x="2281456" y="2853672"/>
                <a:ext cx="45605" cy="18343"/>
              </a:xfrm>
              <a:custGeom>
                <a:avLst/>
                <a:gdLst/>
                <a:ahLst/>
                <a:cxnLst/>
                <a:rect l="l" t="t" r="r" b="b"/>
                <a:pathLst>
                  <a:path w="2352" h="946" extrusionOk="0">
                    <a:moveTo>
                      <a:pt x="166" y="1"/>
                    </a:moveTo>
                    <a:cubicBezTo>
                      <a:pt x="37" y="1"/>
                      <a:pt x="1" y="203"/>
                      <a:pt x="138" y="220"/>
                    </a:cubicBezTo>
                    <a:cubicBezTo>
                      <a:pt x="852" y="312"/>
                      <a:pt x="1505" y="608"/>
                      <a:pt x="2142" y="933"/>
                    </a:cubicBezTo>
                    <a:cubicBezTo>
                      <a:pt x="2159" y="942"/>
                      <a:pt x="2177" y="946"/>
                      <a:pt x="2193" y="946"/>
                    </a:cubicBezTo>
                    <a:cubicBezTo>
                      <a:pt x="2293" y="946"/>
                      <a:pt x="2351" y="790"/>
                      <a:pt x="2241" y="734"/>
                    </a:cubicBezTo>
                    <a:cubicBezTo>
                      <a:pt x="1590" y="401"/>
                      <a:pt x="915" y="96"/>
                      <a:pt x="183" y="2"/>
                    </a:cubicBezTo>
                    <a:cubicBezTo>
                      <a:pt x="177" y="1"/>
                      <a:pt x="172" y="1"/>
                      <a:pt x="166" y="1"/>
                    </a:cubicBezTo>
                    <a:close/>
                  </a:path>
                </a:pathLst>
              </a:custGeom>
              <a:solidFill>
                <a:srgbClr val="C84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1"/>
              <p:cNvSpPr/>
              <p:nvPr/>
            </p:nvSpPr>
            <p:spPr>
              <a:xfrm>
                <a:off x="2275639" y="2873585"/>
                <a:ext cx="41184" cy="18808"/>
              </a:xfrm>
              <a:custGeom>
                <a:avLst/>
                <a:gdLst/>
                <a:ahLst/>
                <a:cxnLst/>
                <a:rect l="l" t="t" r="r" b="b"/>
                <a:pathLst>
                  <a:path w="2124" h="970" extrusionOk="0">
                    <a:moveTo>
                      <a:pt x="153" y="0"/>
                    </a:moveTo>
                    <a:cubicBezTo>
                      <a:pt x="32" y="0"/>
                      <a:pt x="1" y="196"/>
                      <a:pt x="133" y="223"/>
                    </a:cubicBezTo>
                    <a:cubicBezTo>
                      <a:pt x="777" y="355"/>
                      <a:pt x="1370" y="598"/>
                      <a:pt x="1922" y="952"/>
                    </a:cubicBezTo>
                    <a:cubicBezTo>
                      <a:pt x="1941" y="964"/>
                      <a:pt x="1960" y="969"/>
                      <a:pt x="1977" y="969"/>
                    </a:cubicBezTo>
                    <a:cubicBezTo>
                      <a:pt x="2069" y="969"/>
                      <a:pt x="2124" y="817"/>
                      <a:pt x="2023" y="753"/>
                    </a:cubicBezTo>
                    <a:cubicBezTo>
                      <a:pt x="1453" y="387"/>
                      <a:pt x="840" y="140"/>
                      <a:pt x="178" y="3"/>
                    </a:cubicBezTo>
                    <a:cubicBezTo>
                      <a:pt x="169" y="1"/>
                      <a:pt x="161" y="0"/>
                      <a:pt x="153" y="0"/>
                    </a:cubicBezTo>
                    <a:close/>
                  </a:path>
                </a:pathLst>
              </a:custGeom>
              <a:solidFill>
                <a:srgbClr val="C84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1"/>
              <p:cNvSpPr/>
              <p:nvPr/>
            </p:nvSpPr>
            <p:spPr>
              <a:xfrm>
                <a:off x="2209422" y="2803743"/>
                <a:ext cx="52101" cy="12410"/>
              </a:xfrm>
              <a:custGeom>
                <a:avLst/>
                <a:gdLst/>
                <a:ahLst/>
                <a:cxnLst/>
                <a:rect l="l" t="t" r="r" b="b"/>
                <a:pathLst>
                  <a:path w="2687" h="640" extrusionOk="0">
                    <a:moveTo>
                      <a:pt x="2546" y="0"/>
                    </a:moveTo>
                    <a:cubicBezTo>
                      <a:pt x="2532" y="0"/>
                      <a:pt x="2517" y="3"/>
                      <a:pt x="2502" y="10"/>
                    </a:cubicBezTo>
                    <a:cubicBezTo>
                      <a:pt x="1893" y="279"/>
                      <a:pt x="1251" y="419"/>
                      <a:pt x="593" y="419"/>
                    </a:cubicBezTo>
                    <a:cubicBezTo>
                      <a:pt x="457" y="419"/>
                      <a:pt x="321" y="413"/>
                      <a:pt x="184" y="401"/>
                    </a:cubicBezTo>
                    <a:cubicBezTo>
                      <a:pt x="180" y="401"/>
                      <a:pt x="176" y="401"/>
                      <a:pt x="172" y="401"/>
                    </a:cubicBezTo>
                    <a:cubicBezTo>
                      <a:pt x="41" y="401"/>
                      <a:pt x="0" y="607"/>
                      <a:pt x="140" y="620"/>
                    </a:cubicBezTo>
                    <a:cubicBezTo>
                      <a:pt x="292" y="633"/>
                      <a:pt x="443" y="640"/>
                      <a:pt x="594" y="640"/>
                    </a:cubicBezTo>
                    <a:cubicBezTo>
                      <a:pt x="1275" y="640"/>
                      <a:pt x="1940" y="502"/>
                      <a:pt x="2572" y="223"/>
                    </a:cubicBezTo>
                    <a:cubicBezTo>
                      <a:pt x="2687" y="170"/>
                      <a:pt x="2647" y="0"/>
                      <a:pt x="2546" y="0"/>
                    </a:cubicBezTo>
                    <a:close/>
                  </a:path>
                </a:pathLst>
              </a:custGeom>
              <a:solidFill>
                <a:srgbClr val="C84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1"/>
              <p:cNvSpPr/>
              <p:nvPr/>
            </p:nvSpPr>
            <p:spPr>
              <a:xfrm>
                <a:off x="2183129" y="2814620"/>
                <a:ext cx="61272" cy="43957"/>
              </a:xfrm>
              <a:custGeom>
                <a:avLst/>
                <a:gdLst/>
                <a:ahLst/>
                <a:cxnLst/>
                <a:rect l="l" t="t" r="r" b="b"/>
                <a:pathLst>
                  <a:path w="3160" h="2267" extrusionOk="0">
                    <a:moveTo>
                      <a:pt x="3010" y="1"/>
                    </a:moveTo>
                    <a:cubicBezTo>
                      <a:pt x="2974" y="1"/>
                      <a:pt x="2940" y="19"/>
                      <a:pt x="2922" y="62"/>
                    </a:cubicBezTo>
                    <a:cubicBezTo>
                      <a:pt x="2444" y="1192"/>
                      <a:pt x="1367" y="1964"/>
                      <a:pt x="140" y="2043"/>
                    </a:cubicBezTo>
                    <a:cubicBezTo>
                      <a:pt x="0" y="2054"/>
                      <a:pt x="10" y="2267"/>
                      <a:pt x="146" y="2267"/>
                    </a:cubicBezTo>
                    <a:cubicBezTo>
                      <a:pt x="149" y="2267"/>
                      <a:pt x="152" y="2267"/>
                      <a:pt x="154" y="2267"/>
                    </a:cubicBezTo>
                    <a:cubicBezTo>
                      <a:pt x="1453" y="2182"/>
                      <a:pt x="2613" y="1363"/>
                      <a:pt x="3122" y="163"/>
                    </a:cubicBezTo>
                    <a:cubicBezTo>
                      <a:pt x="3159" y="75"/>
                      <a:pt x="3082" y="1"/>
                      <a:pt x="3010" y="1"/>
                    </a:cubicBezTo>
                    <a:close/>
                  </a:path>
                </a:pathLst>
              </a:custGeom>
              <a:solidFill>
                <a:srgbClr val="C84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1"/>
              <p:cNvSpPr/>
              <p:nvPr/>
            </p:nvSpPr>
            <p:spPr>
              <a:xfrm>
                <a:off x="2268271" y="2823346"/>
                <a:ext cx="23869" cy="56716"/>
              </a:xfrm>
              <a:custGeom>
                <a:avLst/>
                <a:gdLst/>
                <a:ahLst/>
                <a:cxnLst/>
                <a:rect l="l" t="t" r="r" b="b"/>
                <a:pathLst>
                  <a:path w="1231" h="2925" extrusionOk="0">
                    <a:moveTo>
                      <a:pt x="892" y="0"/>
                    </a:moveTo>
                    <a:cubicBezTo>
                      <a:pt x="825" y="0"/>
                      <a:pt x="751" y="60"/>
                      <a:pt x="773" y="146"/>
                    </a:cubicBezTo>
                    <a:cubicBezTo>
                      <a:pt x="1000" y="1077"/>
                      <a:pt x="735" y="2046"/>
                      <a:pt x="76" y="2738"/>
                    </a:cubicBezTo>
                    <a:cubicBezTo>
                      <a:pt x="1" y="2818"/>
                      <a:pt x="79" y="2924"/>
                      <a:pt x="164" y="2924"/>
                    </a:cubicBezTo>
                    <a:cubicBezTo>
                      <a:pt x="191" y="2924"/>
                      <a:pt x="218" y="2914"/>
                      <a:pt x="241" y="2890"/>
                    </a:cubicBezTo>
                    <a:cubicBezTo>
                      <a:pt x="958" y="2136"/>
                      <a:pt x="1231" y="1084"/>
                      <a:pt x="984" y="76"/>
                    </a:cubicBezTo>
                    <a:lnTo>
                      <a:pt x="986" y="76"/>
                    </a:lnTo>
                    <a:cubicBezTo>
                      <a:pt x="972" y="23"/>
                      <a:pt x="934" y="0"/>
                      <a:pt x="892" y="0"/>
                    </a:cubicBezTo>
                    <a:close/>
                  </a:path>
                </a:pathLst>
              </a:custGeom>
              <a:solidFill>
                <a:srgbClr val="C84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1"/>
              <p:cNvSpPr/>
              <p:nvPr/>
            </p:nvSpPr>
            <p:spPr>
              <a:xfrm>
                <a:off x="1958031" y="2862165"/>
                <a:ext cx="26118" cy="46885"/>
              </a:xfrm>
              <a:custGeom>
                <a:avLst/>
                <a:gdLst/>
                <a:ahLst/>
                <a:cxnLst/>
                <a:rect l="l" t="t" r="r" b="b"/>
                <a:pathLst>
                  <a:path w="1347" h="2418" extrusionOk="0">
                    <a:moveTo>
                      <a:pt x="1155" y="1"/>
                    </a:moveTo>
                    <a:cubicBezTo>
                      <a:pt x="1078" y="1"/>
                      <a:pt x="1009" y="54"/>
                      <a:pt x="989" y="132"/>
                    </a:cubicBezTo>
                    <a:cubicBezTo>
                      <a:pt x="677" y="1418"/>
                      <a:pt x="55" y="2124"/>
                      <a:pt x="48" y="2131"/>
                    </a:cubicBezTo>
                    <a:cubicBezTo>
                      <a:pt x="15" y="2167"/>
                      <a:pt x="1" y="2214"/>
                      <a:pt x="4" y="2259"/>
                    </a:cubicBezTo>
                    <a:cubicBezTo>
                      <a:pt x="8" y="2302"/>
                      <a:pt x="26" y="2342"/>
                      <a:pt x="60" y="2372"/>
                    </a:cubicBezTo>
                    <a:cubicBezTo>
                      <a:pt x="93" y="2403"/>
                      <a:pt x="134" y="2417"/>
                      <a:pt x="176" y="2417"/>
                    </a:cubicBezTo>
                    <a:cubicBezTo>
                      <a:pt x="223" y="2417"/>
                      <a:pt x="270" y="2398"/>
                      <a:pt x="304" y="2362"/>
                    </a:cubicBezTo>
                    <a:cubicBezTo>
                      <a:pt x="331" y="2329"/>
                      <a:pt x="989" y="1590"/>
                      <a:pt x="1323" y="213"/>
                    </a:cubicBezTo>
                    <a:cubicBezTo>
                      <a:pt x="1346" y="121"/>
                      <a:pt x="1290" y="27"/>
                      <a:pt x="1197" y="6"/>
                    </a:cubicBezTo>
                    <a:cubicBezTo>
                      <a:pt x="1183" y="2"/>
                      <a:pt x="1169" y="1"/>
                      <a:pt x="1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1"/>
              <p:cNvSpPr/>
              <p:nvPr/>
            </p:nvSpPr>
            <p:spPr>
              <a:xfrm>
                <a:off x="1947618" y="2867846"/>
                <a:ext cx="35135" cy="21038"/>
              </a:xfrm>
              <a:custGeom>
                <a:avLst/>
                <a:gdLst/>
                <a:ahLst/>
                <a:cxnLst/>
                <a:rect l="l" t="t" r="r" b="b"/>
                <a:pathLst>
                  <a:path w="1812" h="1085" extrusionOk="0">
                    <a:moveTo>
                      <a:pt x="1616" y="1"/>
                    </a:moveTo>
                    <a:cubicBezTo>
                      <a:pt x="1588" y="1"/>
                      <a:pt x="1560" y="7"/>
                      <a:pt x="1533" y="21"/>
                    </a:cubicBezTo>
                    <a:cubicBezTo>
                      <a:pt x="682" y="474"/>
                      <a:pt x="108" y="755"/>
                      <a:pt x="101" y="759"/>
                    </a:cubicBezTo>
                    <a:cubicBezTo>
                      <a:pt x="36" y="790"/>
                      <a:pt x="0" y="858"/>
                      <a:pt x="6" y="927"/>
                    </a:cubicBezTo>
                    <a:cubicBezTo>
                      <a:pt x="7" y="947"/>
                      <a:pt x="13" y="968"/>
                      <a:pt x="22" y="988"/>
                    </a:cubicBezTo>
                    <a:cubicBezTo>
                      <a:pt x="53" y="1049"/>
                      <a:pt x="115" y="1085"/>
                      <a:pt x="178" y="1085"/>
                    </a:cubicBezTo>
                    <a:cubicBezTo>
                      <a:pt x="203" y="1085"/>
                      <a:pt x="229" y="1079"/>
                      <a:pt x="253" y="1067"/>
                    </a:cubicBezTo>
                    <a:cubicBezTo>
                      <a:pt x="258" y="1064"/>
                      <a:pt x="837" y="781"/>
                      <a:pt x="1696" y="324"/>
                    </a:cubicBezTo>
                    <a:cubicBezTo>
                      <a:pt x="1779" y="279"/>
                      <a:pt x="1811" y="175"/>
                      <a:pt x="1766" y="92"/>
                    </a:cubicBezTo>
                    <a:cubicBezTo>
                      <a:pt x="1735" y="33"/>
                      <a:pt x="1677" y="1"/>
                      <a:pt x="1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1"/>
              <p:cNvSpPr/>
              <p:nvPr/>
            </p:nvSpPr>
            <p:spPr>
              <a:xfrm>
                <a:off x="1449470" y="2520939"/>
                <a:ext cx="471158" cy="765071"/>
              </a:xfrm>
              <a:custGeom>
                <a:avLst/>
                <a:gdLst/>
                <a:ahLst/>
                <a:cxnLst/>
                <a:rect l="l" t="t" r="r" b="b"/>
                <a:pathLst>
                  <a:path w="24299" h="39457" extrusionOk="0">
                    <a:moveTo>
                      <a:pt x="11021" y="0"/>
                    </a:moveTo>
                    <a:cubicBezTo>
                      <a:pt x="11021" y="0"/>
                      <a:pt x="5082" y="1449"/>
                      <a:pt x="2923" y="3186"/>
                    </a:cubicBezTo>
                    <a:cubicBezTo>
                      <a:pt x="1" y="5536"/>
                      <a:pt x="1679" y="16817"/>
                      <a:pt x="1385" y="21859"/>
                    </a:cubicBezTo>
                    <a:cubicBezTo>
                      <a:pt x="1091" y="26899"/>
                      <a:pt x="115" y="34491"/>
                      <a:pt x="991" y="36645"/>
                    </a:cubicBezTo>
                    <a:cubicBezTo>
                      <a:pt x="1549" y="38012"/>
                      <a:pt x="9356" y="39456"/>
                      <a:pt x="15479" y="39456"/>
                    </a:cubicBezTo>
                    <a:cubicBezTo>
                      <a:pt x="19001" y="39456"/>
                      <a:pt x="21966" y="38978"/>
                      <a:pt x="22672" y="37733"/>
                    </a:cubicBezTo>
                    <a:cubicBezTo>
                      <a:pt x="23225" y="36755"/>
                      <a:pt x="21899" y="23333"/>
                      <a:pt x="22646" y="17606"/>
                    </a:cubicBezTo>
                    <a:cubicBezTo>
                      <a:pt x="22917" y="15524"/>
                      <a:pt x="23249" y="13677"/>
                      <a:pt x="23530" y="12055"/>
                    </a:cubicBezTo>
                    <a:cubicBezTo>
                      <a:pt x="23599" y="11655"/>
                      <a:pt x="23665" y="11267"/>
                      <a:pt x="23729" y="10894"/>
                    </a:cubicBezTo>
                    <a:cubicBezTo>
                      <a:pt x="24102" y="8623"/>
                      <a:pt x="24299" y="6853"/>
                      <a:pt x="23936" y="5547"/>
                    </a:cubicBezTo>
                    <a:cubicBezTo>
                      <a:pt x="23395" y="3606"/>
                      <a:pt x="17278" y="1559"/>
                      <a:pt x="17278" y="1559"/>
                    </a:cubicBezTo>
                    <a:lnTo>
                      <a:pt x="11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1"/>
              <p:cNvSpPr/>
              <p:nvPr/>
            </p:nvSpPr>
            <p:spPr>
              <a:xfrm>
                <a:off x="1887839" y="2646179"/>
                <a:ext cx="13030" cy="202083"/>
              </a:xfrm>
              <a:custGeom>
                <a:avLst/>
                <a:gdLst/>
                <a:ahLst/>
                <a:cxnLst/>
                <a:rect l="l" t="t" r="r" b="b"/>
                <a:pathLst>
                  <a:path w="672" h="10422" extrusionOk="0">
                    <a:moveTo>
                      <a:pt x="516" y="1"/>
                    </a:moveTo>
                    <a:cubicBezTo>
                      <a:pt x="433" y="1"/>
                      <a:pt x="365" y="65"/>
                      <a:pt x="361" y="149"/>
                    </a:cubicBezTo>
                    <a:cubicBezTo>
                      <a:pt x="359" y="219"/>
                      <a:pt x="123" y="7252"/>
                      <a:pt x="4" y="10263"/>
                    </a:cubicBezTo>
                    <a:cubicBezTo>
                      <a:pt x="0" y="10346"/>
                      <a:pt x="64" y="10416"/>
                      <a:pt x="147" y="10421"/>
                    </a:cubicBezTo>
                    <a:lnTo>
                      <a:pt x="152" y="10421"/>
                    </a:lnTo>
                    <a:cubicBezTo>
                      <a:pt x="154" y="10422"/>
                      <a:pt x="156" y="10422"/>
                      <a:pt x="159" y="10422"/>
                    </a:cubicBezTo>
                    <a:cubicBezTo>
                      <a:pt x="240" y="10422"/>
                      <a:pt x="307" y="10358"/>
                      <a:pt x="311" y="10275"/>
                    </a:cubicBezTo>
                    <a:cubicBezTo>
                      <a:pt x="430" y="7263"/>
                      <a:pt x="666" y="230"/>
                      <a:pt x="668" y="160"/>
                    </a:cubicBezTo>
                    <a:cubicBezTo>
                      <a:pt x="671" y="75"/>
                      <a:pt x="601" y="4"/>
                      <a:pt x="520" y="1"/>
                    </a:cubicBezTo>
                    <a:cubicBezTo>
                      <a:pt x="519" y="1"/>
                      <a:pt x="518" y="1"/>
                      <a:pt x="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1"/>
              <p:cNvSpPr/>
              <p:nvPr/>
            </p:nvSpPr>
            <p:spPr>
              <a:xfrm>
                <a:off x="1587953" y="3071732"/>
                <a:ext cx="271014" cy="147131"/>
              </a:xfrm>
              <a:custGeom>
                <a:avLst/>
                <a:gdLst/>
                <a:ahLst/>
                <a:cxnLst/>
                <a:rect l="l" t="t" r="r" b="b"/>
                <a:pathLst>
                  <a:path w="13977" h="7588" extrusionOk="0">
                    <a:moveTo>
                      <a:pt x="446" y="1"/>
                    </a:moveTo>
                    <a:lnTo>
                      <a:pt x="446" y="1"/>
                    </a:lnTo>
                    <a:cubicBezTo>
                      <a:pt x="446" y="1"/>
                      <a:pt x="875" y="3553"/>
                      <a:pt x="0" y="6516"/>
                    </a:cubicBezTo>
                    <a:cubicBezTo>
                      <a:pt x="0" y="6516"/>
                      <a:pt x="5071" y="7587"/>
                      <a:pt x="9401" y="7587"/>
                    </a:cubicBezTo>
                    <a:cubicBezTo>
                      <a:pt x="10841" y="7587"/>
                      <a:pt x="12199" y="7469"/>
                      <a:pt x="13262" y="7153"/>
                    </a:cubicBezTo>
                    <a:cubicBezTo>
                      <a:pt x="13262" y="7153"/>
                      <a:pt x="13976" y="3704"/>
                      <a:pt x="13309" y="881"/>
                    </a:cubicBezTo>
                    <a:lnTo>
                      <a:pt x="13309" y="881"/>
                    </a:lnTo>
                    <a:cubicBezTo>
                      <a:pt x="13234" y="881"/>
                      <a:pt x="13160" y="881"/>
                      <a:pt x="13085" y="881"/>
                    </a:cubicBezTo>
                    <a:cubicBezTo>
                      <a:pt x="8658" y="881"/>
                      <a:pt x="5016" y="565"/>
                      <a:pt x="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1"/>
              <p:cNvSpPr/>
              <p:nvPr/>
            </p:nvSpPr>
            <p:spPr>
              <a:xfrm>
                <a:off x="1629021" y="2699521"/>
                <a:ext cx="215985" cy="96698"/>
              </a:xfrm>
              <a:custGeom>
                <a:avLst/>
                <a:gdLst/>
                <a:ahLst/>
                <a:cxnLst/>
                <a:rect l="l" t="t" r="r" b="b"/>
                <a:pathLst>
                  <a:path w="11139" h="4987" extrusionOk="0">
                    <a:moveTo>
                      <a:pt x="0" y="1"/>
                    </a:moveTo>
                    <a:lnTo>
                      <a:pt x="36" y="4705"/>
                    </a:lnTo>
                    <a:cubicBezTo>
                      <a:pt x="36" y="4705"/>
                      <a:pt x="4166" y="4987"/>
                      <a:pt x="7640" y="4987"/>
                    </a:cubicBezTo>
                    <a:cubicBezTo>
                      <a:pt x="9004" y="4987"/>
                      <a:pt x="10267" y="4943"/>
                      <a:pt x="11139" y="4822"/>
                    </a:cubicBezTo>
                    <a:cubicBezTo>
                      <a:pt x="11139" y="4822"/>
                      <a:pt x="11135" y="1759"/>
                      <a:pt x="10655" y="444"/>
                    </a:cubicBezTo>
                    <a:cubicBezTo>
                      <a:pt x="10655" y="444"/>
                      <a:pt x="9834" y="485"/>
                      <a:pt x="8463" y="485"/>
                    </a:cubicBezTo>
                    <a:cubicBezTo>
                      <a:pt x="6500" y="485"/>
                      <a:pt x="3412" y="40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1"/>
              <p:cNvSpPr/>
              <p:nvPr/>
            </p:nvSpPr>
            <p:spPr>
              <a:xfrm>
                <a:off x="1496180" y="2457069"/>
                <a:ext cx="316581" cy="165183"/>
              </a:xfrm>
              <a:custGeom>
                <a:avLst/>
                <a:gdLst/>
                <a:ahLst/>
                <a:cxnLst/>
                <a:rect l="l" t="t" r="r" b="b"/>
                <a:pathLst>
                  <a:path w="16327" h="8519" extrusionOk="0">
                    <a:moveTo>
                      <a:pt x="6413" y="1"/>
                    </a:moveTo>
                    <a:cubicBezTo>
                      <a:pt x="4929" y="1"/>
                      <a:pt x="3581" y="433"/>
                      <a:pt x="2666" y="1499"/>
                    </a:cubicBezTo>
                    <a:cubicBezTo>
                      <a:pt x="0" y="4607"/>
                      <a:pt x="4796" y="8136"/>
                      <a:pt x="4796" y="8136"/>
                    </a:cubicBezTo>
                    <a:lnTo>
                      <a:pt x="14539" y="8518"/>
                    </a:lnTo>
                    <a:cubicBezTo>
                      <a:pt x="14539" y="8518"/>
                      <a:pt x="16327" y="5273"/>
                      <a:pt x="14359" y="3330"/>
                    </a:cubicBezTo>
                    <a:cubicBezTo>
                      <a:pt x="12589" y="1582"/>
                      <a:pt x="9251" y="1"/>
                      <a:pt x="6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1"/>
              <p:cNvSpPr/>
              <p:nvPr/>
            </p:nvSpPr>
            <p:spPr>
              <a:xfrm>
                <a:off x="1755696" y="2379412"/>
                <a:ext cx="32517" cy="48397"/>
              </a:xfrm>
              <a:custGeom>
                <a:avLst/>
                <a:gdLst/>
                <a:ahLst/>
                <a:cxnLst/>
                <a:rect l="l" t="t" r="r" b="b"/>
                <a:pathLst>
                  <a:path w="1677" h="2496" extrusionOk="0">
                    <a:moveTo>
                      <a:pt x="791" y="1"/>
                    </a:moveTo>
                    <a:cubicBezTo>
                      <a:pt x="791" y="1"/>
                      <a:pt x="791" y="1"/>
                      <a:pt x="791" y="1"/>
                    </a:cubicBezTo>
                    <a:cubicBezTo>
                      <a:pt x="791" y="1"/>
                      <a:pt x="1" y="2415"/>
                      <a:pt x="718" y="2492"/>
                    </a:cubicBezTo>
                    <a:cubicBezTo>
                      <a:pt x="741" y="2494"/>
                      <a:pt x="763" y="2496"/>
                      <a:pt x="784" y="2496"/>
                    </a:cubicBezTo>
                    <a:cubicBezTo>
                      <a:pt x="1453" y="2496"/>
                      <a:pt x="1676" y="1352"/>
                      <a:pt x="1512" y="686"/>
                    </a:cubicBezTo>
                    <a:cubicBezTo>
                      <a:pt x="1343" y="3"/>
                      <a:pt x="796" y="1"/>
                      <a:pt x="791" y="1"/>
                    </a:cubicBezTo>
                    <a:close/>
                  </a:path>
                </a:pathLst>
              </a:custGeom>
              <a:solidFill>
                <a:srgbClr val="FD9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1"/>
              <p:cNvSpPr/>
              <p:nvPr/>
            </p:nvSpPr>
            <p:spPr>
              <a:xfrm>
                <a:off x="1622991" y="2442623"/>
                <a:ext cx="130378" cy="137960"/>
              </a:xfrm>
              <a:custGeom>
                <a:avLst/>
                <a:gdLst/>
                <a:ahLst/>
                <a:cxnLst/>
                <a:rect l="l" t="t" r="r" b="b"/>
                <a:pathLst>
                  <a:path w="6724" h="7115" extrusionOk="0">
                    <a:moveTo>
                      <a:pt x="917" y="0"/>
                    </a:moveTo>
                    <a:lnTo>
                      <a:pt x="879" y="172"/>
                    </a:lnTo>
                    <a:lnTo>
                      <a:pt x="838" y="368"/>
                    </a:lnTo>
                    <a:lnTo>
                      <a:pt x="872" y="444"/>
                    </a:lnTo>
                    <a:cubicBezTo>
                      <a:pt x="616" y="2383"/>
                      <a:pt x="529" y="3255"/>
                      <a:pt x="1" y="4930"/>
                    </a:cubicBezTo>
                    <a:cubicBezTo>
                      <a:pt x="1" y="4930"/>
                      <a:pt x="401" y="6561"/>
                      <a:pt x="3304" y="7046"/>
                    </a:cubicBezTo>
                    <a:cubicBezTo>
                      <a:pt x="3584" y="7093"/>
                      <a:pt x="3844" y="7115"/>
                      <a:pt x="4085" y="7115"/>
                    </a:cubicBezTo>
                    <a:cubicBezTo>
                      <a:pt x="5594" y="7115"/>
                      <a:pt x="6369" y="6284"/>
                      <a:pt x="6724" y="5726"/>
                    </a:cubicBezTo>
                    <a:lnTo>
                      <a:pt x="6460" y="3691"/>
                    </a:lnTo>
                    <a:lnTo>
                      <a:pt x="6412" y="3311"/>
                    </a:lnTo>
                    <a:lnTo>
                      <a:pt x="6318" y="2589"/>
                    </a:lnTo>
                    <a:lnTo>
                      <a:pt x="1393" y="230"/>
                    </a:lnTo>
                    <a:lnTo>
                      <a:pt x="1110" y="92"/>
                    </a:lnTo>
                    <a:lnTo>
                      <a:pt x="917" y="0"/>
                    </a:lnTo>
                    <a:close/>
                  </a:path>
                </a:pathLst>
              </a:custGeom>
              <a:solidFill>
                <a:srgbClr val="FD9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1"/>
              <p:cNvSpPr/>
              <p:nvPr/>
            </p:nvSpPr>
            <p:spPr>
              <a:xfrm>
                <a:off x="1584385" y="2271254"/>
                <a:ext cx="199950" cy="238613"/>
              </a:xfrm>
              <a:custGeom>
                <a:avLst/>
                <a:gdLst/>
                <a:ahLst/>
                <a:cxnLst/>
                <a:rect l="l" t="t" r="r" b="b"/>
                <a:pathLst>
                  <a:path w="10312" h="12306" extrusionOk="0">
                    <a:moveTo>
                      <a:pt x="4465" y="1"/>
                    </a:moveTo>
                    <a:cubicBezTo>
                      <a:pt x="1186" y="1"/>
                      <a:pt x="250" y="2606"/>
                      <a:pt x="551" y="4343"/>
                    </a:cubicBezTo>
                    <a:cubicBezTo>
                      <a:pt x="581" y="4527"/>
                      <a:pt x="630" y="4720"/>
                      <a:pt x="689" y="4921"/>
                    </a:cubicBezTo>
                    <a:cubicBezTo>
                      <a:pt x="776" y="5211"/>
                      <a:pt x="890" y="5514"/>
                      <a:pt x="1020" y="5819"/>
                    </a:cubicBezTo>
                    <a:cubicBezTo>
                      <a:pt x="689" y="5880"/>
                      <a:pt x="352" y="6104"/>
                      <a:pt x="228" y="6712"/>
                    </a:cubicBezTo>
                    <a:cubicBezTo>
                      <a:pt x="0" y="7830"/>
                      <a:pt x="1446" y="9033"/>
                      <a:pt x="2704" y="9033"/>
                    </a:cubicBezTo>
                    <a:cubicBezTo>
                      <a:pt x="2713" y="9033"/>
                      <a:pt x="2721" y="9033"/>
                      <a:pt x="2730" y="9033"/>
                    </a:cubicBezTo>
                    <a:lnTo>
                      <a:pt x="2731" y="9033"/>
                    </a:lnTo>
                    <a:cubicBezTo>
                      <a:pt x="2739" y="9033"/>
                      <a:pt x="2748" y="9032"/>
                      <a:pt x="2757" y="9032"/>
                    </a:cubicBezTo>
                    <a:cubicBezTo>
                      <a:pt x="2778" y="9091"/>
                      <a:pt x="2804" y="9149"/>
                      <a:pt x="2829" y="9206"/>
                    </a:cubicBezTo>
                    <a:cubicBezTo>
                      <a:pt x="2840" y="9232"/>
                      <a:pt x="2850" y="9257"/>
                      <a:pt x="2863" y="9282"/>
                    </a:cubicBezTo>
                    <a:cubicBezTo>
                      <a:pt x="3586" y="10815"/>
                      <a:pt x="5692" y="12305"/>
                      <a:pt x="7468" y="12305"/>
                    </a:cubicBezTo>
                    <a:cubicBezTo>
                      <a:pt x="7686" y="12305"/>
                      <a:pt x="7900" y="12283"/>
                      <a:pt x="8105" y="12235"/>
                    </a:cubicBezTo>
                    <a:cubicBezTo>
                      <a:pt x="8210" y="12210"/>
                      <a:pt x="8307" y="12181"/>
                      <a:pt x="8401" y="12149"/>
                    </a:cubicBezTo>
                    <a:lnTo>
                      <a:pt x="8403" y="12147"/>
                    </a:lnTo>
                    <a:cubicBezTo>
                      <a:pt x="10138" y="11532"/>
                      <a:pt x="10311" y="9396"/>
                      <a:pt x="9896" y="7931"/>
                    </a:cubicBezTo>
                    <a:cubicBezTo>
                      <a:pt x="9896" y="7931"/>
                      <a:pt x="9889" y="7830"/>
                      <a:pt x="9878" y="7652"/>
                    </a:cubicBezTo>
                    <a:cubicBezTo>
                      <a:pt x="9869" y="7509"/>
                      <a:pt x="9858" y="7318"/>
                      <a:pt x="9847" y="7089"/>
                    </a:cubicBezTo>
                    <a:cubicBezTo>
                      <a:pt x="9817" y="6407"/>
                      <a:pt x="9788" y="5399"/>
                      <a:pt x="9819" y="4397"/>
                    </a:cubicBezTo>
                    <a:cubicBezTo>
                      <a:pt x="9835" y="3844"/>
                      <a:pt x="9705" y="3225"/>
                      <a:pt x="9406" y="2630"/>
                    </a:cubicBezTo>
                    <a:cubicBezTo>
                      <a:pt x="8754" y="1335"/>
                      <a:pt x="7306" y="155"/>
                      <a:pt x="4849" y="12"/>
                    </a:cubicBezTo>
                    <a:cubicBezTo>
                      <a:pt x="4717" y="5"/>
                      <a:pt x="4589" y="1"/>
                      <a:pt x="4465" y="1"/>
                    </a:cubicBezTo>
                    <a:close/>
                  </a:path>
                </a:pathLst>
              </a:custGeom>
              <a:solidFill>
                <a:srgbClr val="FD9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1"/>
              <p:cNvSpPr/>
              <p:nvPr/>
            </p:nvSpPr>
            <p:spPr>
              <a:xfrm>
                <a:off x="1594216" y="2348756"/>
                <a:ext cx="72596" cy="56813"/>
              </a:xfrm>
              <a:custGeom>
                <a:avLst/>
                <a:gdLst/>
                <a:ahLst/>
                <a:cxnLst/>
                <a:rect l="l" t="t" r="r" b="b"/>
                <a:pathLst>
                  <a:path w="3744" h="2930" extrusionOk="0">
                    <a:moveTo>
                      <a:pt x="0" y="0"/>
                    </a:moveTo>
                    <a:lnTo>
                      <a:pt x="0" y="2"/>
                    </a:lnTo>
                    <a:cubicBezTo>
                      <a:pt x="114" y="648"/>
                      <a:pt x="247" y="1279"/>
                      <a:pt x="513" y="1822"/>
                    </a:cubicBezTo>
                    <a:lnTo>
                      <a:pt x="2477" y="2929"/>
                    </a:lnTo>
                    <a:lnTo>
                      <a:pt x="3206" y="2316"/>
                    </a:lnTo>
                    <a:lnTo>
                      <a:pt x="2942" y="1160"/>
                    </a:lnTo>
                    <a:cubicBezTo>
                      <a:pt x="2942" y="1160"/>
                      <a:pt x="3743" y="1147"/>
                      <a:pt x="3667" y="399"/>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1"/>
              <p:cNvSpPr/>
              <p:nvPr/>
            </p:nvSpPr>
            <p:spPr>
              <a:xfrm>
                <a:off x="1589214" y="2271274"/>
                <a:ext cx="177515" cy="95399"/>
              </a:xfrm>
              <a:custGeom>
                <a:avLst/>
                <a:gdLst/>
                <a:ahLst/>
                <a:cxnLst/>
                <a:rect l="l" t="t" r="r" b="b"/>
                <a:pathLst>
                  <a:path w="9155" h="4920" extrusionOk="0">
                    <a:moveTo>
                      <a:pt x="4218" y="0"/>
                    </a:moveTo>
                    <a:cubicBezTo>
                      <a:pt x="938" y="0"/>
                      <a:pt x="1" y="2604"/>
                      <a:pt x="302" y="4342"/>
                    </a:cubicBezTo>
                    <a:cubicBezTo>
                      <a:pt x="332" y="4526"/>
                      <a:pt x="381" y="4721"/>
                      <a:pt x="440" y="4920"/>
                    </a:cubicBezTo>
                    <a:cubicBezTo>
                      <a:pt x="1320" y="4568"/>
                      <a:pt x="2346" y="4393"/>
                      <a:pt x="3688" y="4393"/>
                    </a:cubicBezTo>
                    <a:cubicBezTo>
                      <a:pt x="3766" y="4393"/>
                      <a:pt x="3845" y="4393"/>
                      <a:pt x="3925" y="4395"/>
                    </a:cubicBezTo>
                    <a:lnTo>
                      <a:pt x="3819" y="3357"/>
                    </a:lnTo>
                    <a:cubicBezTo>
                      <a:pt x="3886" y="3029"/>
                      <a:pt x="4097" y="2753"/>
                      <a:pt x="4328" y="2540"/>
                    </a:cubicBezTo>
                    <a:cubicBezTo>
                      <a:pt x="4463" y="2416"/>
                      <a:pt x="4655" y="2320"/>
                      <a:pt x="4924" y="2320"/>
                    </a:cubicBezTo>
                    <a:cubicBezTo>
                      <a:pt x="5002" y="2320"/>
                      <a:pt x="5086" y="2328"/>
                      <a:pt x="5177" y="2346"/>
                    </a:cubicBezTo>
                    <a:cubicBezTo>
                      <a:pt x="6002" y="2504"/>
                      <a:pt x="6758" y="3037"/>
                      <a:pt x="7351" y="3037"/>
                    </a:cubicBezTo>
                    <a:cubicBezTo>
                      <a:pt x="7479" y="3037"/>
                      <a:pt x="7600" y="3012"/>
                      <a:pt x="7712" y="2953"/>
                    </a:cubicBezTo>
                    <a:cubicBezTo>
                      <a:pt x="8149" y="2723"/>
                      <a:pt x="8479" y="2432"/>
                      <a:pt x="8776" y="2432"/>
                    </a:cubicBezTo>
                    <a:cubicBezTo>
                      <a:pt x="8907" y="2432"/>
                      <a:pt x="9031" y="2488"/>
                      <a:pt x="9155" y="2629"/>
                    </a:cubicBezTo>
                    <a:cubicBezTo>
                      <a:pt x="8505" y="1334"/>
                      <a:pt x="7057" y="154"/>
                      <a:pt x="4600" y="11"/>
                    </a:cubicBezTo>
                    <a:cubicBezTo>
                      <a:pt x="4469" y="4"/>
                      <a:pt x="4342" y="0"/>
                      <a:pt x="4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1"/>
              <p:cNvSpPr/>
              <p:nvPr/>
            </p:nvSpPr>
            <p:spPr>
              <a:xfrm>
                <a:off x="1637301" y="2393625"/>
                <a:ext cx="158533" cy="157195"/>
              </a:xfrm>
              <a:custGeom>
                <a:avLst/>
                <a:gdLst/>
                <a:ahLst/>
                <a:cxnLst/>
                <a:rect l="l" t="t" r="r" b="b"/>
                <a:pathLst>
                  <a:path w="8176" h="8107" extrusionOk="0">
                    <a:moveTo>
                      <a:pt x="984" y="0"/>
                    </a:moveTo>
                    <a:lnTo>
                      <a:pt x="257" y="615"/>
                    </a:lnTo>
                    <a:lnTo>
                      <a:pt x="655" y="2757"/>
                    </a:lnTo>
                    <a:cubicBezTo>
                      <a:pt x="2" y="3036"/>
                      <a:pt x="442" y="3996"/>
                      <a:pt x="442" y="3996"/>
                    </a:cubicBezTo>
                    <a:cubicBezTo>
                      <a:pt x="1" y="4712"/>
                      <a:pt x="922" y="5327"/>
                      <a:pt x="922" y="5327"/>
                    </a:cubicBezTo>
                    <a:cubicBezTo>
                      <a:pt x="922" y="5327"/>
                      <a:pt x="623" y="6263"/>
                      <a:pt x="1022" y="6922"/>
                    </a:cubicBezTo>
                    <a:cubicBezTo>
                      <a:pt x="1173" y="7172"/>
                      <a:pt x="1448" y="7249"/>
                      <a:pt x="1732" y="7249"/>
                    </a:cubicBezTo>
                    <a:cubicBezTo>
                      <a:pt x="2192" y="7249"/>
                      <a:pt x="2674" y="7044"/>
                      <a:pt x="2674" y="7044"/>
                    </a:cubicBezTo>
                    <a:cubicBezTo>
                      <a:pt x="2674" y="7044"/>
                      <a:pt x="2932" y="7668"/>
                      <a:pt x="3493" y="8004"/>
                    </a:cubicBezTo>
                    <a:cubicBezTo>
                      <a:pt x="3616" y="8078"/>
                      <a:pt x="3749" y="8106"/>
                      <a:pt x="3880" y="8106"/>
                    </a:cubicBezTo>
                    <a:cubicBezTo>
                      <a:pt x="4343" y="8106"/>
                      <a:pt x="4793" y="7750"/>
                      <a:pt x="4793" y="7750"/>
                    </a:cubicBezTo>
                    <a:cubicBezTo>
                      <a:pt x="4793" y="7750"/>
                      <a:pt x="5458" y="7965"/>
                      <a:pt x="6057" y="7965"/>
                    </a:cubicBezTo>
                    <a:cubicBezTo>
                      <a:pt x="6319" y="7965"/>
                      <a:pt x="6569" y="7924"/>
                      <a:pt x="6745" y="7805"/>
                    </a:cubicBezTo>
                    <a:cubicBezTo>
                      <a:pt x="7322" y="7418"/>
                      <a:pt x="7120" y="6348"/>
                      <a:pt x="7120" y="6348"/>
                    </a:cubicBezTo>
                    <a:cubicBezTo>
                      <a:pt x="7120" y="6348"/>
                      <a:pt x="7438" y="6240"/>
                      <a:pt x="7808" y="5428"/>
                    </a:cubicBezTo>
                    <a:cubicBezTo>
                      <a:pt x="8176" y="4615"/>
                      <a:pt x="7746" y="3550"/>
                      <a:pt x="7746" y="3550"/>
                    </a:cubicBezTo>
                    <a:cubicBezTo>
                      <a:pt x="7746" y="3550"/>
                      <a:pt x="8080" y="2360"/>
                      <a:pt x="7339" y="1858"/>
                    </a:cubicBezTo>
                    <a:cubicBezTo>
                      <a:pt x="7104" y="1699"/>
                      <a:pt x="6824" y="1645"/>
                      <a:pt x="6550" y="1645"/>
                    </a:cubicBezTo>
                    <a:cubicBezTo>
                      <a:pt x="5960" y="1645"/>
                      <a:pt x="5399" y="1898"/>
                      <a:pt x="5399" y="1898"/>
                    </a:cubicBezTo>
                    <a:cubicBezTo>
                      <a:pt x="5184" y="1797"/>
                      <a:pt x="4890" y="1762"/>
                      <a:pt x="4567" y="1762"/>
                    </a:cubicBezTo>
                    <a:cubicBezTo>
                      <a:pt x="3892" y="1762"/>
                      <a:pt x="3088" y="1911"/>
                      <a:pt x="2599" y="1911"/>
                    </a:cubicBezTo>
                    <a:cubicBezTo>
                      <a:pt x="2563" y="1911"/>
                      <a:pt x="2529" y="1910"/>
                      <a:pt x="2497" y="1909"/>
                    </a:cubicBezTo>
                    <a:cubicBezTo>
                      <a:pt x="1812" y="1875"/>
                      <a:pt x="984" y="2"/>
                      <a:pt x="984" y="2"/>
                    </a:cubicBezTo>
                    <a:lnTo>
                      <a:pt x="9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1"/>
              <p:cNvSpPr/>
              <p:nvPr/>
            </p:nvSpPr>
            <p:spPr>
              <a:xfrm>
                <a:off x="1717091" y="2434538"/>
                <a:ext cx="41630" cy="23287"/>
              </a:xfrm>
              <a:custGeom>
                <a:avLst/>
                <a:gdLst/>
                <a:ahLst/>
                <a:cxnLst/>
                <a:rect l="l" t="t" r="r" b="b"/>
                <a:pathLst>
                  <a:path w="2147" h="1201" extrusionOk="0">
                    <a:moveTo>
                      <a:pt x="0" y="1"/>
                    </a:moveTo>
                    <a:cubicBezTo>
                      <a:pt x="0" y="1"/>
                      <a:pt x="99" y="1171"/>
                      <a:pt x="1086" y="1200"/>
                    </a:cubicBezTo>
                    <a:cubicBezTo>
                      <a:pt x="1100" y="1201"/>
                      <a:pt x="1115" y="1201"/>
                      <a:pt x="1129" y="1201"/>
                    </a:cubicBezTo>
                    <a:cubicBezTo>
                      <a:pt x="2073" y="1201"/>
                      <a:pt x="2147" y="261"/>
                      <a:pt x="2147" y="261"/>
                    </a:cubicBez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1"/>
              <p:cNvSpPr/>
              <p:nvPr/>
            </p:nvSpPr>
            <p:spPr>
              <a:xfrm>
                <a:off x="1600499" y="2397464"/>
                <a:ext cx="33079" cy="32013"/>
              </a:xfrm>
              <a:custGeom>
                <a:avLst/>
                <a:gdLst/>
                <a:ahLst/>
                <a:cxnLst/>
                <a:rect l="l" t="t" r="r" b="b"/>
                <a:pathLst>
                  <a:path w="1706" h="1651" extrusionOk="0">
                    <a:moveTo>
                      <a:pt x="150" y="0"/>
                    </a:moveTo>
                    <a:cubicBezTo>
                      <a:pt x="94" y="0"/>
                      <a:pt x="42" y="35"/>
                      <a:pt x="23" y="91"/>
                    </a:cubicBezTo>
                    <a:cubicBezTo>
                      <a:pt x="1" y="161"/>
                      <a:pt x="39" y="235"/>
                      <a:pt x="109" y="259"/>
                    </a:cubicBezTo>
                    <a:cubicBezTo>
                      <a:pt x="120" y="261"/>
                      <a:pt x="1229" y="630"/>
                      <a:pt x="1431" y="1547"/>
                    </a:cubicBezTo>
                    <a:cubicBezTo>
                      <a:pt x="1444" y="1603"/>
                      <a:pt x="1489" y="1642"/>
                      <a:pt x="1543" y="1649"/>
                    </a:cubicBezTo>
                    <a:cubicBezTo>
                      <a:pt x="1549" y="1650"/>
                      <a:pt x="1555" y="1651"/>
                      <a:pt x="1562" y="1651"/>
                    </a:cubicBezTo>
                    <a:cubicBezTo>
                      <a:pt x="1571" y="1651"/>
                      <a:pt x="1581" y="1650"/>
                      <a:pt x="1590" y="1648"/>
                    </a:cubicBezTo>
                    <a:cubicBezTo>
                      <a:pt x="1660" y="1631"/>
                      <a:pt x="1706" y="1561"/>
                      <a:pt x="1691" y="1489"/>
                    </a:cubicBezTo>
                    <a:cubicBezTo>
                      <a:pt x="1455" y="423"/>
                      <a:pt x="241" y="22"/>
                      <a:pt x="190" y="6"/>
                    </a:cubicBezTo>
                    <a:cubicBezTo>
                      <a:pt x="177" y="2"/>
                      <a:pt x="163" y="0"/>
                      <a:pt x="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1"/>
              <p:cNvSpPr/>
              <p:nvPr/>
            </p:nvSpPr>
            <p:spPr>
              <a:xfrm>
                <a:off x="1605268" y="2408167"/>
                <a:ext cx="18556" cy="11944"/>
              </a:xfrm>
              <a:custGeom>
                <a:avLst/>
                <a:gdLst/>
                <a:ahLst/>
                <a:cxnLst/>
                <a:rect l="l" t="t" r="r" b="b"/>
                <a:pathLst>
                  <a:path w="957" h="616" extrusionOk="0">
                    <a:moveTo>
                      <a:pt x="810" y="1"/>
                    </a:moveTo>
                    <a:cubicBezTo>
                      <a:pt x="283" y="1"/>
                      <a:pt x="47" y="400"/>
                      <a:pt x="36" y="417"/>
                    </a:cubicBezTo>
                    <a:cubicBezTo>
                      <a:pt x="0" y="481"/>
                      <a:pt x="22" y="562"/>
                      <a:pt x="85" y="598"/>
                    </a:cubicBezTo>
                    <a:cubicBezTo>
                      <a:pt x="101" y="607"/>
                      <a:pt x="118" y="612"/>
                      <a:pt x="134" y="614"/>
                    </a:cubicBezTo>
                    <a:cubicBezTo>
                      <a:pt x="140" y="615"/>
                      <a:pt x="146" y="615"/>
                      <a:pt x="151" y="615"/>
                    </a:cubicBezTo>
                    <a:cubicBezTo>
                      <a:pt x="198" y="615"/>
                      <a:pt x="241" y="591"/>
                      <a:pt x="265" y="549"/>
                    </a:cubicBezTo>
                    <a:cubicBezTo>
                      <a:pt x="267" y="546"/>
                      <a:pt x="434" y="266"/>
                      <a:pt x="810" y="266"/>
                    </a:cubicBezTo>
                    <a:cubicBezTo>
                      <a:pt x="814" y="266"/>
                      <a:pt x="817" y="266"/>
                      <a:pt x="821" y="266"/>
                    </a:cubicBezTo>
                    <a:cubicBezTo>
                      <a:pt x="893" y="266"/>
                      <a:pt x="954" y="208"/>
                      <a:pt x="954" y="134"/>
                    </a:cubicBezTo>
                    <a:cubicBezTo>
                      <a:pt x="956" y="62"/>
                      <a:pt x="897" y="3"/>
                      <a:pt x="825" y="1"/>
                    </a:cubicBezTo>
                    <a:cubicBezTo>
                      <a:pt x="820" y="1"/>
                      <a:pt x="815" y="1"/>
                      <a:pt x="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1"/>
              <p:cNvSpPr/>
              <p:nvPr/>
            </p:nvSpPr>
            <p:spPr>
              <a:xfrm>
                <a:off x="1728376" y="2371656"/>
                <a:ext cx="37772" cy="52818"/>
              </a:xfrm>
              <a:custGeom>
                <a:avLst/>
                <a:gdLst/>
                <a:ahLst/>
                <a:cxnLst/>
                <a:rect l="l" t="t" r="r" b="b"/>
                <a:pathLst>
                  <a:path w="1948" h="2724" extrusionOk="0">
                    <a:moveTo>
                      <a:pt x="151" y="1"/>
                    </a:moveTo>
                    <a:cubicBezTo>
                      <a:pt x="130" y="1"/>
                      <a:pt x="110" y="5"/>
                      <a:pt x="91" y="15"/>
                    </a:cubicBezTo>
                    <a:cubicBezTo>
                      <a:pt x="26" y="47"/>
                      <a:pt x="1" y="127"/>
                      <a:pt x="33" y="192"/>
                    </a:cubicBezTo>
                    <a:lnTo>
                      <a:pt x="791" y="1698"/>
                    </a:lnTo>
                    <a:cubicBezTo>
                      <a:pt x="809" y="1734"/>
                      <a:pt x="840" y="1757"/>
                      <a:pt x="877" y="1768"/>
                    </a:cubicBezTo>
                    <a:lnTo>
                      <a:pt x="1520" y="1925"/>
                    </a:lnTo>
                    <a:lnTo>
                      <a:pt x="840" y="2490"/>
                    </a:lnTo>
                    <a:cubicBezTo>
                      <a:pt x="784" y="2537"/>
                      <a:pt x="776" y="2620"/>
                      <a:pt x="823" y="2677"/>
                    </a:cubicBezTo>
                    <a:cubicBezTo>
                      <a:pt x="845" y="2703"/>
                      <a:pt x="876" y="2719"/>
                      <a:pt x="906" y="2723"/>
                    </a:cubicBezTo>
                    <a:cubicBezTo>
                      <a:pt x="912" y="2723"/>
                      <a:pt x="919" y="2724"/>
                      <a:pt x="925" y="2724"/>
                    </a:cubicBezTo>
                    <a:cubicBezTo>
                      <a:pt x="954" y="2724"/>
                      <a:pt x="984" y="2713"/>
                      <a:pt x="1009" y="2694"/>
                    </a:cubicBezTo>
                    <a:lnTo>
                      <a:pt x="1891" y="1961"/>
                    </a:lnTo>
                    <a:cubicBezTo>
                      <a:pt x="1929" y="1929"/>
                      <a:pt x="1947" y="1878"/>
                      <a:pt x="1936" y="1830"/>
                    </a:cubicBezTo>
                    <a:cubicBezTo>
                      <a:pt x="1924" y="1781"/>
                      <a:pt x="1888" y="1743"/>
                      <a:pt x="1839" y="1730"/>
                    </a:cubicBezTo>
                    <a:lnTo>
                      <a:pt x="1000" y="1525"/>
                    </a:lnTo>
                    <a:lnTo>
                      <a:pt x="270" y="74"/>
                    </a:lnTo>
                    <a:cubicBezTo>
                      <a:pt x="247" y="27"/>
                      <a:pt x="199"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1"/>
              <p:cNvSpPr/>
              <p:nvPr/>
            </p:nvSpPr>
            <p:spPr>
              <a:xfrm>
                <a:off x="1685194" y="2349803"/>
                <a:ext cx="41805" cy="25188"/>
              </a:xfrm>
              <a:custGeom>
                <a:avLst/>
                <a:gdLst/>
                <a:ahLst/>
                <a:cxnLst/>
                <a:rect l="l" t="t" r="r" b="b"/>
                <a:pathLst>
                  <a:path w="2156" h="1299" extrusionOk="0">
                    <a:moveTo>
                      <a:pt x="1452" y="1"/>
                    </a:moveTo>
                    <a:cubicBezTo>
                      <a:pt x="643" y="1"/>
                      <a:pt x="140" y="689"/>
                      <a:pt x="115" y="723"/>
                    </a:cubicBezTo>
                    <a:cubicBezTo>
                      <a:pt x="0" y="886"/>
                      <a:pt x="36" y="1113"/>
                      <a:pt x="200" y="1230"/>
                    </a:cubicBezTo>
                    <a:cubicBezTo>
                      <a:pt x="251" y="1266"/>
                      <a:pt x="307" y="1286"/>
                      <a:pt x="363" y="1295"/>
                    </a:cubicBezTo>
                    <a:cubicBezTo>
                      <a:pt x="378" y="1297"/>
                      <a:pt x="394" y="1298"/>
                      <a:pt x="409" y="1298"/>
                    </a:cubicBezTo>
                    <a:cubicBezTo>
                      <a:pt x="524" y="1298"/>
                      <a:pt x="636" y="1246"/>
                      <a:pt x="707" y="1146"/>
                    </a:cubicBezTo>
                    <a:cubicBezTo>
                      <a:pt x="710" y="1141"/>
                      <a:pt x="1010" y="729"/>
                      <a:pt x="1459" y="729"/>
                    </a:cubicBezTo>
                    <a:cubicBezTo>
                      <a:pt x="1522" y="729"/>
                      <a:pt x="1588" y="738"/>
                      <a:pt x="1656" y="756"/>
                    </a:cubicBezTo>
                    <a:cubicBezTo>
                      <a:pt x="1688" y="764"/>
                      <a:pt x="1720" y="769"/>
                      <a:pt x="1751" y="769"/>
                    </a:cubicBezTo>
                    <a:cubicBezTo>
                      <a:pt x="1912" y="769"/>
                      <a:pt x="2059" y="661"/>
                      <a:pt x="2103" y="500"/>
                    </a:cubicBezTo>
                    <a:cubicBezTo>
                      <a:pt x="2156" y="307"/>
                      <a:pt x="2040" y="107"/>
                      <a:pt x="1845" y="54"/>
                    </a:cubicBezTo>
                    <a:cubicBezTo>
                      <a:pt x="1707" y="17"/>
                      <a:pt x="1576" y="1"/>
                      <a:pt x="1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1"/>
              <p:cNvSpPr/>
              <p:nvPr/>
            </p:nvSpPr>
            <p:spPr>
              <a:xfrm>
                <a:off x="1736325" y="2348931"/>
                <a:ext cx="38198" cy="22027"/>
              </a:xfrm>
              <a:custGeom>
                <a:avLst/>
                <a:gdLst/>
                <a:ahLst/>
                <a:cxnLst/>
                <a:rect l="l" t="t" r="r" b="b"/>
                <a:pathLst>
                  <a:path w="1970" h="1136" extrusionOk="0">
                    <a:moveTo>
                      <a:pt x="632" y="1"/>
                    </a:moveTo>
                    <a:cubicBezTo>
                      <a:pt x="521" y="1"/>
                      <a:pt x="419" y="10"/>
                      <a:pt x="334" y="23"/>
                    </a:cubicBezTo>
                    <a:cubicBezTo>
                      <a:pt x="135" y="54"/>
                      <a:pt x="0" y="242"/>
                      <a:pt x="33" y="440"/>
                    </a:cubicBezTo>
                    <a:cubicBezTo>
                      <a:pt x="62" y="620"/>
                      <a:pt x="217" y="746"/>
                      <a:pt x="393" y="746"/>
                    </a:cubicBezTo>
                    <a:cubicBezTo>
                      <a:pt x="411" y="746"/>
                      <a:pt x="430" y="744"/>
                      <a:pt x="449" y="741"/>
                    </a:cubicBezTo>
                    <a:cubicBezTo>
                      <a:pt x="485" y="735"/>
                      <a:pt x="549" y="729"/>
                      <a:pt x="627" y="729"/>
                    </a:cubicBezTo>
                    <a:cubicBezTo>
                      <a:pt x="831" y="729"/>
                      <a:pt x="1129" y="770"/>
                      <a:pt x="1245" y="960"/>
                    </a:cubicBezTo>
                    <a:cubicBezTo>
                      <a:pt x="1304" y="1059"/>
                      <a:pt x="1402" y="1118"/>
                      <a:pt x="1506" y="1133"/>
                    </a:cubicBezTo>
                    <a:cubicBezTo>
                      <a:pt x="1521" y="1135"/>
                      <a:pt x="1536" y="1135"/>
                      <a:pt x="1551" y="1135"/>
                    </a:cubicBezTo>
                    <a:cubicBezTo>
                      <a:pt x="1617" y="1135"/>
                      <a:pt x="1684" y="1119"/>
                      <a:pt x="1745" y="1082"/>
                    </a:cubicBezTo>
                    <a:cubicBezTo>
                      <a:pt x="1916" y="978"/>
                      <a:pt x="1970" y="754"/>
                      <a:pt x="1865" y="583"/>
                    </a:cubicBezTo>
                    <a:cubicBezTo>
                      <a:pt x="1588" y="125"/>
                      <a:pt x="1046" y="1"/>
                      <a:pt x="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1"/>
              <p:cNvSpPr/>
              <p:nvPr/>
            </p:nvSpPr>
            <p:spPr>
              <a:xfrm>
                <a:off x="1709451" y="2384764"/>
                <a:ext cx="9191" cy="17548"/>
              </a:xfrm>
              <a:custGeom>
                <a:avLst/>
                <a:gdLst/>
                <a:ahLst/>
                <a:cxnLst/>
                <a:rect l="l" t="t" r="r" b="b"/>
                <a:pathLst>
                  <a:path w="474" h="905" extrusionOk="0">
                    <a:moveTo>
                      <a:pt x="237" y="1"/>
                    </a:moveTo>
                    <a:cubicBezTo>
                      <a:pt x="108" y="1"/>
                      <a:pt x="3" y="204"/>
                      <a:pt x="3" y="452"/>
                    </a:cubicBezTo>
                    <a:cubicBezTo>
                      <a:pt x="1" y="703"/>
                      <a:pt x="105" y="905"/>
                      <a:pt x="235" y="905"/>
                    </a:cubicBezTo>
                    <a:cubicBezTo>
                      <a:pt x="236" y="905"/>
                      <a:pt x="237" y="905"/>
                      <a:pt x="237" y="905"/>
                    </a:cubicBezTo>
                    <a:cubicBezTo>
                      <a:pt x="366" y="905"/>
                      <a:pt x="472" y="703"/>
                      <a:pt x="472" y="454"/>
                    </a:cubicBezTo>
                    <a:cubicBezTo>
                      <a:pt x="473" y="205"/>
                      <a:pt x="369" y="1"/>
                      <a:pt x="239" y="1"/>
                    </a:cubicBezTo>
                    <a:cubicBezTo>
                      <a:pt x="238" y="1"/>
                      <a:pt x="238" y="1"/>
                      <a:pt x="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1"/>
              <p:cNvSpPr/>
              <p:nvPr/>
            </p:nvSpPr>
            <p:spPr>
              <a:xfrm>
                <a:off x="1697662" y="2381525"/>
                <a:ext cx="23113" cy="9016"/>
              </a:xfrm>
              <a:custGeom>
                <a:avLst/>
                <a:gdLst/>
                <a:ahLst/>
                <a:cxnLst/>
                <a:rect l="l" t="t" r="r" b="b"/>
                <a:pathLst>
                  <a:path w="1192" h="465" extrusionOk="0">
                    <a:moveTo>
                      <a:pt x="802" y="0"/>
                    </a:moveTo>
                    <a:cubicBezTo>
                      <a:pt x="368" y="0"/>
                      <a:pt x="42" y="335"/>
                      <a:pt x="26" y="352"/>
                    </a:cubicBezTo>
                    <a:cubicBezTo>
                      <a:pt x="1" y="379"/>
                      <a:pt x="1" y="420"/>
                      <a:pt x="28" y="446"/>
                    </a:cubicBezTo>
                    <a:cubicBezTo>
                      <a:pt x="39" y="455"/>
                      <a:pt x="51" y="462"/>
                      <a:pt x="64" y="464"/>
                    </a:cubicBezTo>
                    <a:cubicBezTo>
                      <a:pt x="66" y="464"/>
                      <a:pt x="68" y="464"/>
                      <a:pt x="70" y="464"/>
                    </a:cubicBezTo>
                    <a:cubicBezTo>
                      <a:pt x="88" y="464"/>
                      <a:pt x="107" y="457"/>
                      <a:pt x="122" y="444"/>
                    </a:cubicBezTo>
                    <a:cubicBezTo>
                      <a:pt x="125" y="440"/>
                      <a:pt x="422" y="133"/>
                      <a:pt x="805" y="133"/>
                    </a:cubicBezTo>
                    <a:cubicBezTo>
                      <a:pt x="896" y="133"/>
                      <a:pt x="991" y="151"/>
                      <a:pt x="1089" y="193"/>
                    </a:cubicBezTo>
                    <a:cubicBezTo>
                      <a:pt x="1098" y="197"/>
                      <a:pt x="1107" y="199"/>
                      <a:pt x="1116" y="199"/>
                    </a:cubicBezTo>
                    <a:cubicBezTo>
                      <a:pt x="1141" y="199"/>
                      <a:pt x="1165" y="184"/>
                      <a:pt x="1177" y="159"/>
                    </a:cubicBezTo>
                    <a:cubicBezTo>
                      <a:pt x="1191" y="126"/>
                      <a:pt x="1175" y="87"/>
                      <a:pt x="1143" y="72"/>
                    </a:cubicBezTo>
                    <a:cubicBezTo>
                      <a:pt x="1025" y="21"/>
                      <a:pt x="910" y="0"/>
                      <a:pt x="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1"/>
              <p:cNvSpPr/>
              <p:nvPr/>
            </p:nvSpPr>
            <p:spPr>
              <a:xfrm>
                <a:off x="1752051" y="2383484"/>
                <a:ext cx="9191" cy="17529"/>
              </a:xfrm>
              <a:custGeom>
                <a:avLst/>
                <a:gdLst/>
                <a:ahLst/>
                <a:cxnLst/>
                <a:rect l="l" t="t" r="r" b="b"/>
                <a:pathLst>
                  <a:path w="474" h="904" extrusionOk="0">
                    <a:moveTo>
                      <a:pt x="239" y="0"/>
                    </a:moveTo>
                    <a:cubicBezTo>
                      <a:pt x="109" y="0"/>
                      <a:pt x="3" y="202"/>
                      <a:pt x="3" y="451"/>
                    </a:cubicBezTo>
                    <a:cubicBezTo>
                      <a:pt x="1" y="702"/>
                      <a:pt x="106" y="904"/>
                      <a:pt x="235" y="904"/>
                    </a:cubicBezTo>
                    <a:cubicBezTo>
                      <a:pt x="236" y="904"/>
                      <a:pt x="237" y="904"/>
                      <a:pt x="237" y="904"/>
                    </a:cubicBezTo>
                    <a:cubicBezTo>
                      <a:pt x="366" y="904"/>
                      <a:pt x="472" y="703"/>
                      <a:pt x="472" y="453"/>
                    </a:cubicBezTo>
                    <a:cubicBezTo>
                      <a:pt x="474" y="204"/>
                      <a:pt x="369" y="0"/>
                      <a:pt x="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1"/>
              <p:cNvSpPr/>
              <p:nvPr/>
            </p:nvSpPr>
            <p:spPr>
              <a:xfrm>
                <a:off x="1742084" y="2379354"/>
                <a:ext cx="23598" cy="7271"/>
              </a:xfrm>
              <a:custGeom>
                <a:avLst/>
                <a:gdLst/>
                <a:ahLst/>
                <a:cxnLst/>
                <a:rect l="l" t="t" r="r" b="b"/>
                <a:pathLst>
                  <a:path w="1217" h="375" extrusionOk="0">
                    <a:moveTo>
                      <a:pt x="738" y="0"/>
                    </a:moveTo>
                    <a:cubicBezTo>
                      <a:pt x="358" y="0"/>
                      <a:pt x="50" y="243"/>
                      <a:pt x="33" y="257"/>
                    </a:cubicBezTo>
                    <a:cubicBezTo>
                      <a:pt x="4" y="280"/>
                      <a:pt x="1" y="321"/>
                      <a:pt x="22" y="350"/>
                    </a:cubicBezTo>
                    <a:cubicBezTo>
                      <a:pt x="33" y="361"/>
                      <a:pt x="44" y="368"/>
                      <a:pt x="57" y="372"/>
                    </a:cubicBezTo>
                    <a:lnTo>
                      <a:pt x="59" y="372"/>
                    </a:lnTo>
                    <a:cubicBezTo>
                      <a:pt x="64" y="374"/>
                      <a:pt x="70" y="374"/>
                      <a:pt x="75" y="374"/>
                    </a:cubicBezTo>
                    <a:cubicBezTo>
                      <a:pt x="90" y="374"/>
                      <a:pt x="105" y="370"/>
                      <a:pt x="116" y="359"/>
                    </a:cubicBezTo>
                    <a:cubicBezTo>
                      <a:pt x="120" y="357"/>
                      <a:pt x="401" y="133"/>
                      <a:pt x="740" y="133"/>
                    </a:cubicBezTo>
                    <a:cubicBezTo>
                      <a:pt x="859" y="133"/>
                      <a:pt x="985" y="161"/>
                      <a:pt x="1108" y="235"/>
                    </a:cubicBezTo>
                    <a:cubicBezTo>
                      <a:pt x="1119" y="241"/>
                      <a:pt x="1131" y="244"/>
                      <a:pt x="1142" y="244"/>
                    </a:cubicBezTo>
                    <a:cubicBezTo>
                      <a:pt x="1165" y="244"/>
                      <a:pt x="1187" y="233"/>
                      <a:pt x="1199" y="211"/>
                    </a:cubicBezTo>
                    <a:cubicBezTo>
                      <a:pt x="1217" y="181"/>
                      <a:pt x="1208" y="139"/>
                      <a:pt x="1175" y="121"/>
                    </a:cubicBezTo>
                    <a:cubicBezTo>
                      <a:pt x="1027" y="33"/>
                      <a:pt x="877" y="0"/>
                      <a:pt x="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1"/>
              <p:cNvSpPr/>
              <p:nvPr/>
            </p:nvSpPr>
            <p:spPr>
              <a:xfrm>
                <a:off x="1488831" y="2738030"/>
                <a:ext cx="34921" cy="515968"/>
              </a:xfrm>
              <a:custGeom>
                <a:avLst/>
                <a:gdLst/>
                <a:ahLst/>
                <a:cxnLst/>
                <a:rect l="l" t="t" r="r" b="b"/>
                <a:pathLst>
                  <a:path w="1801" h="26610" extrusionOk="0">
                    <a:moveTo>
                      <a:pt x="1274" y="1"/>
                    </a:moveTo>
                    <a:lnTo>
                      <a:pt x="1274" y="1"/>
                    </a:lnTo>
                    <a:cubicBezTo>
                      <a:pt x="1149" y="44"/>
                      <a:pt x="1023" y="87"/>
                      <a:pt x="897" y="132"/>
                    </a:cubicBezTo>
                    <a:cubicBezTo>
                      <a:pt x="1117" y="2907"/>
                      <a:pt x="1405" y="8296"/>
                      <a:pt x="778" y="12384"/>
                    </a:cubicBezTo>
                    <a:cubicBezTo>
                      <a:pt x="0" y="17440"/>
                      <a:pt x="35" y="22042"/>
                      <a:pt x="879" y="26452"/>
                    </a:cubicBezTo>
                    <a:cubicBezTo>
                      <a:pt x="897" y="26546"/>
                      <a:pt x="979" y="26609"/>
                      <a:pt x="1070" y="26609"/>
                    </a:cubicBezTo>
                    <a:cubicBezTo>
                      <a:pt x="1080" y="26609"/>
                      <a:pt x="1090" y="26609"/>
                      <a:pt x="1101" y="26607"/>
                    </a:cubicBezTo>
                    <a:cubicBezTo>
                      <a:pt x="1102" y="26607"/>
                      <a:pt x="1104" y="26607"/>
                      <a:pt x="1104" y="26605"/>
                    </a:cubicBezTo>
                    <a:cubicBezTo>
                      <a:pt x="1211" y="26585"/>
                      <a:pt x="1279" y="26484"/>
                      <a:pt x="1258" y="26380"/>
                    </a:cubicBezTo>
                    <a:cubicBezTo>
                      <a:pt x="422" y="22013"/>
                      <a:pt x="390" y="17454"/>
                      <a:pt x="1160" y="12442"/>
                    </a:cubicBezTo>
                    <a:cubicBezTo>
                      <a:pt x="1801" y="8269"/>
                      <a:pt x="1496" y="2762"/>
                      <a:pt x="12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1"/>
              <p:cNvSpPr/>
              <p:nvPr/>
            </p:nvSpPr>
            <p:spPr>
              <a:xfrm>
                <a:off x="1582039" y="2855184"/>
                <a:ext cx="276792" cy="111628"/>
              </a:xfrm>
              <a:custGeom>
                <a:avLst/>
                <a:gdLst/>
                <a:ahLst/>
                <a:cxnLst/>
                <a:rect l="l" t="t" r="r" b="b"/>
                <a:pathLst>
                  <a:path w="14275" h="5757" extrusionOk="0">
                    <a:moveTo>
                      <a:pt x="14055" y="1"/>
                    </a:moveTo>
                    <a:cubicBezTo>
                      <a:pt x="14006" y="1"/>
                      <a:pt x="13957" y="18"/>
                      <a:pt x="13919" y="54"/>
                    </a:cubicBezTo>
                    <a:cubicBezTo>
                      <a:pt x="13901" y="72"/>
                      <a:pt x="12057" y="1787"/>
                      <a:pt x="9456" y="3254"/>
                    </a:cubicBezTo>
                    <a:cubicBezTo>
                      <a:pt x="7617" y="4289"/>
                      <a:pt x="5098" y="5360"/>
                      <a:pt x="2541" y="5360"/>
                    </a:cubicBezTo>
                    <a:cubicBezTo>
                      <a:pt x="1784" y="5360"/>
                      <a:pt x="1025" y="5267"/>
                      <a:pt x="278" y="5050"/>
                    </a:cubicBezTo>
                    <a:cubicBezTo>
                      <a:pt x="260" y="5045"/>
                      <a:pt x="241" y="5042"/>
                      <a:pt x="223" y="5042"/>
                    </a:cubicBezTo>
                    <a:cubicBezTo>
                      <a:pt x="136" y="5042"/>
                      <a:pt x="56" y="5099"/>
                      <a:pt x="31" y="5186"/>
                    </a:cubicBezTo>
                    <a:cubicBezTo>
                      <a:pt x="1" y="5292"/>
                      <a:pt x="62" y="5402"/>
                      <a:pt x="168" y="5433"/>
                    </a:cubicBezTo>
                    <a:cubicBezTo>
                      <a:pt x="916" y="5649"/>
                      <a:pt x="1710" y="5757"/>
                      <a:pt x="2541" y="5757"/>
                    </a:cubicBezTo>
                    <a:cubicBezTo>
                      <a:pt x="2779" y="5757"/>
                      <a:pt x="3020" y="5748"/>
                      <a:pt x="3264" y="5730"/>
                    </a:cubicBezTo>
                    <a:cubicBezTo>
                      <a:pt x="5237" y="5586"/>
                      <a:pt x="7400" y="4870"/>
                      <a:pt x="9660" y="3595"/>
                    </a:cubicBezTo>
                    <a:cubicBezTo>
                      <a:pt x="12301" y="2107"/>
                      <a:pt x="14173" y="362"/>
                      <a:pt x="14191" y="344"/>
                    </a:cubicBezTo>
                    <a:cubicBezTo>
                      <a:pt x="14271" y="270"/>
                      <a:pt x="14274" y="144"/>
                      <a:pt x="14200" y="63"/>
                    </a:cubicBezTo>
                    <a:cubicBezTo>
                      <a:pt x="14161" y="21"/>
                      <a:pt x="14108" y="1"/>
                      <a:pt x="14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1"/>
              <p:cNvSpPr/>
              <p:nvPr/>
            </p:nvSpPr>
            <p:spPr>
              <a:xfrm>
                <a:off x="1630165" y="2953589"/>
                <a:ext cx="174975" cy="68524"/>
              </a:xfrm>
              <a:custGeom>
                <a:avLst/>
                <a:gdLst/>
                <a:ahLst/>
                <a:cxnLst/>
                <a:rect l="l" t="t" r="r" b="b"/>
                <a:pathLst>
                  <a:path w="9024" h="3534" extrusionOk="0">
                    <a:moveTo>
                      <a:pt x="8805" y="0"/>
                    </a:moveTo>
                    <a:cubicBezTo>
                      <a:pt x="8754" y="0"/>
                      <a:pt x="8703" y="20"/>
                      <a:pt x="8664" y="58"/>
                    </a:cubicBezTo>
                    <a:cubicBezTo>
                      <a:pt x="8633" y="91"/>
                      <a:pt x="5529" y="3137"/>
                      <a:pt x="766" y="3137"/>
                    </a:cubicBezTo>
                    <a:cubicBezTo>
                      <a:pt x="584" y="3137"/>
                      <a:pt x="400" y="3132"/>
                      <a:pt x="213" y="3123"/>
                    </a:cubicBezTo>
                    <a:cubicBezTo>
                      <a:pt x="210" y="3123"/>
                      <a:pt x="207" y="3123"/>
                      <a:pt x="203" y="3123"/>
                    </a:cubicBezTo>
                    <a:cubicBezTo>
                      <a:pt x="99" y="3123"/>
                      <a:pt x="11" y="3204"/>
                      <a:pt x="6" y="3311"/>
                    </a:cubicBezTo>
                    <a:cubicBezTo>
                      <a:pt x="1" y="3421"/>
                      <a:pt x="85" y="3514"/>
                      <a:pt x="194" y="3520"/>
                    </a:cubicBezTo>
                    <a:cubicBezTo>
                      <a:pt x="387" y="3529"/>
                      <a:pt x="577" y="3534"/>
                      <a:pt x="765" y="3534"/>
                    </a:cubicBezTo>
                    <a:cubicBezTo>
                      <a:pt x="1051" y="3534"/>
                      <a:pt x="1331" y="3523"/>
                      <a:pt x="1604" y="3504"/>
                    </a:cubicBezTo>
                    <a:cubicBezTo>
                      <a:pt x="3706" y="3350"/>
                      <a:pt x="5417" y="2652"/>
                      <a:pt x="6559" y="2032"/>
                    </a:cubicBezTo>
                    <a:cubicBezTo>
                      <a:pt x="8066" y="1215"/>
                      <a:pt x="8910" y="376"/>
                      <a:pt x="8946" y="340"/>
                    </a:cubicBezTo>
                    <a:cubicBezTo>
                      <a:pt x="9023" y="262"/>
                      <a:pt x="9023" y="136"/>
                      <a:pt x="8946" y="58"/>
                    </a:cubicBezTo>
                    <a:cubicBezTo>
                      <a:pt x="8907" y="20"/>
                      <a:pt x="8856" y="0"/>
                      <a:pt x="8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1"/>
              <p:cNvSpPr/>
              <p:nvPr/>
            </p:nvSpPr>
            <p:spPr>
              <a:xfrm>
                <a:off x="1646143" y="2586943"/>
                <a:ext cx="134722" cy="40932"/>
              </a:xfrm>
              <a:custGeom>
                <a:avLst/>
                <a:gdLst/>
                <a:ahLst/>
                <a:cxnLst/>
                <a:rect l="l" t="t" r="r" b="b"/>
                <a:pathLst>
                  <a:path w="6948" h="2111" extrusionOk="0">
                    <a:moveTo>
                      <a:pt x="6726" y="0"/>
                    </a:moveTo>
                    <a:cubicBezTo>
                      <a:pt x="6670" y="0"/>
                      <a:pt x="6615" y="23"/>
                      <a:pt x="6576" y="69"/>
                    </a:cubicBezTo>
                    <a:cubicBezTo>
                      <a:pt x="6556" y="90"/>
                      <a:pt x="5185" y="1638"/>
                      <a:pt x="3352" y="1710"/>
                    </a:cubicBezTo>
                    <a:cubicBezTo>
                      <a:pt x="3308" y="1712"/>
                      <a:pt x="3263" y="1713"/>
                      <a:pt x="3218" y="1713"/>
                    </a:cubicBezTo>
                    <a:cubicBezTo>
                      <a:pt x="2218" y="1713"/>
                      <a:pt x="1258" y="1269"/>
                      <a:pt x="358" y="388"/>
                    </a:cubicBezTo>
                    <a:cubicBezTo>
                      <a:pt x="320" y="350"/>
                      <a:pt x="270" y="331"/>
                      <a:pt x="219" y="331"/>
                    </a:cubicBezTo>
                    <a:cubicBezTo>
                      <a:pt x="168" y="331"/>
                      <a:pt x="116" y="350"/>
                      <a:pt x="77" y="390"/>
                    </a:cubicBezTo>
                    <a:cubicBezTo>
                      <a:pt x="1" y="469"/>
                      <a:pt x="1" y="595"/>
                      <a:pt x="80" y="671"/>
                    </a:cubicBezTo>
                    <a:cubicBezTo>
                      <a:pt x="1055" y="1626"/>
                      <a:pt x="2108" y="2110"/>
                      <a:pt x="3213" y="2110"/>
                    </a:cubicBezTo>
                    <a:cubicBezTo>
                      <a:pt x="3266" y="2110"/>
                      <a:pt x="3319" y="2109"/>
                      <a:pt x="3372" y="2107"/>
                    </a:cubicBezTo>
                    <a:cubicBezTo>
                      <a:pt x="3544" y="2102"/>
                      <a:pt x="3711" y="2082"/>
                      <a:pt x="3876" y="2055"/>
                    </a:cubicBezTo>
                    <a:cubicBezTo>
                      <a:pt x="5618" y="1759"/>
                      <a:pt x="6821" y="392"/>
                      <a:pt x="6875" y="328"/>
                    </a:cubicBezTo>
                    <a:cubicBezTo>
                      <a:pt x="6947" y="245"/>
                      <a:pt x="6938" y="121"/>
                      <a:pt x="6855" y="49"/>
                    </a:cubicBezTo>
                    <a:cubicBezTo>
                      <a:pt x="6818" y="16"/>
                      <a:pt x="6772" y="0"/>
                      <a:pt x="6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1"/>
              <p:cNvSpPr/>
              <p:nvPr/>
            </p:nvSpPr>
            <p:spPr>
              <a:xfrm>
                <a:off x="1638600" y="2626518"/>
                <a:ext cx="59333" cy="418960"/>
              </a:xfrm>
              <a:custGeom>
                <a:avLst/>
                <a:gdLst/>
                <a:ahLst/>
                <a:cxnLst/>
                <a:rect l="l" t="t" r="r" b="b"/>
                <a:pathLst>
                  <a:path w="3060" h="21607" extrusionOk="0">
                    <a:moveTo>
                      <a:pt x="1087" y="1"/>
                    </a:moveTo>
                    <a:cubicBezTo>
                      <a:pt x="1078" y="1"/>
                      <a:pt x="1068" y="1"/>
                      <a:pt x="1059" y="3"/>
                    </a:cubicBezTo>
                    <a:cubicBezTo>
                      <a:pt x="973" y="19"/>
                      <a:pt x="913" y="102"/>
                      <a:pt x="929" y="190"/>
                    </a:cubicBezTo>
                    <a:cubicBezTo>
                      <a:pt x="947" y="293"/>
                      <a:pt x="2729" y="10730"/>
                      <a:pt x="22" y="21405"/>
                    </a:cubicBezTo>
                    <a:cubicBezTo>
                      <a:pt x="0" y="21490"/>
                      <a:pt x="53" y="21578"/>
                      <a:pt x="137" y="21600"/>
                    </a:cubicBezTo>
                    <a:cubicBezTo>
                      <a:pt x="152" y="21604"/>
                      <a:pt x="167" y="21606"/>
                      <a:pt x="181" y="21606"/>
                    </a:cubicBezTo>
                    <a:cubicBezTo>
                      <a:pt x="186" y="21606"/>
                      <a:pt x="191" y="21606"/>
                      <a:pt x="195" y="21605"/>
                    </a:cubicBezTo>
                    <a:lnTo>
                      <a:pt x="195" y="21604"/>
                    </a:lnTo>
                    <a:cubicBezTo>
                      <a:pt x="260" y="21596"/>
                      <a:pt x="318" y="21551"/>
                      <a:pt x="334" y="21483"/>
                    </a:cubicBezTo>
                    <a:cubicBezTo>
                      <a:pt x="3060" y="10743"/>
                      <a:pt x="1265" y="239"/>
                      <a:pt x="1247" y="134"/>
                    </a:cubicBezTo>
                    <a:cubicBezTo>
                      <a:pt x="1232" y="55"/>
                      <a:pt x="1165" y="1"/>
                      <a:pt x="10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1"/>
              <p:cNvSpPr/>
              <p:nvPr/>
            </p:nvSpPr>
            <p:spPr>
              <a:xfrm>
                <a:off x="1752555" y="2624870"/>
                <a:ext cx="59372" cy="418921"/>
              </a:xfrm>
              <a:custGeom>
                <a:avLst/>
                <a:gdLst/>
                <a:ahLst/>
                <a:cxnLst/>
                <a:rect l="l" t="t" r="r" b="b"/>
                <a:pathLst>
                  <a:path w="3062" h="21605" extrusionOk="0">
                    <a:moveTo>
                      <a:pt x="1090" y="0"/>
                    </a:moveTo>
                    <a:cubicBezTo>
                      <a:pt x="1081" y="0"/>
                      <a:pt x="1071" y="1"/>
                      <a:pt x="1061" y="3"/>
                    </a:cubicBezTo>
                    <a:cubicBezTo>
                      <a:pt x="972" y="17"/>
                      <a:pt x="915" y="102"/>
                      <a:pt x="929" y="189"/>
                    </a:cubicBezTo>
                    <a:cubicBezTo>
                      <a:pt x="947" y="293"/>
                      <a:pt x="2731" y="10730"/>
                      <a:pt x="22" y="21404"/>
                    </a:cubicBezTo>
                    <a:cubicBezTo>
                      <a:pt x="0" y="21490"/>
                      <a:pt x="52" y="21579"/>
                      <a:pt x="139" y="21600"/>
                    </a:cubicBezTo>
                    <a:cubicBezTo>
                      <a:pt x="152" y="21604"/>
                      <a:pt x="164" y="21605"/>
                      <a:pt x="176" y="21605"/>
                    </a:cubicBezTo>
                    <a:cubicBezTo>
                      <a:pt x="183" y="21605"/>
                      <a:pt x="190" y="21605"/>
                      <a:pt x="197" y="21604"/>
                    </a:cubicBezTo>
                    <a:cubicBezTo>
                      <a:pt x="262" y="21597"/>
                      <a:pt x="318" y="21550"/>
                      <a:pt x="336" y="21483"/>
                    </a:cubicBezTo>
                    <a:cubicBezTo>
                      <a:pt x="3061" y="10743"/>
                      <a:pt x="1266" y="239"/>
                      <a:pt x="1247" y="133"/>
                    </a:cubicBezTo>
                    <a:cubicBezTo>
                      <a:pt x="1234" y="56"/>
                      <a:pt x="1168" y="0"/>
                      <a:pt x="10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1"/>
              <p:cNvSpPr/>
              <p:nvPr/>
            </p:nvSpPr>
            <p:spPr>
              <a:xfrm>
                <a:off x="1314302" y="2581766"/>
                <a:ext cx="346344" cy="610203"/>
              </a:xfrm>
              <a:custGeom>
                <a:avLst/>
                <a:gdLst/>
                <a:ahLst/>
                <a:cxnLst/>
                <a:rect l="l" t="t" r="r" b="b"/>
                <a:pathLst>
                  <a:path w="17862" h="31470" extrusionOk="0">
                    <a:moveTo>
                      <a:pt x="6817" y="19111"/>
                    </a:moveTo>
                    <a:cubicBezTo>
                      <a:pt x="6819" y="19111"/>
                      <a:pt x="6825" y="19119"/>
                      <a:pt x="6833" y="19135"/>
                    </a:cubicBezTo>
                    <a:cubicBezTo>
                      <a:pt x="6837" y="19139"/>
                      <a:pt x="6839" y="19144"/>
                      <a:pt x="6840" y="19150"/>
                    </a:cubicBezTo>
                    <a:lnTo>
                      <a:pt x="6844" y="19157"/>
                    </a:lnTo>
                    <a:lnTo>
                      <a:pt x="6849" y="19171"/>
                    </a:lnTo>
                    <a:cubicBezTo>
                      <a:pt x="6858" y="19188"/>
                      <a:pt x="6863" y="19204"/>
                      <a:pt x="6868" y="19223"/>
                    </a:cubicBezTo>
                    <a:lnTo>
                      <a:pt x="6868" y="19223"/>
                    </a:lnTo>
                    <a:cubicBezTo>
                      <a:pt x="6864" y="19217"/>
                      <a:pt x="6860" y="19211"/>
                      <a:pt x="6857" y="19205"/>
                    </a:cubicBezTo>
                    <a:cubicBezTo>
                      <a:pt x="6848" y="19182"/>
                      <a:pt x="6828" y="19153"/>
                      <a:pt x="6826" y="19141"/>
                    </a:cubicBezTo>
                    <a:cubicBezTo>
                      <a:pt x="6816" y="19122"/>
                      <a:pt x="6814" y="19111"/>
                      <a:pt x="6817" y="19111"/>
                    </a:cubicBezTo>
                    <a:close/>
                    <a:moveTo>
                      <a:pt x="6916" y="20026"/>
                    </a:moveTo>
                    <a:cubicBezTo>
                      <a:pt x="6916" y="20030"/>
                      <a:pt x="6914" y="20033"/>
                      <a:pt x="6912" y="20035"/>
                    </a:cubicBezTo>
                    <a:lnTo>
                      <a:pt x="6916" y="20026"/>
                    </a:lnTo>
                    <a:close/>
                    <a:moveTo>
                      <a:pt x="10938" y="1"/>
                    </a:moveTo>
                    <a:cubicBezTo>
                      <a:pt x="9863" y="1"/>
                      <a:pt x="8836" y="557"/>
                      <a:pt x="8260" y="1499"/>
                    </a:cubicBezTo>
                    <a:lnTo>
                      <a:pt x="8258" y="1499"/>
                    </a:lnTo>
                    <a:cubicBezTo>
                      <a:pt x="7878" y="2120"/>
                      <a:pt x="7517" y="2733"/>
                      <a:pt x="7161" y="3357"/>
                    </a:cubicBezTo>
                    <a:cubicBezTo>
                      <a:pt x="6804" y="3979"/>
                      <a:pt x="6456" y="4603"/>
                      <a:pt x="6115" y="5233"/>
                    </a:cubicBezTo>
                    <a:cubicBezTo>
                      <a:pt x="5430" y="6492"/>
                      <a:pt x="4764" y="7762"/>
                      <a:pt x="4120" y="9046"/>
                    </a:cubicBezTo>
                    <a:cubicBezTo>
                      <a:pt x="3478" y="10332"/>
                      <a:pt x="2852" y="11629"/>
                      <a:pt x="2251" y="12957"/>
                    </a:cubicBezTo>
                    <a:cubicBezTo>
                      <a:pt x="1950" y="13621"/>
                      <a:pt x="1653" y="14290"/>
                      <a:pt x="1366" y="14979"/>
                    </a:cubicBezTo>
                    <a:cubicBezTo>
                      <a:pt x="1223" y="15325"/>
                      <a:pt x="1079" y="15672"/>
                      <a:pt x="938" y="16033"/>
                    </a:cubicBezTo>
                    <a:cubicBezTo>
                      <a:pt x="868" y="16209"/>
                      <a:pt x="799" y="16397"/>
                      <a:pt x="729" y="16583"/>
                    </a:cubicBezTo>
                    <a:cubicBezTo>
                      <a:pt x="660" y="16765"/>
                      <a:pt x="590" y="16967"/>
                      <a:pt x="522" y="17164"/>
                    </a:cubicBezTo>
                    <a:lnTo>
                      <a:pt x="469" y="17313"/>
                    </a:lnTo>
                    <a:lnTo>
                      <a:pt x="417" y="17476"/>
                    </a:lnTo>
                    <a:lnTo>
                      <a:pt x="312" y="17806"/>
                    </a:lnTo>
                    <a:lnTo>
                      <a:pt x="204" y="18199"/>
                    </a:lnTo>
                    <a:lnTo>
                      <a:pt x="177" y="18298"/>
                    </a:lnTo>
                    <a:lnTo>
                      <a:pt x="145" y="18437"/>
                    </a:lnTo>
                    <a:cubicBezTo>
                      <a:pt x="125" y="18531"/>
                      <a:pt x="105" y="18625"/>
                      <a:pt x="87" y="18717"/>
                    </a:cubicBezTo>
                    <a:lnTo>
                      <a:pt x="62" y="18857"/>
                    </a:lnTo>
                    <a:cubicBezTo>
                      <a:pt x="51" y="18933"/>
                      <a:pt x="40" y="19011"/>
                      <a:pt x="31" y="19086"/>
                    </a:cubicBezTo>
                    <a:cubicBezTo>
                      <a:pt x="24" y="19162"/>
                      <a:pt x="16" y="19240"/>
                      <a:pt x="11" y="19315"/>
                    </a:cubicBezTo>
                    <a:cubicBezTo>
                      <a:pt x="6" y="19391"/>
                      <a:pt x="4" y="19462"/>
                      <a:pt x="2" y="19536"/>
                    </a:cubicBezTo>
                    <a:cubicBezTo>
                      <a:pt x="0" y="19682"/>
                      <a:pt x="2" y="19831"/>
                      <a:pt x="13" y="19965"/>
                    </a:cubicBezTo>
                    <a:cubicBezTo>
                      <a:pt x="18" y="20033"/>
                      <a:pt x="24" y="20100"/>
                      <a:pt x="31" y="20169"/>
                    </a:cubicBezTo>
                    <a:lnTo>
                      <a:pt x="42" y="20272"/>
                    </a:lnTo>
                    <a:lnTo>
                      <a:pt x="56" y="20365"/>
                    </a:lnTo>
                    <a:cubicBezTo>
                      <a:pt x="76" y="20490"/>
                      <a:pt x="98" y="20620"/>
                      <a:pt x="123" y="20737"/>
                    </a:cubicBezTo>
                    <a:cubicBezTo>
                      <a:pt x="150" y="20851"/>
                      <a:pt x="179" y="20964"/>
                      <a:pt x="209" y="21078"/>
                    </a:cubicBezTo>
                    <a:cubicBezTo>
                      <a:pt x="242" y="21184"/>
                      <a:pt x="274" y="21285"/>
                      <a:pt x="310" y="21388"/>
                    </a:cubicBezTo>
                    <a:lnTo>
                      <a:pt x="338" y="21464"/>
                    </a:lnTo>
                    <a:lnTo>
                      <a:pt x="365" y="21534"/>
                    </a:lnTo>
                    <a:lnTo>
                      <a:pt x="419" y="21673"/>
                    </a:lnTo>
                    <a:cubicBezTo>
                      <a:pt x="570" y="22039"/>
                      <a:pt x="734" y="22351"/>
                      <a:pt x="900" y="22620"/>
                    </a:cubicBezTo>
                    <a:cubicBezTo>
                      <a:pt x="983" y="22763"/>
                      <a:pt x="1064" y="22882"/>
                      <a:pt x="1149" y="23008"/>
                    </a:cubicBezTo>
                    <a:lnTo>
                      <a:pt x="1276" y="23185"/>
                    </a:lnTo>
                    <a:cubicBezTo>
                      <a:pt x="1317" y="23242"/>
                      <a:pt x="1360" y="23300"/>
                      <a:pt x="1402" y="23352"/>
                    </a:cubicBezTo>
                    <a:cubicBezTo>
                      <a:pt x="1737" y="23787"/>
                      <a:pt x="2071" y="24148"/>
                      <a:pt x="2399" y="24476"/>
                    </a:cubicBezTo>
                    <a:cubicBezTo>
                      <a:pt x="2728" y="24803"/>
                      <a:pt x="3056" y="25093"/>
                      <a:pt x="3382" y="25366"/>
                    </a:cubicBezTo>
                    <a:cubicBezTo>
                      <a:pt x="3709" y="25638"/>
                      <a:pt x="4034" y="25890"/>
                      <a:pt x="4358" y="26134"/>
                    </a:cubicBezTo>
                    <a:cubicBezTo>
                      <a:pt x="4683" y="26374"/>
                      <a:pt x="5009" y="26601"/>
                      <a:pt x="5334" y="26819"/>
                    </a:cubicBezTo>
                    <a:cubicBezTo>
                      <a:pt x="5659" y="27039"/>
                      <a:pt x="5985" y="27249"/>
                      <a:pt x="6312" y="27451"/>
                    </a:cubicBezTo>
                    <a:cubicBezTo>
                      <a:pt x="7618" y="28261"/>
                      <a:pt x="8936" y="28964"/>
                      <a:pt x="10273" y="29606"/>
                    </a:cubicBezTo>
                    <a:cubicBezTo>
                      <a:pt x="10942" y="29927"/>
                      <a:pt x="11615" y="30232"/>
                      <a:pt x="12295" y="30519"/>
                    </a:cubicBezTo>
                    <a:cubicBezTo>
                      <a:pt x="12973" y="30809"/>
                      <a:pt x="13661" y="31078"/>
                      <a:pt x="14360" y="31327"/>
                    </a:cubicBezTo>
                    <a:cubicBezTo>
                      <a:pt x="14631" y="31424"/>
                      <a:pt x="14908" y="31469"/>
                      <a:pt x="15180" y="31469"/>
                    </a:cubicBezTo>
                    <a:cubicBezTo>
                      <a:pt x="16186" y="31469"/>
                      <a:pt x="17128" y="30845"/>
                      <a:pt x="17485" y="29844"/>
                    </a:cubicBezTo>
                    <a:cubicBezTo>
                      <a:pt x="17862" y="28789"/>
                      <a:pt x="17468" y="27646"/>
                      <a:pt x="16597" y="27029"/>
                    </a:cubicBezTo>
                    <a:lnTo>
                      <a:pt x="16574" y="27012"/>
                    </a:lnTo>
                    <a:cubicBezTo>
                      <a:pt x="16009" y="26614"/>
                      <a:pt x="15443" y="26213"/>
                      <a:pt x="14876" y="25820"/>
                    </a:cubicBezTo>
                    <a:cubicBezTo>
                      <a:pt x="14310" y="25423"/>
                      <a:pt x="13747" y="25026"/>
                      <a:pt x="13192" y="24630"/>
                    </a:cubicBezTo>
                    <a:cubicBezTo>
                      <a:pt x="12079" y="23834"/>
                      <a:pt x="10986" y="23033"/>
                      <a:pt x="9959" y="22220"/>
                    </a:cubicBezTo>
                    <a:cubicBezTo>
                      <a:pt x="9449" y="21810"/>
                      <a:pt x="8949" y="21404"/>
                      <a:pt x="8496" y="20991"/>
                    </a:cubicBezTo>
                    <a:cubicBezTo>
                      <a:pt x="8267" y="20787"/>
                      <a:pt x="8049" y="20584"/>
                      <a:pt x="7845" y="20382"/>
                    </a:cubicBezTo>
                    <a:cubicBezTo>
                      <a:pt x="7643" y="20180"/>
                      <a:pt x="7457" y="19981"/>
                      <a:pt x="7293" y="19795"/>
                    </a:cubicBezTo>
                    <a:cubicBezTo>
                      <a:pt x="7218" y="19709"/>
                      <a:pt x="7149" y="19625"/>
                      <a:pt x="7088" y="19545"/>
                    </a:cubicBezTo>
                    <a:lnTo>
                      <a:pt x="7088" y="19545"/>
                    </a:lnTo>
                    <a:lnTo>
                      <a:pt x="7096" y="19523"/>
                    </a:lnTo>
                    <a:cubicBezTo>
                      <a:pt x="7151" y="19386"/>
                      <a:pt x="7201" y="19254"/>
                      <a:pt x="7264" y="19106"/>
                    </a:cubicBezTo>
                    <a:cubicBezTo>
                      <a:pt x="7324" y="18960"/>
                      <a:pt x="7381" y="18818"/>
                      <a:pt x="7446" y="18666"/>
                    </a:cubicBezTo>
                    <a:cubicBezTo>
                      <a:pt x="7571" y="18367"/>
                      <a:pt x="7704" y="18060"/>
                      <a:pt x="7840" y="17752"/>
                    </a:cubicBezTo>
                    <a:lnTo>
                      <a:pt x="8256" y="16821"/>
                    </a:lnTo>
                    <a:cubicBezTo>
                      <a:pt x="8393" y="16509"/>
                      <a:pt x="8538" y="16193"/>
                      <a:pt x="8680" y="15879"/>
                    </a:cubicBezTo>
                    <a:lnTo>
                      <a:pt x="10428" y="12073"/>
                    </a:lnTo>
                    <a:cubicBezTo>
                      <a:pt x="11013" y="10796"/>
                      <a:pt x="11595" y="9513"/>
                      <a:pt x="12169" y="8224"/>
                    </a:cubicBezTo>
                    <a:cubicBezTo>
                      <a:pt x="12454" y="7580"/>
                      <a:pt x="12739" y="6934"/>
                      <a:pt x="13018" y="6285"/>
                    </a:cubicBezTo>
                    <a:cubicBezTo>
                      <a:pt x="13298" y="5637"/>
                      <a:pt x="13574" y="4982"/>
                      <a:pt x="13836" y="4335"/>
                    </a:cubicBezTo>
                    <a:lnTo>
                      <a:pt x="13843" y="4320"/>
                    </a:lnTo>
                    <a:cubicBezTo>
                      <a:pt x="14494" y="2713"/>
                      <a:pt x="13720" y="884"/>
                      <a:pt x="12115" y="231"/>
                    </a:cubicBezTo>
                    <a:cubicBezTo>
                      <a:pt x="11729" y="75"/>
                      <a:pt x="11330" y="1"/>
                      <a:pt x="10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1"/>
              <p:cNvSpPr/>
              <p:nvPr/>
            </p:nvSpPr>
            <p:spPr>
              <a:xfrm>
                <a:off x="1539556" y="2563326"/>
                <a:ext cx="58209" cy="61873"/>
              </a:xfrm>
              <a:custGeom>
                <a:avLst/>
                <a:gdLst/>
                <a:ahLst/>
                <a:cxnLst/>
                <a:rect l="l" t="t" r="r" b="b"/>
                <a:pathLst>
                  <a:path w="3002" h="3191" extrusionOk="0">
                    <a:moveTo>
                      <a:pt x="209" y="1"/>
                    </a:moveTo>
                    <a:cubicBezTo>
                      <a:pt x="105" y="1"/>
                      <a:pt x="0" y="110"/>
                      <a:pt x="70" y="226"/>
                    </a:cubicBezTo>
                    <a:cubicBezTo>
                      <a:pt x="759" y="1371"/>
                      <a:pt x="1654" y="2358"/>
                      <a:pt x="2722" y="3161"/>
                    </a:cubicBezTo>
                    <a:cubicBezTo>
                      <a:pt x="2749" y="3181"/>
                      <a:pt x="2776" y="3190"/>
                      <a:pt x="2801" y="3190"/>
                    </a:cubicBezTo>
                    <a:cubicBezTo>
                      <a:pt x="2921" y="3190"/>
                      <a:pt x="3001" y="2994"/>
                      <a:pt x="2873" y="2899"/>
                    </a:cubicBezTo>
                    <a:cubicBezTo>
                      <a:pt x="1849" y="2129"/>
                      <a:pt x="992" y="1171"/>
                      <a:pt x="332" y="73"/>
                    </a:cubicBezTo>
                    <a:cubicBezTo>
                      <a:pt x="301" y="22"/>
                      <a:pt x="255"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1"/>
              <p:cNvSpPr/>
              <p:nvPr/>
            </p:nvSpPr>
            <p:spPr>
              <a:xfrm>
                <a:off x="1587042" y="3110318"/>
                <a:ext cx="206193" cy="134644"/>
              </a:xfrm>
              <a:custGeom>
                <a:avLst/>
                <a:gdLst/>
                <a:ahLst/>
                <a:cxnLst/>
                <a:rect l="l" t="t" r="r" b="b"/>
                <a:pathLst>
                  <a:path w="10634" h="6944" extrusionOk="0">
                    <a:moveTo>
                      <a:pt x="1818" y="0"/>
                    </a:moveTo>
                    <a:cubicBezTo>
                      <a:pt x="1438" y="0"/>
                      <a:pt x="1103" y="48"/>
                      <a:pt x="875" y="176"/>
                    </a:cubicBezTo>
                    <a:cubicBezTo>
                      <a:pt x="657" y="296"/>
                      <a:pt x="502" y="527"/>
                      <a:pt x="392" y="803"/>
                    </a:cubicBezTo>
                    <a:cubicBezTo>
                      <a:pt x="0" y="1777"/>
                      <a:pt x="524" y="2869"/>
                      <a:pt x="1485" y="3293"/>
                    </a:cubicBezTo>
                    <a:cubicBezTo>
                      <a:pt x="1990" y="3516"/>
                      <a:pt x="2526" y="3808"/>
                      <a:pt x="2874" y="4153"/>
                    </a:cubicBezTo>
                    <a:cubicBezTo>
                      <a:pt x="3707" y="4979"/>
                      <a:pt x="4461" y="6184"/>
                      <a:pt x="5001" y="6484"/>
                    </a:cubicBezTo>
                    <a:cubicBezTo>
                      <a:pt x="5148" y="6565"/>
                      <a:pt x="5260" y="6598"/>
                      <a:pt x="5344" y="6598"/>
                    </a:cubicBezTo>
                    <a:cubicBezTo>
                      <a:pt x="5714" y="6598"/>
                      <a:pt x="5551" y="5950"/>
                      <a:pt x="5513" y="5858"/>
                    </a:cubicBezTo>
                    <a:cubicBezTo>
                      <a:pt x="5223" y="5129"/>
                      <a:pt x="4645" y="4193"/>
                      <a:pt x="4645" y="4193"/>
                    </a:cubicBezTo>
                    <a:lnTo>
                      <a:pt x="4645" y="4193"/>
                    </a:lnTo>
                    <a:cubicBezTo>
                      <a:pt x="4645" y="4193"/>
                      <a:pt x="6072" y="5583"/>
                      <a:pt x="6373" y="6309"/>
                    </a:cubicBezTo>
                    <a:cubicBezTo>
                      <a:pt x="6538" y="6704"/>
                      <a:pt x="6814" y="6943"/>
                      <a:pt x="7048" y="6943"/>
                    </a:cubicBezTo>
                    <a:cubicBezTo>
                      <a:pt x="7243" y="6943"/>
                      <a:pt x="7409" y="6777"/>
                      <a:pt x="7457" y="6397"/>
                    </a:cubicBezTo>
                    <a:cubicBezTo>
                      <a:pt x="7564" y="5560"/>
                      <a:pt x="6312" y="3700"/>
                      <a:pt x="5825" y="3278"/>
                    </a:cubicBezTo>
                    <a:lnTo>
                      <a:pt x="5825" y="3278"/>
                    </a:lnTo>
                    <a:cubicBezTo>
                      <a:pt x="5825" y="3278"/>
                      <a:pt x="6927" y="3909"/>
                      <a:pt x="7365" y="4878"/>
                    </a:cubicBezTo>
                    <a:cubicBezTo>
                      <a:pt x="7806" y="5847"/>
                      <a:pt x="8092" y="6135"/>
                      <a:pt x="8442" y="6386"/>
                    </a:cubicBezTo>
                    <a:cubicBezTo>
                      <a:pt x="8488" y="6419"/>
                      <a:pt x="8534" y="6435"/>
                      <a:pt x="8580" y="6435"/>
                    </a:cubicBezTo>
                    <a:cubicBezTo>
                      <a:pt x="8886" y="6435"/>
                      <a:pt x="9141" y="5715"/>
                      <a:pt x="8578" y="4552"/>
                    </a:cubicBezTo>
                    <a:cubicBezTo>
                      <a:pt x="7928" y="3215"/>
                      <a:pt x="7344" y="2867"/>
                      <a:pt x="6761" y="2438"/>
                    </a:cubicBezTo>
                    <a:lnTo>
                      <a:pt x="6761" y="2438"/>
                    </a:lnTo>
                    <a:cubicBezTo>
                      <a:pt x="6761" y="2438"/>
                      <a:pt x="7329" y="2584"/>
                      <a:pt x="8190" y="3020"/>
                    </a:cubicBezTo>
                    <a:cubicBezTo>
                      <a:pt x="9050" y="3457"/>
                      <a:pt x="9469" y="4617"/>
                      <a:pt x="10046" y="4626"/>
                    </a:cubicBezTo>
                    <a:cubicBezTo>
                      <a:pt x="10048" y="4626"/>
                      <a:pt x="10050" y="4626"/>
                      <a:pt x="10052" y="4626"/>
                    </a:cubicBezTo>
                    <a:cubicBezTo>
                      <a:pt x="10634" y="4626"/>
                      <a:pt x="10094" y="3318"/>
                      <a:pt x="9472" y="2728"/>
                    </a:cubicBezTo>
                    <a:cubicBezTo>
                      <a:pt x="8850" y="2136"/>
                      <a:pt x="8446" y="1653"/>
                      <a:pt x="7423" y="1256"/>
                    </a:cubicBezTo>
                    <a:cubicBezTo>
                      <a:pt x="6399" y="859"/>
                      <a:pt x="5407" y="515"/>
                      <a:pt x="4737" y="424"/>
                    </a:cubicBezTo>
                    <a:cubicBezTo>
                      <a:pt x="4246" y="358"/>
                      <a:pt x="2860" y="0"/>
                      <a:pt x="1818" y="0"/>
                    </a:cubicBezTo>
                    <a:close/>
                  </a:path>
                </a:pathLst>
              </a:custGeom>
              <a:solidFill>
                <a:srgbClr val="FD9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1"/>
              <p:cNvSpPr/>
              <p:nvPr/>
            </p:nvSpPr>
            <p:spPr>
              <a:xfrm>
                <a:off x="1643001" y="3107487"/>
                <a:ext cx="86518" cy="22473"/>
              </a:xfrm>
              <a:custGeom>
                <a:avLst/>
                <a:gdLst/>
                <a:ahLst/>
                <a:cxnLst/>
                <a:rect l="l" t="t" r="r" b="b"/>
                <a:pathLst>
                  <a:path w="4462" h="1159" extrusionOk="0">
                    <a:moveTo>
                      <a:pt x="2152" y="0"/>
                    </a:moveTo>
                    <a:cubicBezTo>
                      <a:pt x="1296" y="0"/>
                      <a:pt x="1" y="276"/>
                      <a:pt x="1" y="276"/>
                    </a:cubicBezTo>
                    <a:lnTo>
                      <a:pt x="2876" y="1158"/>
                    </a:lnTo>
                    <a:cubicBezTo>
                      <a:pt x="2876" y="1158"/>
                      <a:pt x="2876" y="1158"/>
                      <a:pt x="2876" y="1158"/>
                    </a:cubicBezTo>
                    <a:cubicBezTo>
                      <a:pt x="2897" y="1158"/>
                      <a:pt x="4249" y="1157"/>
                      <a:pt x="4355" y="704"/>
                    </a:cubicBezTo>
                    <a:cubicBezTo>
                      <a:pt x="4461" y="248"/>
                      <a:pt x="3347" y="276"/>
                      <a:pt x="2683" y="60"/>
                    </a:cubicBezTo>
                    <a:cubicBezTo>
                      <a:pt x="2551" y="17"/>
                      <a:pt x="2365" y="0"/>
                      <a:pt x="2152" y="0"/>
                    </a:cubicBezTo>
                    <a:close/>
                  </a:path>
                </a:pathLst>
              </a:custGeom>
              <a:solidFill>
                <a:srgbClr val="FD9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1"/>
              <p:cNvSpPr/>
              <p:nvPr/>
            </p:nvSpPr>
            <p:spPr>
              <a:xfrm>
                <a:off x="1545799" y="3081892"/>
                <a:ext cx="64375" cy="85219"/>
              </a:xfrm>
              <a:custGeom>
                <a:avLst/>
                <a:gdLst/>
                <a:ahLst/>
                <a:cxnLst/>
                <a:rect l="l" t="t" r="r" b="b"/>
                <a:pathLst>
                  <a:path w="3320" h="4395" extrusionOk="0">
                    <a:moveTo>
                      <a:pt x="3102" y="0"/>
                    </a:moveTo>
                    <a:cubicBezTo>
                      <a:pt x="3076" y="0"/>
                      <a:pt x="3051" y="5"/>
                      <a:pt x="3026" y="16"/>
                    </a:cubicBezTo>
                    <a:cubicBezTo>
                      <a:pt x="2995" y="29"/>
                      <a:pt x="1" y="1337"/>
                      <a:pt x="17" y="4201"/>
                    </a:cubicBezTo>
                    <a:cubicBezTo>
                      <a:pt x="19" y="4304"/>
                      <a:pt x="98" y="4387"/>
                      <a:pt x="197" y="4394"/>
                    </a:cubicBezTo>
                    <a:lnTo>
                      <a:pt x="212" y="4394"/>
                    </a:lnTo>
                    <a:cubicBezTo>
                      <a:pt x="318" y="4394"/>
                      <a:pt x="405" y="4306"/>
                      <a:pt x="405" y="4199"/>
                    </a:cubicBezTo>
                    <a:cubicBezTo>
                      <a:pt x="389" y="1587"/>
                      <a:pt x="3148" y="382"/>
                      <a:pt x="3175" y="372"/>
                    </a:cubicBezTo>
                    <a:cubicBezTo>
                      <a:pt x="3275" y="328"/>
                      <a:pt x="3320" y="215"/>
                      <a:pt x="3278" y="117"/>
                    </a:cubicBezTo>
                    <a:cubicBezTo>
                      <a:pt x="3247" y="45"/>
                      <a:pt x="3176" y="0"/>
                      <a:pt x="3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1"/>
              <p:cNvSpPr/>
              <p:nvPr/>
            </p:nvSpPr>
            <p:spPr>
              <a:xfrm>
                <a:off x="1399192" y="2946647"/>
                <a:ext cx="53807" cy="18168"/>
              </a:xfrm>
              <a:custGeom>
                <a:avLst/>
                <a:gdLst/>
                <a:ahLst/>
                <a:cxnLst/>
                <a:rect l="l" t="t" r="r" b="b"/>
                <a:pathLst>
                  <a:path w="2775" h="937" extrusionOk="0">
                    <a:moveTo>
                      <a:pt x="208" y="0"/>
                    </a:moveTo>
                    <a:cubicBezTo>
                      <a:pt x="115" y="0"/>
                      <a:pt x="34" y="67"/>
                      <a:pt x="18" y="160"/>
                    </a:cubicBezTo>
                    <a:cubicBezTo>
                      <a:pt x="0" y="267"/>
                      <a:pt x="72" y="366"/>
                      <a:pt x="177" y="384"/>
                    </a:cubicBezTo>
                    <a:cubicBezTo>
                      <a:pt x="191" y="386"/>
                      <a:pt x="1710" y="647"/>
                      <a:pt x="2491" y="925"/>
                    </a:cubicBezTo>
                    <a:cubicBezTo>
                      <a:pt x="2509" y="930"/>
                      <a:pt x="2525" y="934"/>
                      <a:pt x="2543" y="936"/>
                    </a:cubicBezTo>
                    <a:cubicBezTo>
                      <a:pt x="2548" y="936"/>
                      <a:pt x="2552" y="936"/>
                      <a:pt x="2556" y="936"/>
                    </a:cubicBezTo>
                    <a:cubicBezTo>
                      <a:pt x="2634" y="936"/>
                      <a:pt x="2709" y="887"/>
                      <a:pt x="2738" y="806"/>
                    </a:cubicBezTo>
                    <a:cubicBezTo>
                      <a:pt x="2774" y="707"/>
                      <a:pt x="2720" y="597"/>
                      <a:pt x="2621" y="561"/>
                    </a:cubicBezTo>
                    <a:cubicBezTo>
                      <a:pt x="1808" y="272"/>
                      <a:pt x="305" y="14"/>
                      <a:pt x="242" y="3"/>
                    </a:cubicBezTo>
                    <a:cubicBezTo>
                      <a:pt x="231" y="1"/>
                      <a:pt x="219" y="0"/>
                      <a:pt x="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1"/>
              <p:cNvSpPr/>
              <p:nvPr/>
            </p:nvSpPr>
            <p:spPr>
              <a:xfrm>
                <a:off x="1417651" y="2930088"/>
                <a:ext cx="24780" cy="31509"/>
              </a:xfrm>
              <a:custGeom>
                <a:avLst/>
                <a:gdLst/>
                <a:ahLst/>
                <a:cxnLst/>
                <a:rect l="l" t="t" r="r" b="b"/>
                <a:pathLst>
                  <a:path w="1278" h="1625" extrusionOk="0">
                    <a:moveTo>
                      <a:pt x="219" y="1"/>
                    </a:moveTo>
                    <a:cubicBezTo>
                      <a:pt x="180" y="1"/>
                      <a:pt x="141" y="13"/>
                      <a:pt x="107" y="37"/>
                    </a:cubicBezTo>
                    <a:cubicBezTo>
                      <a:pt x="20" y="98"/>
                      <a:pt x="1" y="219"/>
                      <a:pt x="62" y="305"/>
                    </a:cubicBezTo>
                    <a:cubicBezTo>
                      <a:pt x="69" y="314"/>
                      <a:pt x="688" y="1187"/>
                      <a:pt x="890" y="1528"/>
                    </a:cubicBezTo>
                    <a:cubicBezTo>
                      <a:pt x="924" y="1586"/>
                      <a:pt x="982" y="1620"/>
                      <a:pt x="1043" y="1624"/>
                    </a:cubicBezTo>
                    <a:cubicBezTo>
                      <a:pt x="1047" y="1624"/>
                      <a:pt x="1050" y="1624"/>
                      <a:pt x="1054" y="1624"/>
                    </a:cubicBezTo>
                    <a:cubicBezTo>
                      <a:pt x="1088" y="1624"/>
                      <a:pt x="1122" y="1616"/>
                      <a:pt x="1155" y="1597"/>
                    </a:cubicBezTo>
                    <a:cubicBezTo>
                      <a:pt x="1247" y="1543"/>
                      <a:pt x="1278" y="1425"/>
                      <a:pt x="1224" y="1333"/>
                    </a:cubicBezTo>
                    <a:cubicBezTo>
                      <a:pt x="1012" y="976"/>
                      <a:pt x="403" y="118"/>
                      <a:pt x="376" y="82"/>
                    </a:cubicBezTo>
                    <a:cubicBezTo>
                      <a:pt x="338" y="29"/>
                      <a:pt x="279" y="1"/>
                      <a:pt x="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1"/>
              <p:cNvSpPr/>
              <p:nvPr/>
            </p:nvSpPr>
            <p:spPr>
              <a:xfrm>
                <a:off x="1475821" y="2720792"/>
                <a:ext cx="91269" cy="179067"/>
              </a:xfrm>
              <a:custGeom>
                <a:avLst/>
                <a:gdLst/>
                <a:ahLst/>
                <a:cxnLst/>
                <a:rect l="l" t="t" r="r" b="b"/>
                <a:pathLst>
                  <a:path w="4707" h="9235" extrusionOk="0">
                    <a:moveTo>
                      <a:pt x="4487" y="1"/>
                    </a:moveTo>
                    <a:cubicBezTo>
                      <a:pt x="4415" y="1"/>
                      <a:pt x="4346" y="42"/>
                      <a:pt x="4313" y="110"/>
                    </a:cubicBezTo>
                    <a:lnTo>
                      <a:pt x="45" y="8958"/>
                    </a:lnTo>
                    <a:cubicBezTo>
                      <a:pt x="0" y="9054"/>
                      <a:pt x="40" y="9169"/>
                      <a:pt x="136" y="9216"/>
                    </a:cubicBezTo>
                    <a:cubicBezTo>
                      <a:pt x="159" y="9227"/>
                      <a:pt x="182" y="9232"/>
                      <a:pt x="206" y="9234"/>
                    </a:cubicBezTo>
                    <a:cubicBezTo>
                      <a:pt x="211" y="9234"/>
                      <a:pt x="215" y="9235"/>
                      <a:pt x="220" y="9235"/>
                    </a:cubicBezTo>
                    <a:cubicBezTo>
                      <a:pt x="292" y="9235"/>
                      <a:pt x="360" y="9195"/>
                      <a:pt x="394" y="9126"/>
                    </a:cubicBezTo>
                    <a:lnTo>
                      <a:pt x="4661" y="278"/>
                    </a:lnTo>
                    <a:cubicBezTo>
                      <a:pt x="4706" y="183"/>
                      <a:pt x="4667" y="67"/>
                      <a:pt x="4571" y="20"/>
                    </a:cubicBezTo>
                    <a:cubicBezTo>
                      <a:pt x="4544" y="7"/>
                      <a:pt x="4515" y="1"/>
                      <a:pt x="44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1"/>
              <p:cNvSpPr/>
              <p:nvPr/>
            </p:nvSpPr>
            <p:spPr>
              <a:xfrm>
                <a:off x="1542968" y="2749994"/>
                <a:ext cx="28814" cy="11072"/>
              </a:xfrm>
              <a:custGeom>
                <a:avLst/>
                <a:gdLst/>
                <a:ahLst/>
                <a:cxnLst/>
                <a:rect l="l" t="t" r="r" b="b"/>
                <a:pathLst>
                  <a:path w="1486" h="571" extrusionOk="0">
                    <a:moveTo>
                      <a:pt x="1278" y="1"/>
                    </a:moveTo>
                    <a:cubicBezTo>
                      <a:pt x="1267" y="1"/>
                      <a:pt x="1255" y="2"/>
                      <a:pt x="1243" y="4"/>
                    </a:cubicBezTo>
                    <a:lnTo>
                      <a:pt x="176" y="188"/>
                    </a:lnTo>
                    <a:cubicBezTo>
                      <a:pt x="71" y="206"/>
                      <a:pt x="1" y="305"/>
                      <a:pt x="19" y="410"/>
                    </a:cubicBezTo>
                    <a:cubicBezTo>
                      <a:pt x="35" y="500"/>
                      <a:pt x="109" y="565"/>
                      <a:pt x="195" y="571"/>
                    </a:cubicBezTo>
                    <a:cubicBezTo>
                      <a:pt x="210" y="571"/>
                      <a:pt x="226" y="571"/>
                      <a:pt x="242" y="569"/>
                    </a:cubicBezTo>
                    <a:lnTo>
                      <a:pt x="1308" y="385"/>
                    </a:lnTo>
                    <a:cubicBezTo>
                      <a:pt x="1415" y="367"/>
                      <a:pt x="1485" y="266"/>
                      <a:pt x="1467" y="161"/>
                    </a:cubicBezTo>
                    <a:cubicBezTo>
                      <a:pt x="1451" y="68"/>
                      <a:pt x="1370" y="1"/>
                      <a:pt x="1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1133;p51"/>
            <p:cNvGrpSpPr/>
            <p:nvPr/>
          </p:nvGrpSpPr>
          <p:grpSpPr>
            <a:xfrm>
              <a:off x="3991599" y="3892176"/>
              <a:ext cx="719417" cy="836608"/>
              <a:chOff x="3482985" y="3139353"/>
              <a:chExt cx="994082" cy="1156015"/>
            </a:xfrm>
          </p:grpSpPr>
          <p:sp>
            <p:nvSpPr>
              <p:cNvPr id="1134" name="Google Shape;1134;p51"/>
              <p:cNvSpPr/>
              <p:nvPr/>
            </p:nvSpPr>
            <p:spPr>
              <a:xfrm>
                <a:off x="3644383" y="4132063"/>
                <a:ext cx="182550" cy="163304"/>
              </a:xfrm>
              <a:custGeom>
                <a:avLst/>
                <a:gdLst/>
                <a:ahLst/>
                <a:cxnLst/>
                <a:rect l="l" t="t" r="r" b="b"/>
                <a:pathLst>
                  <a:path w="15034" h="13449" extrusionOk="0">
                    <a:moveTo>
                      <a:pt x="2867" y="1"/>
                    </a:moveTo>
                    <a:lnTo>
                      <a:pt x="1" y="13448"/>
                    </a:lnTo>
                    <a:lnTo>
                      <a:pt x="8814" y="13448"/>
                    </a:lnTo>
                    <a:lnTo>
                      <a:pt x="15034" y="3536"/>
                    </a:lnTo>
                    <a:lnTo>
                      <a:pt x="28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1"/>
              <p:cNvSpPr/>
              <p:nvPr/>
            </p:nvSpPr>
            <p:spPr>
              <a:xfrm>
                <a:off x="4141145" y="4132063"/>
                <a:ext cx="182575" cy="163304"/>
              </a:xfrm>
              <a:custGeom>
                <a:avLst/>
                <a:gdLst/>
                <a:ahLst/>
                <a:cxnLst/>
                <a:rect l="l" t="t" r="r" b="b"/>
                <a:pathLst>
                  <a:path w="15036" h="13449" extrusionOk="0">
                    <a:moveTo>
                      <a:pt x="12167" y="1"/>
                    </a:moveTo>
                    <a:lnTo>
                      <a:pt x="1" y="3536"/>
                    </a:lnTo>
                    <a:lnTo>
                      <a:pt x="6220" y="13448"/>
                    </a:lnTo>
                    <a:lnTo>
                      <a:pt x="15035" y="13448"/>
                    </a:lnTo>
                    <a:lnTo>
                      <a:pt x="121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1"/>
              <p:cNvSpPr/>
              <p:nvPr/>
            </p:nvSpPr>
            <p:spPr>
              <a:xfrm>
                <a:off x="3811743" y="3139353"/>
                <a:ext cx="344106" cy="238977"/>
              </a:xfrm>
              <a:custGeom>
                <a:avLst/>
                <a:gdLst/>
                <a:ahLst/>
                <a:cxnLst/>
                <a:rect l="l" t="t" r="r" b="b"/>
                <a:pathLst>
                  <a:path w="28339" h="19681" extrusionOk="0">
                    <a:moveTo>
                      <a:pt x="14170" y="1860"/>
                    </a:moveTo>
                    <a:cubicBezTo>
                      <a:pt x="20799" y="1860"/>
                      <a:pt x="26221" y="7129"/>
                      <a:pt x="26470" y="13699"/>
                    </a:cubicBezTo>
                    <a:cubicBezTo>
                      <a:pt x="22563" y="16465"/>
                      <a:pt x="18600" y="17848"/>
                      <a:pt x="14525" y="17848"/>
                    </a:cubicBezTo>
                    <a:cubicBezTo>
                      <a:pt x="10437" y="17848"/>
                      <a:pt x="6237" y="16455"/>
                      <a:pt x="1871" y="13670"/>
                    </a:cubicBezTo>
                    <a:cubicBezTo>
                      <a:pt x="2135" y="7113"/>
                      <a:pt x="7541" y="1860"/>
                      <a:pt x="14170" y="1860"/>
                    </a:cubicBezTo>
                    <a:close/>
                    <a:moveTo>
                      <a:pt x="14170" y="1"/>
                    </a:moveTo>
                    <a:cubicBezTo>
                      <a:pt x="6357" y="1"/>
                      <a:pt x="1" y="6356"/>
                      <a:pt x="1" y="14170"/>
                    </a:cubicBezTo>
                    <a:lnTo>
                      <a:pt x="1" y="14671"/>
                    </a:lnTo>
                    <a:lnTo>
                      <a:pt x="419" y="14947"/>
                    </a:lnTo>
                    <a:cubicBezTo>
                      <a:pt x="5221" y="18102"/>
                      <a:pt x="9934" y="19680"/>
                      <a:pt x="14530" y="19681"/>
                    </a:cubicBezTo>
                    <a:lnTo>
                      <a:pt x="14530" y="19681"/>
                    </a:lnTo>
                    <a:cubicBezTo>
                      <a:pt x="19136" y="19680"/>
                      <a:pt x="23624" y="18093"/>
                      <a:pt x="27958" y="14920"/>
                    </a:cubicBezTo>
                    <a:lnTo>
                      <a:pt x="28339" y="14641"/>
                    </a:lnTo>
                    <a:lnTo>
                      <a:pt x="28339" y="14170"/>
                    </a:lnTo>
                    <a:cubicBezTo>
                      <a:pt x="28339" y="6356"/>
                      <a:pt x="21982" y="1"/>
                      <a:pt x="14170" y="1"/>
                    </a:cubicBezTo>
                    <a:close/>
                    <a:moveTo>
                      <a:pt x="14530" y="19681"/>
                    </a:moveTo>
                    <a:lnTo>
                      <a:pt x="14530" y="19681"/>
                    </a:lnTo>
                    <a:cubicBezTo>
                      <a:pt x="14529" y="19681"/>
                      <a:pt x="14529" y="19681"/>
                      <a:pt x="14529" y="19681"/>
                    </a:cubicBezTo>
                    <a:lnTo>
                      <a:pt x="14531" y="19681"/>
                    </a:lnTo>
                    <a:cubicBezTo>
                      <a:pt x="14530" y="19681"/>
                      <a:pt x="14530" y="19681"/>
                      <a:pt x="14530" y="196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1"/>
              <p:cNvSpPr/>
              <p:nvPr/>
            </p:nvSpPr>
            <p:spPr>
              <a:xfrm>
                <a:off x="3631087" y="3223852"/>
                <a:ext cx="157865" cy="161811"/>
              </a:xfrm>
              <a:custGeom>
                <a:avLst/>
                <a:gdLst/>
                <a:ahLst/>
                <a:cxnLst/>
                <a:rect l="l" t="t" r="r" b="b"/>
                <a:pathLst>
                  <a:path w="13001" h="13326" extrusionOk="0">
                    <a:moveTo>
                      <a:pt x="7813" y="1"/>
                    </a:moveTo>
                    <a:lnTo>
                      <a:pt x="1" y="4510"/>
                    </a:lnTo>
                    <a:lnTo>
                      <a:pt x="5189" y="13326"/>
                    </a:lnTo>
                    <a:lnTo>
                      <a:pt x="13001" y="8816"/>
                    </a:lnTo>
                    <a:lnTo>
                      <a:pt x="78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1"/>
              <p:cNvSpPr/>
              <p:nvPr/>
            </p:nvSpPr>
            <p:spPr>
              <a:xfrm>
                <a:off x="3578716" y="3165848"/>
                <a:ext cx="212251" cy="182210"/>
              </a:xfrm>
              <a:custGeom>
                <a:avLst/>
                <a:gdLst/>
                <a:ahLst/>
                <a:cxnLst/>
                <a:rect l="l" t="t" r="r" b="b"/>
                <a:pathLst>
                  <a:path w="17480" h="15006" extrusionOk="0">
                    <a:moveTo>
                      <a:pt x="11180" y="0"/>
                    </a:moveTo>
                    <a:cubicBezTo>
                      <a:pt x="11137" y="0"/>
                      <a:pt x="11094" y="1"/>
                      <a:pt x="11051" y="3"/>
                    </a:cubicBezTo>
                    <a:cubicBezTo>
                      <a:pt x="10230" y="23"/>
                      <a:pt x="9401" y="261"/>
                      <a:pt x="8659" y="737"/>
                    </a:cubicBezTo>
                    <a:lnTo>
                      <a:pt x="2243" y="4855"/>
                    </a:lnTo>
                    <a:cubicBezTo>
                      <a:pt x="1449" y="5366"/>
                      <a:pt x="861" y="6077"/>
                      <a:pt x="506" y="6879"/>
                    </a:cubicBezTo>
                    <a:cubicBezTo>
                      <a:pt x="461" y="6982"/>
                      <a:pt x="419" y="7085"/>
                      <a:pt x="381" y="7190"/>
                    </a:cubicBezTo>
                    <a:cubicBezTo>
                      <a:pt x="1" y="8241"/>
                      <a:pt x="4" y="9417"/>
                      <a:pt x="435" y="10496"/>
                    </a:cubicBezTo>
                    <a:cubicBezTo>
                      <a:pt x="477" y="10597"/>
                      <a:pt x="520" y="10696"/>
                      <a:pt x="569" y="10794"/>
                    </a:cubicBezTo>
                    <a:cubicBezTo>
                      <a:pt x="648" y="10960"/>
                      <a:pt x="739" y="11124"/>
                      <a:pt x="841" y="11283"/>
                    </a:cubicBezTo>
                    <a:lnTo>
                      <a:pt x="2854" y="14419"/>
                    </a:lnTo>
                    <a:cubicBezTo>
                      <a:pt x="3046" y="14717"/>
                      <a:pt x="3340" y="14908"/>
                      <a:pt x="3659" y="14977"/>
                    </a:cubicBezTo>
                    <a:cubicBezTo>
                      <a:pt x="3740" y="14995"/>
                      <a:pt x="3821" y="15004"/>
                      <a:pt x="3904" y="15006"/>
                    </a:cubicBezTo>
                    <a:cubicBezTo>
                      <a:pt x="3914" y="15006"/>
                      <a:pt x="3923" y="15006"/>
                      <a:pt x="3933" y="15006"/>
                    </a:cubicBezTo>
                    <a:cubicBezTo>
                      <a:pt x="4169" y="15006"/>
                      <a:pt x="4409" y="14941"/>
                      <a:pt x="4622" y="14804"/>
                    </a:cubicBezTo>
                    <a:lnTo>
                      <a:pt x="5158" y="14459"/>
                    </a:lnTo>
                    <a:lnTo>
                      <a:pt x="5394" y="14308"/>
                    </a:lnTo>
                    <a:lnTo>
                      <a:pt x="10017" y="11340"/>
                    </a:lnTo>
                    <a:lnTo>
                      <a:pt x="10304" y="11156"/>
                    </a:lnTo>
                    <a:lnTo>
                      <a:pt x="13896" y="8853"/>
                    </a:lnTo>
                    <a:lnTo>
                      <a:pt x="14121" y="8707"/>
                    </a:lnTo>
                    <a:lnTo>
                      <a:pt x="16713" y="7044"/>
                    </a:lnTo>
                    <a:cubicBezTo>
                      <a:pt x="17309" y="6663"/>
                      <a:pt x="17480" y="5871"/>
                      <a:pt x="17099" y="5276"/>
                    </a:cubicBezTo>
                    <a:lnTo>
                      <a:pt x="16423" y="4221"/>
                    </a:lnTo>
                    <a:lnTo>
                      <a:pt x="16298" y="4029"/>
                    </a:lnTo>
                    <a:lnTo>
                      <a:pt x="15382" y="2603"/>
                    </a:lnTo>
                    <a:lnTo>
                      <a:pt x="15256" y="2404"/>
                    </a:lnTo>
                    <a:lnTo>
                      <a:pt x="15086" y="2139"/>
                    </a:lnTo>
                    <a:cubicBezTo>
                      <a:pt x="14599" y="1381"/>
                      <a:pt x="13928" y="811"/>
                      <a:pt x="13169" y="452"/>
                    </a:cubicBezTo>
                    <a:cubicBezTo>
                      <a:pt x="13097" y="418"/>
                      <a:pt x="13023" y="384"/>
                      <a:pt x="12949" y="355"/>
                    </a:cubicBezTo>
                    <a:cubicBezTo>
                      <a:pt x="12429" y="140"/>
                      <a:pt x="11872" y="19"/>
                      <a:pt x="11309" y="3"/>
                    </a:cubicBezTo>
                    <a:cubicBezTo>
                      <a:pt x="11266" y="1"/>
                      <a:pt x="11223" y="0"/>
                      <a:pt x="11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1"/>
              <p:cNvSpPr/>
              <p:nvPr/>
            </p:nvSpPr>
            <p:spPr>
              <a:xfrm>
                <a:off x="4172667" y="3226463"/>
                <a:ext cx="157889" cy="161835"/>
              </a:xfrm>
              <a:custGeom>
                <a:avLst/>
                <a:gdLst/>
                <a:ahLst/>
                <a:cxnLst/>
                <a:rect l="l" t="t" r="r" b="b"/>
                <a:pathLst>
                  <a:path w="13003" h="13328" extrusionOk="0">
                    <a:moveTo>
                      <a:pt x="5190" y="1"/>
                    </a:moveTo>
                    <a:lnTo>
                      <a:pt x="0" y="8816"/>
                    </a:lnTo>
                    <a:lnTo>
                      <a:pt x="7813" y="13327"/>
                    </a:lnTo>
                    <a:lnTo>
                      <a:pt x="13002" y="4512"/>
                    </a:lnTo>
                    <a:lnTo>
                      <a:pt x="51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1"/>
              <p:cNvSpPr/>
              <p:nvPr/>
            </p:nvSpPr>
            <p:spPr>
              <a:xfrm>
                <a:off x="4170651" y="3168458"/>
                <a:ext cx="212178" cy="182247"/>
              </a:xfrm>
              <a:custGeom>
                <a:avLst/>
                <a:gdLst/>
                <a:ahLst/>
                <a:cxnLst/>
                <a:rect l="l" t="t" r="r" b="b"/>
                <a:pathLst>
                  <a:path w="17474" h="15009" extrusionOk="0">
                    <a:moveTo>
                      <a:pt x="6313" y="1"/>
                    </a:moveTo>
                    <a:cubicBezTo>
                      <a:pt x="5197" y="1"/>
                      <a:pt x="4098" y="402"/>
                      <a:pt x="3240" y="1157"/>
                    </a:cubicBezTo>
                    <a:cubicBezTo>
                      <a:pt x="3180" y="1208"/>
                      <a:pt x="3123" y="1262"/>
                      <a:pt x="3065" y="1318"/>
                    </a:cubicBezTo>
                    <a:cubicBezTo>
                      <a:pt x="2816" y="1560"/>
                      <a:pt x="2591" y="1834"/>
                      <a:pt x="2396" y="2140"/>
                    </a:cubicBezTo>
                    <a:lnTo>
                      <a:pt x="2129" y="2555"/>
                    </a:lnTo>
                    <a:lnTo>
                      <a:pt x="1997" y="2759"/>
                    </a:lnTo>
                    <a:lnTo>
                      <a:pt x="920" y="4438"/>
                    </a:lnTo>
                    <a:lnTo>
                      <a:pt x="790" y="4642"/>
                    </a:lnTo>
                    <a:lnTo>
                      <a:pt x="383" y="5277"/>
                    </a:lnTo>
                    <a:cubicBezTo>
                      <a:pt x="0" y="5871"/>
                      <a:pt x="173" y="6663"/>
                      <a:pt x="769" y="7043"/>
                    </a:cubicBezTo>
                    <a:lnTo>
                      <a:pt x="3478" y="8782"/>
                    </a:lnTo>
                    <a:lnTo>
                      <a:pt x="3673" y="8908"/>
                    </a:lnTo>
                    <a:lnTo>
                      <a:pt x="5235" y="9909"/>
                    </a:lnTo>
                    <a:lnTo>
                      <a:pt x="5428" y="10036"/>
                    </a:lnTo>
                    <a:lnTo>
                      <a:pt x="6985" y="11033"/>
                    </a:lnTo>
                    <a:lnTo>
                      <a:pt x="7189" y="11165"/>
                    </a:lnTo>
                    <a:lnTo>
                      <a:pt x="9050" y="12359"/>
                    </a:lnTo>
                    <a:lnTo>
                      <a:pt x="9265" y="12498"/>
                    </a:lnTo>
                    <a:lnTo>
                      <a:pt x="12678" y="14688"/>
                    </a:lnTo>
                    <a:lnTo>
                      <a:pt x="12860" y="14805"/>
                    </a:lnTo>
                    <a:cubicBezTo>
                      <a:pt x="12869" y="14810"/>
                      <a:pt x="12878" y="14816"/>
                      <a:pt x="12887" y="14821"/>
                    </a:cubicBezTo>
                    <a:cubicBezTo>
                      <a:pt x="13094" y="14948"/>
                      <a:pt x="13323" y="15008"/>
                      <a:pt x="13550" y="15008"/>
                    </a:cubicBezTo>
                    <a:cubicBezTo>
                      <a:pt x="13971" y="15008"/>
                      <a:pt x="14383" y="14800"/>
                      <a:pt x="14628" y="14419"/>
                    </a:cubicBezTo>
                    <a:lnTo>
                      <a:pt x="16639" y="11282"/>
                    </a:lnTo>
                    <a:cubicBezTo>
                      <a:pt x="16736" y="11132"/>
                      <a:pt x="16825" y="10977"/>
                      <a:pt x="16902" y="10819"/>
                    </a:cubicBezTo>
                    <a:cubicBezTo>
                      <a:pt x="16944" y="10734"/>
                      <a:pt x="16983" y="10647"/>
                      <a:pt x="17019" y="10561"/>
                    </a:cubicBezTo>
                    <a:cubicBezTo>
                      <a:pt x="17409" y="9626"/>
                      <a:pt x="17474" y="8614"/>
                      <a:pt x="17245" y="7671"/>
                    </a:cubicBezTo>
                    <a:cubicBezTo>
                      <a:pt x="17225" y="7595"/>
                      <a:pt x="17205" y="7518"/>
                      <a:pt x="17182" y="7442"/>
                    </a:cubicBezTo>
                    <a:cubicBezTo>
                      <a:pt x="16877" y="6412"/>
                      <a:pt x="16213" y="5481"/>
                      <a:pt x="15237" y="4855"/>
                    </a:cubicBezTo>
                    <a:lnTo>
                      <a:pt x="14370" y="4298"/>
                    </a:lnTo>
                    <a:lnTo>
                      <a:pt x="14097" y="4123"/>
                    </a:lnTo>
                    <a:lnTo>
                      <a:pt x="10719" y="1956"/>
                    </a:lnTo>
                    <a:lnTo>
                      <a:pt x="10464" y="1792"/>
                    </a:lnTo>
                    <a:lnTo>
                      <a:pt x="8823" y="739"/>
                    </a:lnTo>
                    <a:cubicBezTo>
                      <a:pt x="8045" y="239"/>
                      <a:pt x="7174" y="1"/>
                      <a:pt x="6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1"/>
              <p:cNvSpPr/>
              <p:nvPr/>
            </p:nvSpPr>
            <p:spPr>
              <a:xfrm>
                <a:off x="3482985" y="3258883"/>
                <a:ext cx="994082" cy="994070"/>
              </a:xfrm>
              <a:custGeom>
                <a:avLst/>
                <a:gdLst/>
                <a:ahLst/>
                <a:cxnLst/>
                <a:rect l="l" t="t" r="r" b="b"/>
                <a:pathLst>
                  <a:path w="81868" h="81867" extrusionOk="0">
                    <a:moveTo>
                      <a:pt x="40935" y="0"/>
                    </a:moveTo>
                    <a:cubicBezTo>
                      <a:pt x="40383" y="0"/>
                      <a:pt x="39834" y="11"/>
                      <a:pt x="39289" y="33"/>
                    </a:cubicBezTo>
                    <a:cubicBezTo>
                      <a:pt x="39145" y="38"/>
                      <a:pt x="39001" y="45"/>
                      <a:pt x="38857" y="53"/>
                    </a:cubicBezTo>
                    <a:cubicBezTo>
                      <a:pt x="34960" y="247"/>
                      <a:pt x="31206" y="987"/>
                      <a:pt x="27671" y="2195"/>
                    </a:cubicBezTo>
                    <a:cubicBezTo>
                      <a:pt x="26379" y="2637"/>
                      <a:pt x="25119" y="3143"/>
                      <a:pt x="23890" y="3707"/>
                    </a:cubicBezTo>
                    <a:cubicBezTo>
                      <a:pt x="22012" y="4568"/>
                      <a:pt x="20212" y="5565"/>
                      <a:pt x="18502" y="6689"/>
                    </a:cubicBezTo>
                    <a:cubicBezTo>
                      <a:pt x="18381" y="6766"/>
                      <a:pt x="18262" y="6846"/>
                      <a:pt x="18145" y="6927"/>
                    </a:cubicBezTo>
                    <a:cubicBezTo>
                      <a:pt x="17467" y="7381"/>
                      <a:pt x="16803" y="7856"/>
                      <a:pt x="16155" y="8350"/>
                    </a:cubicBezTo>
                    <a:cubicBezTo>
                      <a:pt x="14700" y="9456"/>
                      <a:pt x="13323" y="10659"/>
                      <a:pt x="12032" y="11949"/>
                    </a:cubicBezTo>
                    <a:cubicBezTo>
                      <a:pt x="11929" y="12050"/>
                      <a:pt x="11828" y="12151"/>
                      <a:pt x="11729" y="12255"/>
                    </a:cubicBezTo>
                    <a:cubicBezTo>
                      <a:pt x="10080" y="13933"/>
                      <a:pt x="8574" y="15753"/>
                      <a:pt x="7234" y="17694"/>
                    </a:cubicBezTo>
                    <a:cubicBezTo>
                      <a:pt x="7125" y="17849"/>
                      <a:pt x="7021" y="18004"/>
                      <a:pt x="6916" y="18161"/>
                    </a:cubicBezTo>
                    <a:lnTo>
                      <a:pt x="6916" y="18163"/>
                    </a:lnTo>
                    <a:cubicBezTo>
                      <a:pt x="3795" y="22813"/>
                      <a:pt x="1606" y="28138"/>
                      <a:pt x="606" y="33874"/>
                    </a:cubicBezTo>
                    <a:cubicBezTo>
                      <a:pt x="590" y="33975"/>
                      <a:pt x="574" y="34075"/>
                      <a:pt x="556" y="34174"/>
                    </a:cubicBezTo>
                    <a:cubicBezTo>
                      <a:pt x="379" y="35238"/>
                      <a:pt x="244" y="36317"/>
                      <a:pt x="150" y="37406"/>
                    </a:cubicBezTo>
                    <a:cubicBezTo>
                      <a:pt x="143" y="37511"/>
                      <a:pt x="134" y="37617"/>
                      <a:pt x="125" y="37722"/>
                    </a:cubicBezTo>
                    <a:lnTo>
                      <a:pt x="125" y="37724"/>
                    </a:lnTo>
                    <a:cubicBezTo>
                      <a:pt x="44" y="38783"/>
                      <a:pt x="0" y="39852"/>
                      <a:pt x="0" y="40934"/>
                    </a:cubicBezTo>
                    <a:cubicBezTo>
                      <a:pt x="0" y="41786"/>
                      <a:pt x="27" y="42632"/>
                      <a:pt x="78" y="43471"/>
                    </a:cubicBezTo>
                    <a:cubicBezTo>
                      <a:pt x="83" y="43557"/>
                      <a:pt x="89" y="43644"/>
                      <a:pt x="94" y="43730"/>
                    </a:cubicBezTo>
                    <a:cubicBezTo>
                      <a:pt x="191" y="45154"/>
                      <a:pt x="359" y="46559"/>
                      <a:pt x="597" y="47941"/>
                    </a:cubicBezTo>
                    <a:cubicBezTo>
                      <a:pt x="614" y="48033"/>
                      <a:pt x="630" y="48123"/>
                      <a:pt x="646" y="48215"/>
                    </a:cubicBezTo>
                    <a:cubicBezTo>
                      <a:pt x="1380" y="52299"/>
                      <a:pt x="2719" y="56173"/>
                      <a:pt x="4568" y="59739"/>
                    </a:cubicBezTo>
                    <a:cubicBezTo>
                      <a:pt x="4607" y="59815"/>
                      <a:pt x="4647" y="59891"/>
                      <a:pt x="4687" y="59967"/>
                    </a:cubicBezTo>
                    <a:cubicBezTo>
                      <a:pt x="5412" y="61347"/>
                      <a:pt x="6213" y="62678"/>
                      <a:pt x="7087" y="63959"/>
                    </a:cubicBezTo>
                    <a:cubicBezTo>
                      <a:pt x="7131" y="64025"/>
                      <a:pt x="7176" y="64092"/>
                      <a:pt x="7223" y="64159"/>
                    </a:cubicBezTo>
                    <a:cubicBezTo>
                      <a:pt x="8054" y="65364"/>
                      <a:pt x="8951" y="66524"/>
                      <a:pt x="9903" y="67631"/>
                    </a:cubicBezTo>
                    <a:cubicBezTo>
                      <a:pt x="9957" y="67692"/>
                      <a:pt x="10010" y="67754"/>
                      <a:pt x="10064" y="67815"/>
                    </a:cubicBezTo>
                    <a:cubicBezTo>
                      <a:pt x="11458" y="69415"/>
                      <a:pt x="12977" y="70909"/>
                      <a:pt x="14604" y="72276"/>
                    </a:cubicBezTo>
                    <a:cubicBezTo>
                      <a:pt x="14667" y="72330"/>
                      <a:pt x="14732" y="72384"/>
                      <a:pt x="14797" y="72437"/>
                    </a:cubicBezTo>
                    <a:cubicBezTo>
                      <a:pt x="15149" y="72729"/>
                      <a:pt x="15504" y="73014"/>
                      <a:pt x="15865" y="73293"/>
                    </a:cubicBezTo>
                    <a:cubicBezTo>
                      <a:pt x="17025" y="74193"/>
                      <a:pt x="18233" y="75032"/>
                      <a:pt x="19487" y="75806"/>
                    </a:cubicBezTo>
                    <a:cubicBezTo>
                      <a:pt x="19554" y="75846"/>
                      <a:pt x="19620" y="75887"/>
                      <a:pt x="19687" y="75927"/>
                    </a:cubicBezTo>
                    <a:cubicBezTo>
                      <a:pt x="21698" y="77154"/>
                      <a:pt x="23827" y="78209"/>
                      <a:pt x="26048" y="79076"/>
                    </a:cubicBezTo>
                    <a:cubicBezTo>
                      <a:pt x="26803" y="79370"/>
                      <a:pt x="27570" y="79645"/>
                      <a:pt x="28346" y="79895"/>
                    </a:cubicBezTo>
                    <a:cubicBezTo>
                      <a:pt x="28427" y="79921"/>
                      <a:pt x="28510" y="79948"/>
                      <a:pt x="28591" y="79973"/>
                    </a:cubicBezTo>
                    <a:cubicBezTo>
                      <a:pt x="29870" y="80377"/>
                      <a:pt x="31176" y="80721"/>
                      <a:pt x="32505" y="80999"/>
                    </a:cubicBezTo>
                    <a:cubicBezTo>
                      <a:pt x="32585" y="81016"/>
                      <a:pt x="32666" y="81032"/>
                      <a:pt x="32747" y="81048"/>
                    </a:cubicBezTo>
                    <a:cubicBezTo>
                      <a:pt x="35391" y="81586"/>
                      <a:pt x="38130" y="81867"/>
                      <a:pt x="40935" y="81867"/>
                    </a:cubicBezTo>
                    <a:cubicBezTo>
                      <a:pt x="41748" y="81867"/>
                      <a:pt x="42558" y="81843"/>
                      <a:pt x="43361" y="81797"/>
                    </a:cubicBezTo>
                    <a:cubicBezTo>
                      <a:pt x="43451" y="81791"/>
                      <a:pt x="43539" y="81786"/>
                      <a:pt x="43629" y="81780"/>
                    </a:cubicBezTo>
                    <a:cubicBezTo>
                      <a:pt x="47208" y="81548"/>
                      <a:pt x="50663" y="80855"/>
                      <a:pt x="53931" y="79760"/>
                    </a:cubicBezTo>
                    <a:cubicBezTo>
                      <a:pt x="54039" y="79724"/>
                      <a:pt x="54146" y="79688"/>
                      <a:pt x="54252" y="79652"/>
                    </a:cubicBezTo>
                    <a:lnTo>
                      <a:pt x="54254" y="79652"/>
                    </a:lnTo>
                    <a:cubicBezTo>
                      <a:pt x="54961" y="79408"/>
                      <a:pt x="55659" y="79147"/>
                      <a:pt x="56348" y="78865"/>
                    </a:cubicBezTo>
                    <a:cubicBezTo>
                      <a:pt x="57748" y="78297"/>
                      <a:pt x="59110" y="77651"/>
                      <a:pt x="60427" y="76937"/>
                    </a:cubicBezTo>
                    <a:lnTo>
                      <a:pt x="60429" y="76937"/>
                    </a:lnTo>
                    <a:cubicBezTo>
                      <a:pt x="60580" y="76854"/>
                      <a:pt x="60730" y="76771"/>
                      <a:pt x="60881" y="76686"/>
                    </a:cubicBezTo>
                    <a:cubicBezTo>
                      <a:pt x="62887" y="75564"/>
                      <a:pt x="64790" y="74280"/>
                      <a:pt x="66569" y="72848"/>
                    </a:cubicBezTo>
                    <a:cubicBezTo>
                      <a:pt x="68387" y="71385"/>
                      <a:pt x="70079" y="69770"/>
                      <a:pt x="71621" y="68023"/>
                    </a:cubicBezTo>
                    <a:cubicBezTo>
                      <a:pt x="71733" y="67896"/>
                      <a:pt x="71845" y="67770"/>
                      <a:pt x="71953" y="67642"/>
                    </a:cubicBezTo>
                    <a:cubicBezTo>
                      <a:pt x="73761" y="65546"/>
                      <a:pt x="75359" y="63264"/>
                      <a:pt x="76715" y="60829"/>
                    </a:cubicBezTo>
                    <a:cubicBezTo>
                      <a:pt x="76771" y="60730"/>
                      <a:pt x="76825" y="60632"/>
                      <a:pt x="76878" y="60535"/>
                    </a:cubicBezTo>
                    <a:cubicBezTo>
                      <a:pt x="78095" y="58309"/>
                      <a:pt x="79111" y="55957"/>
                      <a:pt x="79901" y="53504"/>
                    </a:cubicBezTo>
                    <a:lnTo>
                      <a:pt x="79901" y="53502"/>
                    </a:lnTo>
                    <a:cubicBezTo>
                      <a:pt x="79935" y="53395"/>
                      <a:pt x="79969" y="53289"/>
                      <a:pt x="80004" y="53182"/>
                    </a:cubicBezTo>
                    <a:lnTo>
                      <a:pt x="80004" y="53181"/>
                    </a:lnTo>
                    <a:cubicBezTo>
                      <a:pt x="80532" y="51496"/>
                      <a:pt x="80952" y="49762"/>
                      <a:pt x="81261" y="47991"/>
                    </a:cubicBezTo>
                    <a:cubicBezTo>
                      <a:pt x="81281" y="47881"/>
                      <a:pt x="81299" y="47771"/>
                      <a:pt x="81317" y="47659"/>
                    </a:cubicBezTo>
                    <a:cubicBezTo>
                      <a:pt x="81679" y="45471"/>
                      <a:pt x="81867" y="43225"/>
                      <a:pt x="81867" y="40934"/>
                    </a:cubicBezTo>
                    <a:lnTo>
                      <a:pt x="81867" y="40933"/>
                    </a:lnTo>
                    <a:cubicBezTo>
                      <a:pt x="81867" y="39755"/>
                      <a:pt x="81817" y="38588"/>
                      <a:pt x="81719" y="37433"/>
                    </a:cubicBezTo>
                    <a:cubicBezTo>
                      <a:pt x="81712" y="37350"/>
                      <a:pt x="81705" y="37269"/>
                      <a:pt x="81697" y="37186"/>
                    </a:cubicBezTo>
                    <a:cubicBezTo>
                      <a:pt x="81593" y="36021"/>
                      <a:pt x="81438" y="34872"/>
                      <a:pt x="81237" y="33737"/>
                    </a:cubicBezTo>
                    <a:cubicBezTo>
                      <a:pt x="81223" y="33658"/>
                      <a:pt x="81209" y="33577"/>
                      <a:pt x="81192" y="33497"/>
                    </a:cubicBezTo>
                    <a:cubicBezTo>
                      <a:pt x="80880" y="31789"/>
                      <a:pt x="80460" y="30119"/>
                      <a:pt x="79942" y="28492"/>
                    </a:cubicBezTo>
                    <a:cubicBezTo>
                      <a:pt x="79919" y="28416"/>
                      <a:pt x="79894" y="28340"/>
                      <a:pt x="79868" y="28264"/>
                    </a:cubicBezTo>
                    <a:cubicBezTo>
                      <a:pt x="79482" y="27074"/>
                      <a:pt x="79042" y="25909"/>
                      <a:pt x="78552" y="24770"/>
                    </a:cubicBezTo>
                    <a:cubicBezTo>
                      <a:pt x="78525" y="24705"/>
                      <a:pt x="78497" y="24642"/>
                      <a:pt x="78469" y="24577"/>
                    </a:cubicBezTo>
                    <a:cubicBezTo>
                      <a:pt x="77448" y="22238"/>
                      <a:pt x="76214" y="20012"/>
                      <a:pt x="74792" y="17923"/>
                    </a:cubicBezTo>
                    <a:cubicBezTo>
                      <a:pt x="74749" y="17858"/>
                      <a:pt x="74704" y="17793"/>
                      <a:pt x="74659" y="17730"/>
                    </a:cubicBezTo>
                    <a:cubicBezTo>
                      <a:pt x="73770" y="16437"/>
                      <a:pt x="72806" y="15199"/>
                      <a:pt x="71776" y="14020"/>
                    </a:cubicBezTo>
                    <a:cubicBezTo>
                      <a:pt x="71724" y="13960"/>
                      <a:pt x="71670" y="13899"/>
                      <a:pt x="71618" y="13839"/>
                    </a:cubicBezTo>
                    <a:cubicBezTo>
                      <a:pt x="70306" y="12356"/>
                      <a:pt x="68890" y="10968"/>
                      <a:pt x="67379" y="9689"/>
                    </a:cubicBezTo>
                    <a:cubicBezTo>
                      <a:pt x="67316" y="9634"/>
                      <a:pt x="67252" y="9580"/>
                      <a:pt x="67187" y="9528"/>
                    </a:cubicBezTo>
                    <a:cubicBezTo>
                      <a:pt x="66774" y="9182"/>
                      <a:pt x="66354" y="8844"/>
                      <a:pt x="65928" y="8514"/>
                    </a:cubicBezTo>
                    <a:cubicBezTo>
                      <a:pt x="65106" y="7879"/>
                      <a:pt x="64256" y="7273"/>
                      <a:pt x="63385" y="6701"/>
                    </a:cubicBezTo>
                    <a:cubicBezTo>
                      <a:pt x="63311" y="6653"/>
                      <a:pt x="63237" y="6604"/>
                      <a:pt x="63163" y="6557"/>
                    </a:cubicBezTo>
                    <a:cubicBezTo>
                      <a:pt x="61590" y="5536"/>
                      <a:pt x="59940" y="4620"/>
                      <a:pt x="58224" y="3821"/>
                    </a:cubicBezTo>
                    <a:cubicBezTo>
                      <a:pt x="57212" y="3348"/>
                      <a:pt x="56175" y="2915"/>
                      <a:pt x="55120" y="2526"/>
                    </a:cubicBezTo>
                    <a:cubicBezTo>
                      <a:pt x="55028" y="2491"/>
                      <a:pt x="54936" y="2457"/>
                      <a:pt x="54844" y="2423"/>
                    </a:cubicBezTo>
                    <a:cubicBezTo>
                      <a:pt x="54575" y="2327"/>
                      <a:pt x="54306" y="2233"/>
                      <a:pt x="54036" y="2141"/>
                    </a:cubicBezTo>
                    <a:cubicBezTo>
                      <a:pt x="52769" y="1714"/>
                      <a:pt x="51476" y="1346"/>
                      <a:pt x="50158" y="1043"/>
                    </a:cubicBezTo>
                    <a:cubicBezTo>
                      <a:pt x="50049" y="1019"/>
                      <a:pt x="49943" y="994"/>
                      <a:pt x="49835" y="971"/>
                    </a:cubicBezTo>
                    <a:cubicBezTo>
                      <a:pt x="46968" y="336"/>
                      <a:pt x="43990" y="0"/>
                      <a:pt x="40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1"/>
              <p:cNvSpPr/>
              <p:nvPr/>
            </p:nvSpPr>
            <p:spPr>
              <a:xfrm>
                <a:off x="3541378" y="3313355"/>
                <a:ext cx="884715" cy="884715"/>
              </a:xfrm>
              <a:custGeom>
                <a:avLst/>
                <a:gdLst/>
                <a:ahLst/>
                <a:cxnLst/>
                <a:rect l="l" t="t" r="r" b="b"/>
                <a:pathLst>
                  <a:path w="72861" h="72861" extrusionOk="0">
                    <a:moveTo>
                      <a:pt x="36430" y="0"/>
                    </a:moveTo>
                    <a:cubicBezTo>
                      <a:pt x="31510" y="0"/>
                      <a:pt x="26740" y="964"/>
                      <a:pt x="22252" y="2861"/>
                    </a:cubicBezTo>
                    <a:cubicBezTo>
                      <a:pt x="17914" y="4696"/>
                      <a:pt x="14018" y="7324"/>
                      <a:pt x="10670" y="10670"/>
                    </a:cubicBezTo>
                    <a:cubicBezTo>
                      <a:pt x="7324" y="14018"/>
                      <a:pt x="4696" y="17914"/>
                      <a:pt x="2861" y="22252"/>
                    </a:cubicBezTo>
                    <a:cubicBezTo>
                      <a:pt x="963" y="26740"/>
                      <a:pt x="0" y="31510"/>
                      <a:pt x="0" y="36430"/>
                    </a:cubicBezTo>
                    <a:cubicBezTo>
                      <a:pt x="0" y="41349"/>
                      <a:pt x="963" y="46121"/>
                      <a:pt x="2861" y="50609"/>
                    </a:cubicBezTo>
                    <a:cubicBezTo>
                      <a:pt x="4696" y="54947"/>
                      <a:pt x="7324" y="58843"/>
                      <a:pt x="10670" y="62189"/>
                    </a:cubicBezTo>
                    <a:cubicBezTo>
                      <a:pt x="14018" y="65537"/>
                      <a:pt x="17914" y="68165"/>
                      <a:pt x="22252" y="70000"/>
                    </a:cubicBezTo>
                    <a:cubicBezTo>
                      <a:pt x="26740" y="71897"/>
                      <a:pt x="31510" y="72861"/>
                      <a:pt x="36430" y="72861"/>
                    </a:cubicBezTo>
                    <a:cubicBezTo>
                      <a:pt x="41349" y="72861"/>
                      <a:pt x="46121" y="71897"/>
                      <a:pt x="50608" y="70000"/>
                    </a:cubicBezTo>
                    <a:cubicBezTo>
                      <a:pt x="54947" y="68165"/>
                      <a:pt x="58843" y="65537"/>
                      <a:pt x="62189" y="62189"/>
                    </a:cubicBezTo>
                    <a:cubicBezTo>
                      <a:pt x="65537" y="58843"/>
                      <a:pt x="68165" y="54947"/>
                      <a:pt x="70000" y="50609"/>
                    </a:cubicBezTo>
                    <a:cubicBezTo>
                      <a:pt x="71897" y="46121"/>
                      <a:pt x="72861" y="41349"/>
                      <a:pt x="72861" y="36430"/>
                    </a:cubicBezTo>
                    <a:cubicBezTo>
                      <a:pt x="72861" y="31510"/>
                      <a:pt x="71897" y="26740"/>
                      <a:pt x="70000" y="22252"/>
                    </a:cubicBezTo>
                    <a:cubicBezTo>
                      <a:pt x="68165" y="17914"/>
                      <a:pt x="65537" y="14018"/>
                      <a:pt x="62189" y="10670"/>
                    </a:cubicBezTo>
                    <a:cubicBezTo>
                      <a:pt x="58843" y="7324"/>
                      <a:pt x="54947" y="4696"/>
                      <a:pt x="50608" y="2861"/>
                    </a:cubicBezTo>
                    <a:cubicBezTo>
                      <a:pt x="46121" y="964"/>
                      <a:pt x="41349" y="0"/>
                      <a:pt x="364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1"/>
              <p:cNvSpPr/>
              <p:nvPr/>
            </p:nvSpPr>
            <p:spPr>
              <a:xfrm>
                <a:off x="3979528" y="3749331"/>
                <a:ext cx="175168" cy="129925"/>
              </a:xfrm>
              <a:custGeom>
                <a:avLst/>
                <a:gdLst/>
                <a:ahLst/>
                <a:cxnLst/>
                <a:rect l="l" t="t" r="r" b="b"/>
                <a:pathLst>
                  <a:path w="14426" h="10700" extrusionOk="0">
                    <a:moveTo>
                      <a:pt x="352" y="0"/>
                    </a:moveTo>
                    <a:cubicBezTo>
                      <a:pt x="256" y="0"/>
                      <a:pt x="162" y="44"/>
                      <a:pt x="101" y="127"/>
                    </a:cubicBezTo>
                    <a:cubicBezTo>
                      <a:pt x="0" y="266"/>
                      <a:pt x="29" y="459"/>
                      <a:pt x="168" y="560"/>
                    </a:cubicBezTo>
                    <a:lnTo>
                      <a:pt x="13890" y="10639"/>
                    </a:lnTo>
                    <a:cubicBezTo>
                      <a:pt x="13945" y="10679"/>
                      <a:pt x="14009" y="10699"/>
                      <a:pt x="14074" y="10699"/>
                    </a:cubicBezTo>
                    <a:cubicBezTo>
                      <a:pt x="14167" y="10699"/>
                      <a:pt x="14263" y="10656"/>
                      <a:pt x="14322" y="10573"/>
                    </a:cubicBezTo>
                    <a:cubicBezTo>
                      <a:pt x="14425" y="10434"/>
                      <a:pt x="14395" y="10241"/>
                      <a:pt x="14258" y="10138"/>
                    </a:cubicBezTo>
                    <a:lnTo>
                      <a:pt x="536" y="60"/>
                    </a:lnTo>
                    <a:cubicBezTo>
                      <a:pt x="480" y="20"/>
                      <a:pt x="416" y="0"/>
                      <a:pt x="3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1"/>
              <p:cNvSpPr/>
              <p:nvPr/>
            </p:nvSpPr>
            <p:spPr>
              <a:xfrm>
                <a:off x="3924438" y="3696827"/>
                <a:ext cx="118596" cy="108044"/>
              </a:xfrm>
              <a:custGeom>
                <a:avLst/>
                <a:gdLst/>
                <a:ahLst/>
                <a:cxnLst/>
                <a:rect l="l" t="t" r="r" b="b"/>
                <a:pathLst>
                  <a:path w="9767" h="8898" extrusionOk="0">
                    <a:moveTo>
                      <a:pt x="4883" y="0"/>
                    </a:moveTo>
                    <a:cubicBezTo>
                      <a:pt x="3745" y="0"/>
                      <a:pt x="2606" y="435"/>
                      <a:pt x="1738" y="1303"/>
                    </a:cubicBezTo>
                    <a:cubicBezTo>
                      <a:pt x="0" y="3040"/>
                      <a:pt x="0" y="5858"/>
                      <a:pt x="1738" y="7595"/>
                    </a:cubicBezTo>
                    <a:cubicBezTo>
                      <a:pt x="2606" y="8463"/>
                      <a:pt x="3745" y="8898"/>
                      <a:pt x="4883" y="8898"/>
                    </a:cubicBezTo>
                    <a:cubicBezTo>
                      <a:pt x="6022" y="8898"/>
                      <a:pt x="7161" y="8463"/>
                      <a:pt x="8029" y="7595"/>
                    </a:cubicBezTo>
                    <a:cubicBezTo>
                      <a:pt x="9766" y="5858"/>
                      <a:pt x="9766" y="3040"/>
                      <a:pt x="8029" y="1303"/>
                    </a:cubicBezTo>
                    <a:cubicBezTo>
                      <a:pt x="7161" y="435"/>
                      <a:pt x="6022" y="0"/>
                      <a:pt x="48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1"/>
              <p:cNvSpPr/>
              <p:nvPr/>
            </p:nvSpPr>
            <p:spPr>
              <a:xfrm>
                <a:off x="3980026" y="3561074"/>
                <a:ext cx="7553" cy="149681"/>
              </a:xfrm>
              <a:custGeom>
                <a:avLst/>
                <a:gdLst/>
                <a:ahLst/>
                <a:cxnLst/>
                <a:rect l="l" t="t" r="r" b="b"/>
                <a:pathLst>
                  <a:path w="622" h="12327" extrusionOk="0">
                    <a:moveTo>
                      <a:pt x="311" y="1"/>
                    </a:moveTo>
                    <a:cubicBezTo>
                      <a:pt x="139" y="1"/>
                      <a:pt x="1" y="140"/>
                      <a:pt x="1" y="309"/>
                    </a:cubicBezTo>
                    <a:lnTo>
                      <a:pt x="1" y="12016"/>
                    </a:lnTo>
                    <a:cubicBezTo>
                      <a:pt x="1" y="12187"/>
                      <a:pt x="139" y="12326"/>
                      <a:pt x="311" y="12326"/>
                    </a:cubicBezTo>
                    <a:cubicBezTo>
                      <a:pt x="482" y="12326"/>
                      <a:pt x="621" y="12187"/>
                      <a:pt x="621" y="12016"/>
                    </a:cubicBezTo>
                    <a:lnTo>
                      <a:pt x="621" y="309"/>
                    </a:lnTo>
                    <a:cubicBezTo>
                      <a:pt x="621" y="140"/>
                      <a:pt x="482" y="1"/>
                      <a:pt x="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1"/>
              <p:cNvSpPr/>
              <p:nvPr/>
            </p:nvSpPr>
            <p:spPr>
              <a:xfrm>
                <a:off x="3737164" y="3749331"/>
                <a:ext cx="207102" cy="7553"/>
              </a:xfrm>
              <a:custGeom>
                <a:avLst/>
                <a:gdLst/>
                <a:ahLst/>
                <a:cxnLst/>
                <a:rect l="l" t="t" r="r" b="b"/>
                <a:pathLst>
                  <a:path w="17056" h="622" extrusionOk="0">
                    <a:moveTo>
                      <a:pt x="309" y="1"/>
                    </a:moveTo>
                    <a:cubicBezTo>
                      <a:pt x="140" y="1"/>
                      <a:pt x="1" y="139"/>
                      <a:pt x="1" y="311"/>
                    </a:cubicBezTo>
                    <a:cubicBezTo>
                      <a:pt x="1" y="482"/>
                      <a:pt x="138" y="621"/>
                      <a:pt x="309" y="621"/>
                    </a:cubicBezTo>
                    <a:lnTo>
                      <a:pt x="16746" y="621"/>
                    </a:lnTo>
                    <a:cubicBezTo>
                      <a:pt x="16917" y="621"/>
                      <a:pt x="17056" y="482"/>
                      <a:pt x="17056" y="311"/>
                    </a:cubicBezTo>
                    <a:cubicBezTo>
                      <a:pt x="17056" y="139"/>
                      <a:pt x="16917" y="1"/>
                      <a:pt x="167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1"/>
              <p:cNvSpPr/>
              <p:nvPr/>
            </p:nvSpPr>
            <p:spPr>
              <a:xfrm>
                <a:off x="3947933" y="3714506"/>
                <a:ext cx="71592" cy="71592"/>
              </a:xfrm>
              <a:custGeom>
                <a:avLst/>
                <a:gdLst/>
                <a:ahLst/>
                <a:cxnLst/>
                <a:rect l="l" t="t" r="r" b="b"/>
                <a:pathLst>
                  <a:path w="5896" h="5896" extrusionOk="0">
                    <a:moveTo>
                      <a:pt x="2948" y="0"/>
                    </a:moveTo>
                    <a:cubicBezTo>
                      <a:pt x="1323" y="0"/>
                      <a:pt x="1" y="1323"/>
                      <a:pt x="1" y="2948"/>
                    </a:cubicBezTo>
                    <a:cubicBezTo>
                      <a:pt x="1" y="4573"/>
                      <a:pt x="1323" y="5895"/>
                      <a:pt x="2948" y="5895"/>
                    </a:cubicBezTo>
                    <a:cubicBezTo>
                      <a:pt x="4574" y="5895"/>
                      <a:pt x="5896" y="4573"/>
                      <a:pt x="5896" y="2948"/>
                    </a:cubicBezTo>
                    <a:cubicBezTo>
                      <a:pt x="5896" y="1323"/>
                      <a:pt x="4574" y="0"/>
                      <a:pt x="29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1"/>
              <p:cNvSpPr/>
              <p:nvPr/>
            </p:nvSpPr>
            <p:spPr>
              <a:xfrm>
                <a:off x="3980864" y="3345484"/>
                <a:ext cx="5877" cy="65654"/>
              </a:xfrm>
              <a:custGeom>
                <a:avLst/>
                <a:gdLst/>
                <a:ahLst/>
                <a:cxnLst/>
                <a:rect l="l" t="t" r="r" b="b"/>
                <a:pathLst>
                  <a:path w="484" h="5407" extrusionOk="0">
                    <a:moveTo>
                      <a:pt x="13" y="1"/>
                    </a:moveTo>
                    <a:cubicBezTo>
                      <a:pt x="5" y="1"/>
                      <a:pt x="0" y="8"/>
                      <a:pt x="0" y="15"/>
                    </a:cubicBezTo>
                    <a:lnTo>
                      <a:pt x="0" y="5394"/>
                    </a:lnTo>
                    <a:cubicBezTo>
                      <a:pt x="0" y="5401"/>
                      <a:pt x="5" y="5407"/>
                      <a:pt x="13" y="5407"/>
                    </a:cubicBezTo>
                    <a:lnTo>
                      <a:pt x="471" y="5407"/>
                    </a:lnTo>
                    <a:cubicBezTo>
                      <a:pt x="478" y="5407"/>
                      <a:pt x="484" y="5401"/>
                      <a:pt x="484" y="5394"/>
                    </a:cubicBezTo>
                    <a:lnTo>
                      <a:pt x="484" y="15"/>
                    </a:lnTo>
                    <a:cubicBezTo>
                      <a:pt x="484" y="8"/>
                      <a:pt x="478" y="1"/>
                      <a:pt x="4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1"/>
              <p:cNvSpPr/>
              <p:nvPr/>
            </p:nvSpPr>
            <p:spPr>
              <a:xfrm>
                <a:off x="3875588" y="3358573"/>
                <a:ext cx="22646" cy="64865"/>
              </a:xfrm>
              <a:custGeom>
                <a:avLst/>
                <a:gdLst/>
                <a:ahLst/>
                <a:cxnLst/>
                <a:rect l="l" t="t" r="r" b="b"/>
                <a:pathLst>
                  <a:path w="1865" h="5342" extrusionOk="0">
                    <a:moveTo>
                      <a:pt x="457" y="1"/>
                    </a:moveTo>
                    <a:cubicBezTo>
                      <a:pt x="456" y="1"/>
                      <a:pt x="455" y="1"/>
                      <a:pt x="454" y="1"/>
                    </a:cubicBezTo>
                    <a:lnTo>
                      <a:pt x="12" y="119"/>
                    </a:lnTo>
                    <a:cubicBezTo>
                      <a:pt x="4" y="120"/>
                      <a:pt x="1" y="128"/>
                      <a:pt x="3" y="135"/>
                    </a:cubicBezTo>
                    <a:lnTo>
                      <a:pt x="1395" y="5332"/>
                    </a:lnTo>
                    <a:cubicBezTo>
                      <a:pt x="1397" y="5338"/>
                      <a:pt x="1402" y="5341"/>
                      <a:pt x="1408" y="5341"/>
                    </a:cubicBezTo>
                    <a:cubicBezTo>
                      <a:pt x="1409" y="5341"/>
                      <a:pt x="1410" y="5341"/>
                      <a:pt x="1411" y="5341"/>
                    </a:cubicBezTo>
                    <a:lnTo>
                      <a:pt x="1853" y="5222"/>
                    </a:lnTo>
                    <a:cubicBezTo>
                      <a:pt x="1861" y="5220"/>
                      <a:pt x="1864" y="5213"/>
                      <a:pt x="1862" y="5205"/>
                    </a:cubicBezTo>
                    <a:lnTo>
                      <a:pt x="470" y="10"/>
                    </a:lnTo>
                    <a:cubicBezTo>
                      <a:pt x="468" y="4"/>
                      <a:pt x="463" y="1"/>
                      <a:pt x="4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1"/>
              <p:cNvSpPr/>
              <p:nvPr/>
            </p:nvSpPr>
            <p:spPr>
              <a:xfrm>
                <a:off x="3777708" y="3398583"/>
                <a:ext cx="37836" cy="59668"/>
              </a:xfrm>
              <a:custGeom>
                <a:avLst/>
                <a:gdLst/>
                <a:ahLst/>
                <a:cxnLst/>
                <a:rect l="l" t="t" r="r" b="b"/>
                <a:pathLst>
                  <a:path w="3116" h="4914" extrusionOk="0">
                    <a:moveTo>
                      <a:pt x="412" y="0"/>
                    </a:moveTo>
                    <a:cubicBezTo>
                      <a:pt x="409" y="0"/>
                      <a:pt x="407" y="1"/>
                      <a:pt x="405" y="2"/>
                    </a:cubicBezTo>
                    <a:lnTo>
                      <a:pt x="8" y="231"/>
                    </a:lnTo>
                    <a:cubicBezTo>
                      <a:pt x="2" y="235"/>
                      <a:pt x="1" y="244"/>
                      <a:pt x="4" y="249"/>
                    </a:cubicBezTo>
                    <a:lnTo>
                      <a:pt x="2694" y="4908"/>
                    </a:lnTo>
                    <a:cubicBezTo>
                      <a:pt x="2696" y="4912"/>
                      <a:pt x="2700" y="4914"/>
                      <a:pt x="2704" y="4914"/>
                    </a:cubicBezTo>
                    <a:cubicBezTo>
                      <a:pt x="2706" y="4914"/>
                      <a:pt x="2708" y="4913"/>
                      <a:pt x="2710" y="4912"/>
                    </a:cubicBezTo>
                    <a:lnTo>
                      <a:pt x="3109" y="4683"/>
                    </a:lnTo>
                    <a:cubicBezTo>
                      <a:pt x="3114" y="4679"/>
                      <a:pt x="3116" y="4672"/>
                      <a:pt x="3112" y="4665"/>
                    </a:cubicBezTo>
                    <a:lnTo>
                      <a:pt x="423" y="7"/>
                    </a:lnTo>
                    <a:cubicBezTo>
                      <a:pt x="420" y="2"/>
                      <a:pt x="416" y="0"/>
                      <a:pt x="4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1"/>
              <p:cNvSpPr/>
              <p:nvPr/>
            </p:nvSpPr>
            <p:spPr>
              <a:xfrm>
                <a:off x="3693864" y="3462683"/>
                <a:ext cx="50476" cy="50440"/>
              </a:xfrm>
              <a:custGeom>
                <a:avLst/>
                <a:gdLst/>
                <a:ahLst/>
                <a:cxnLst/>
                <a:rect l="l" t="t" r="r" b="b"/>
                <a:pathLst>
                  <a:path w="4157" h="4154" extrusionOk="0">
                    <a:moveTo>
                      <a:pt x="338" y="0"/>
                    </a:moveTo>
                    <a:cubicBezTo>
                      <a:pt x="335" y="0"/>
                      <a:pt x="332" y="2"/>
                      <a:pt x="329" y="4"/>
                    </a:cubicBezTo>
                    <a:lnTo>
                      <a:pt x="4" y="327"/>
                    </a:lnTo>
                    <a:cubicBezTo>
                      <a:pt x="1" y="333"/>
                      <a:pt x="1" y="342"/>
                      <a:pt x="4" y="347"/>
                    </a:cubicBezTo>
                    <a:lnTo>
                      <a:pt x="3808" y="4150"/>
                    </a:lnTo>
                    <a:cubicBezTo>
                      <a:pt x="3811" y="4152"/>
                      <a:pt x="3814" y="4154"/>
                      <a:pt x="3817" y="4154"/>
                    </a:cubicBezTo>
                    <a:cubicBezTo>
                      <a:pt x="3821" y="4154"/>
                      <a:pt x="3824" y="4152"/>
                      <a:pt x="3826" y="4150"/>
                    </a:cubicBezTo>
                    <a:lnTo>
                      <a:pt x="4151" y="3827"/>
                    </a:lnTo>
                    <a:cubicBezTo>
                      <a:pt x="4157" y="3821"/>
                      <a:pt x="4157" y="3812"/>
                      <a:pt x="4151" y="3809"/>
                    </a:cubicBezTo>
                    <a:lnTo>
                      <a:pt x="347" y="4"/>
                    </a:lnTo>
                    <a:cubicBezTo>
                      <a:pt x="344" y="2"/>
                      <a:pt x="341"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1"/>
              <p:cNvSpPr/>
              <p:nvPr/>
            </p:nvSpPr>
            <p:spPr>
              <a:xfrm>
                <a:off x="3629751" y="3546527"/>
                <a:ext cx="59717" cy="37800"/>
              </a:xfrm>
              <a:custGeom>
                <a:avLst/>
                <a:gdLst/>
                <a:ahLst/>
                <a:cxnLst/>
                <a:rect l="l" t="t" r="r" b="b"/>
                <a:pathLst>
                  <a:path w="4918" h="3113" extrusionOk="0">
                    <a:moveTo>
                      <a:pt x="243" y="1"/>
                    </a:moveTo>
                    <a:cubicBezTo>
                      <a:pt x="240" y="1"/>
                      <a:pt x="236" y="3"/>
                      <a:pt x="233" y="6"/>
                    </a:cubicBezTo>
                    <a:lnTo>
                      <a:pt x="3" y="403"/>
                    </a:lnTo>
                    <a:cubicBezTo>
                      <a:pt x="1" y="410"/>
                      <a:pt x="3" y="418"/>
                      <a:pt x="8" y="421"/>
                    </a:cubicBezTo>
                    <a:lnTo>
                      <a:pt x="4667" y="3111"/>
                    </a:lnTo>
                    <a:cubicBezTo>
                      <a:pt x="4669" y="3112"/>
                      <a:pt x="4671" y="3113"/>
                      <a:pt x="4674" y="3113"/>
                    </a:cubicBezTo>
                    <a:cubicBezTo>
                      <a:pt x="4678" y="3113"/>
                      <a:pt x="4683" y="3111"/>
                      <a:pt x="4685" y="3107"/>
                    </a:cubicBezTo>
                    <a:lnTo>
                      <a:pt x="4914" y="2710"/>
                    </a:lnTo>
                    <a:cubicBezTo>
                      <a:pt x="4918" y="2703"/>
                      <a:pt x="4914" y="2696"/>
                      <a:pt x="4909" y="2692"/>
                    </a:cubicBezTo>
                    <a:lnTo>
                      <a:pt x="250" y="3"/>
                    </a:lnTo>
                    <a:cubicBezTo>
                      <a:pt x="248" y="1"/>
                      <a:pt x="246" y="1"/>
                      <a:pt x="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1"/>
              <p:cNvSpPr/>
              <p:nvPr/>
            </p:nvSpPr>
            <p:spPr>
              <a:xfrm>
                <a:off x="3589778" y="3644408"/>
                <a:ext cx="64890" cy="22609"/>
              </a:xfrm>
              <a:custGeom>
                <a:avLst/>
                <a:gdLst/>
                <a:ahLst/>
                <a:cxnLst/>
                <a:rect l="l" t="t" r="r" b="b"/>
                <a:pathLst>
                  <a:path w="5344" h="1862" extrusionOk="0">
                    <a:moveTo>
                      <a:pt x="133" y="1"/>
                    </a:moveTo>
                    <a:cubicBezTo>
                      <a:pt x="128" y="1"/>
                      <a:pt x="123" y="4"/>
                      <a:pt x="122" y="10"/>
                    </a:cubicBezTo>
                    <a:lnTo>
                      <a:pt x="3" y="454"/>
                    </a:lnTo>
                    <a:cubicBezTo>
                      <a:pt x="1" y="461"/>
                      <a:pt x="4" y="467"/>
                      <a:pt x="12" y="468"/>
                    </a:cubicBezTo>
                    <a:lnTo>
                      <a:pt x="5208" y="1861"/>
                    </a:lnTo>
                    <a:cubicBezTo>
                      <a:pt x="5209" y="1861"/>
                      <a:pt x="5210" y="1861"/>
                      <a:pt x="5211" y="1861"/>
                    </a:cubicBezTo>
                    <a:cubicBezTo>
                      <a:pt x="5216" y="1861"/>
                      <a:pt x="5221" y="1858"/>
                      <a:pt x="5223" y="1852"/>
                    </a:cubicBezTo>
                    <a:lnTo>
                      <a:pt x="5342" y="1410"/>
                    </a:lnTo>
                    <a:cubicBezTo>
                      <a:pt x="5344" y="1403"/>
                      <a:pt x="5340" y="1396"/>
                      <a:pt x="5333" y="1394"/>
                    </a:cubicBezTo>
                    <a:lnTo>
                      <a:pt x="136" y="1"/>
                    </a:lnTo>
                    <a:cubicBezTo>
                      <a:pt x="135" y="1"/>
                      <a:pt x="134"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1"/>
              <p:cNvSpPr/>
              <p:nvPr/>
            </p:nvSpPr>
            <p:spPr>
              <a:xfrm>
                <a:off x="3576591" y="3749610"/>
                <a:ext cx="65642" cy="5913"/>
              </a:xfrm>
              <a:custGeom>
                <a:avLst/>
                <a:gdLst/>
                <a:ahLst/>
                <a:cxnLst/>
                <a:rect l="l" t="t" r="r" b="b"/>
                <a:pathLst>
                  <a:path w="5406" h="487" extrusionOk="0">
                    <a:moveTo>
                      <a:pt x="13" y="1"/>
                    </a:moveTo>
                    <a:cubicBezTo>
                      <a:pt x="6" y="1"/>
                      <a:pt x="1" y="6"/>
                      <a:pt x="1" y="14"/>
                    </a:cubicBezTo>
                    <a:lnTo>
                      <a:pt x="1" y="472"/>
                    </a:lnTo>
                    <a:cubicBezTo>
                      <a:pt x="1" y="479"/>
                      <a:pt x="6" y="486"/>
                      <a:pt x="13" y="486"/>
                    </a:cubicBezTo>
                    <a:lnTo>
                      <a:pt x="5392" y="486"/>
                    </a:lnTo>
                    <a:cubicBezTo>
                      <a:pt x="5400" y="486"/>
                      <a:pt x="5405" y="479"/>
                      <a:pt x="5405" y="472"/>
                    </a:cubicBezTo>
                    <a:lnTo>
                      <a:pt x="5405" y="14"/>
                    </a:lnTo>
                    <a:cubicBezTo>
                      <a:pt x="5405" y="6"/>
                      <a:pt x="5400" y="1"/>
                      <a:pt x="53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1"/>
              <p:cNvSpPr/>
              <p:nvPr/>
            </p:nvSpPr>
            <p:spPr>
              <a:xfrm>
                <a:off x="3589645" y="3838117"/>
                <a:ext cx="64890" cy="22634"/>
              </a:xfrm>
              <a:custGeom>
                <a:avLst/>
                <a:gdLst/>
                <a:ahLst/>
                <a:cxnLst/>
                <a:rect l="l" t="t" r="r" b="b"/>
                <a:pathLst>
                  <a:path w="5344" h="1864" extrusionOk="0">
                    <a:moveTo>
                      <a:pt x="5211" y="1"/>
                    </a:moveTo>
                    <a:cubicBezTo>
                      <a:pt x="5210" y="1"/>
                      <a:pt x="5210" y="1"/>
                      <a:pt x="5209" y="1"/>
                    </a:cubicBezTo>
                    <a:lnTo>
                      <a:pt x="12" y="1394"/>
                    </a:lnTo>
                    <a:cubicBezTo>
                      <a:pt x="6" y="1396"/>
                      <a:pt x="1" y="1403"/>
                      <a:pt x="3" y="1410"/>
                    </a:cubicBezTo>
                    <a:lnTo>
                      <a:pt x="122" y="1852"/>
                    </a:lnTo>
                    <a:cubicBezTo>
                      <a:pt x="123" y="1858"/>
                      <a:pt x="129" y="1863"/>
                      <a:pt x="135" y="1863"/>
                    </a:cubicBezTo>
                    <a:cubicBezTo>
                      <a:pt x="136" y="1863"/>
                      <a:pt x="137" y="1863"/>
                      <a:pt x="138" y="1863"/>
                    </a:cubicBezTo>
                    <a:lnTo>
                      <a:pt x="5333" y="470"/>
                    </a:lnTo>
                    <a:cubicBezTo>
                      <a:pt x="5340" y="468"/>
                      <a:pt x="5344" y="461"/>
                      <a:pt x="5342" y="454"/>
                    </a:cubicBezTo>
                    <a:lnTo>
                      <a:pt x="5225" y="10"/>
                    </a:lnTo>
                    <a:cubicBezTo>
                      <a:pt x="5223" y="6"/>
                      <a:pt x="5218" y="1"/>
                      <a:pt x="5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1"/>
              <p:cNvSpPr/>
              <p:nvPr/>
            </p:nvSpPr>
            <p:spPr>
              <a:xfrm>
                <a:off x="3629618" y="3920832"/>
                <a:ext cx="59741" cy="37800"/>
              </a:xfrm>
              <a:custGeom>
                <a:avLst/>
                <a:gdLst/>
                <a:ahLst/>
                <a:cxnLst/>
                <a:rect l="l" t="t" r="r" b="b"/>
                <a:pathLst>
                  <a:path w="4920" h="3113" extrusionOk="0">
                    <a:moveTo>
                      <a:pt x="4676" y="0"/>
                    </a:moveTo>
                    <a:cubicBezTo>
                      <a:pt x="4673" y="0"/>
                      <a:pt x="4671" y="1"/>
                      <a:pt x="4669" y="2"/>
                    </a:cubicBezTo>
                    <a:lnTo>
                      <a:pt x="10" y="2690"/>
                    </a:lnTo>
                    <a:cubicBezTo>
                      <a:pt x="3" y="2694"/>
                      <a:pt x="1" y="2703"/>
                      <a:pt x="4" y="2708"/>
                    </a:cubicBezTo>
                    <a:lnTo>
                      <a:pt x="234" y="3105"/>
                    </a:lnTo>
                    <a:cubicBezTo>
                      <a:pt x="236" y="3110"/>
                      <a:pt x="241" y="3112"/>
                      <a:pt x="245" y="3112"/>
                    </a:cubicBezTo>
                    <a:cubicBezTo>
                      <a:pt x="248" y="3112"/>
                      <a:pt x="250" y="3111"/>
                      <a:pt x="252" y="3110"/>
                    </a:cubicBezTo>
                    <a:lnTo>
                      <a:pt x="4911" y="421"/>
                    </a:lnTo>
                    <a:cubicBezTo>
                      <a:pt x="4916" y="417"/>
                      <a:pt x="4920" y="410"/>
                      <a:pt x="4916" y="405"/>
                    </a:cubicBezTo>
                    <a:lnTo>
                      <a:pt x="4687" y="6"/>
                    </a:lnTo>
                    <a:cubicBezTo>
                      <a:pt x="4685" y="2"/>
                      <a:pt x="4680" y="0"/>
                      <a:pt x="46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1"/>
              <p:cNvSpPr/>
              <p:nvPr/>
            </p:nvSpPr>
            <p:spPr>
              <a:xfrm>
                <a:off x="3693803" y="3992035"/>
                <a:ext cx="50476" cy="50440"/>
              </a:xfrm>
              <a:custGeom>
                <a:avLst/>
                <a:gdLst/>
                <a:ahLst/>
                <a:cxnLst/>
                <a:rect l="l" t="t" r="r" b="b"/>
                <a:pathLst>
                  <a:path w="4157" h="4154" extrusionOk="0">
                    <a:moveTo>
                      <a:pt x="3818" y="0"/>
                    </a:moveTo>
                    <a:cubicBezTo>
                      <a:pt x="3814" y="0"/>
                      <a:pt x="3811" y="2"/>
                      <a:pt x="3808" y="4"/>
                    </a:cubicBezTo>
                    <a:lnTo>
                      <a:pt x="4" y="3809"/>
                    </a:lnTo>
                    <a:cubicBezTo>
                      <a:pt x="0" y="3812"/>
                      <a:pt x="0" y="3821"/>
                      <a:pt x="4" y="3827"/>
                    </a:cubicBezTo>
                    <a:lnTo>
                      <a:pt x="328" y="4150"/>
                    </a:lnTo>
                    <a:cubicBezTo>
                      <a:pt x="331" y="4152"/>
                      <a:pt x="334" y="4154"/>
                      <a:pt x="337" y="4154"/>
                    </a:cubicBezTo>
                    <a:cubicBezTo>
                      <a:pt x="341" y="4154"/>
                      <a:pt x="344" y="4152"/>
                      <a:pt x="346" y="4150"/>
                    </a:cubicBezTo>
                    <a:lnTo>
                      <a:pt x="4151" y="347"/>
                    </a:lnTo>
                    <a:cubicBezTo>
                      <a:pt x="4156" y="342"/>
                      <a:pt x="4156" y="334"/>
                      <a:pt x="4151" y="329"/>
                    </a:cubicBezTo>
                    <a:lnTo>
                      <a:pt x="3828" y="4"/>
                    </a:lnTo>
                    <a:cubicBezTo>
                      <a:pt x="3825" y="2"/>
                      <a:pt x="3822" y="0"/>
                      <a:pt x="3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1"/>
              <p:cNvSpPr/>
              <p:nvPr/>
            </p:nvSpPr>
            <p:spPr>
              <a:xfrm>
                <a:off x="3777598" y="4046932"/>
                <a:ext cx="37860" cy="59668"/>
              </a:xfrm>
              <a:custGeom>
                <a:avLst/>
                <a:gdLst/>
                <a:ahLst/>
                <a:cxnLst/>
                <a:rect l="l" t="t" r="r" b="b"/>
                <a:pathLst>
                  <a:path w="3118" h="4914" extrusionOk="0">
                    <a:moveTo>
                      <a:pt x="2705" y="0"/>
                    </a:moveTo>
                    <a:cubicBezTo>
                      <a:pt x="2701" y="0"/>
                      <a:pt x="2696" y="2"/>
                      <a:pt x="2694" y="6"/>
                    </a:cubicBezTo>
                    <a:lnTo>
                      <a:pt x="4" y="4665"/>
                    </a:lnTo>
                    <a:cubicBezTo>
                      <a:pt x="1" y="4670"/>
                      <a:pt x="4" y="4679"/>
                      <a:pt x="10" y="4683"/>
                    </a:cubicBezTo>
                    <a:lnTo>
                      <a:pt x="406" y="4912"/>
                    </a:lnTo>
                    <a:cubicBezTo>
                      <a:pt x="408" y="4913"/>
                      <a:pt x="410" y="4913"/>
                      <a:pt x="412" y="4913"/>
                    </a:cubicBezTo>
                    <a:cubicBezTo>
                      <a:pt x="416" y="4913"/>
                      <a:pt x="422" y="4910"/>
                      <a:pt x="424" y="4907"/>
                    </a:cubicBezTo>
                    <a:lnTo>
                      <a:pt x="3114" y="247"/>
                    </a:lnTo>
                    <a:cubicBezTo>
                      <a:pt x="3118" y="242"/>
                      <a:pt x="3116" y="235"/>
                      <a:pt x="3109" y="231"/>
                    </a:cubicBezTo>
                    <a:lnTo>
                      <a:pt x="2712" y="2"/>
                    </a:lnTo>
                    <a:cubicBezTo>
                      <a:pt x="2710" y="1"/>
                      <a:pt x="2707" y="0"/>
                      <a:pt x="2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1"/>
              <p:cNvSpPr/>
              <p:nvPr/>
            </p:nvSpPr>
            <p:spPr>
              <a:xfrm>
                <a:off x="3875528" y="4081708"/>
                <a:ext cx="22634" cy="64853"/>
              </a:xfrm>
              <a:custGeom>
                <a:avLst/>
                <a:gdLst/>
                <a:ahLst/>
                <a:cxnLst/>
                <a:rect l="l" t="t" r="r" b="b"/>
                <a:pathLst>
                  <a:path w="1864" h="5341" extrusionOk="0">
                    <a:moveTo>
                      <a:pt x="1406" y="0"/>
                    </a:moveTo>
                    <a:cubicBezTo>
                      <a:pt x="1400" y="0"/>
                      <a:pt x="1396" y="4"/>
                      <a:pt x="1395" y="10"/>
                    </a:cubicBezTo>
                    <a:lnTo>
                      <a:pt x="2" y="5206"/>
                    </a:lnTo>
                    <a:cubicBezTo>
                      <a:pt x="0" y="5212"/>
                      <a:pt x="4" y="5219"/>
                      <a:pt x="11" y="5221"/>
                    </a:cubicBezTo>
                    <a:lnTo>
                      <a:pt x="453" y="5340"/>
                    </a:lnTo>
                    <a:cubicBezTo>
                      <a:pt x="454" y="5340"/>
                      <a:pt x="456" y="5340"/>
                      <a:pt x="457" y="5340"/>
                    </a:cubicBezTo>
                    <a:cubicBezTo>
                      <a:pt x="463" y="5340"/>
                      <a:pt x="468" y="5337"/>
                      <a:pt x="469" y="5331"/>
                    </a:cubicBezTo>
                    <a:lnTo>
                      <a:pt x="1862" y="134"/>
                    </a:lnTo>
                    <a:cubicBezTo>
                      <a:pt x="1864" y="129"/>
                      <a:pt x="1860" y="121"/>
                      <a:pt x="1853" y="120"/>
                    </a:cubicBezTo>
                    <a:lnTo>
                      <a:pt x="1409" y="1"/>
                    </a:lnTo>
                    <a:cubicBezTo>
                      <a:pt x="1408" y="0"/>
                      <a:pt x="1407" y="0"/>
                      <a:pt x="14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1"/>
              <p:cNvSpPr/>
              <p:nvPr/>
            </p:nvSpPr>
            <p:spPr>
              <a:xfrm>
                <a:off x="3980730" y="4094130"/>
                <a:ext cx="5877" cy="65630"/>
              </a:xfrm>
              <a:custGeom>
                <a:avLst/>
                <a:gdLst/>
                <a:ahLst/>
                <a:cxnLst/>
                <a:rect l="l" t="t" r="r" b="b"/>
                <a:pathLst>
                  <a:path w="484" h="5405" extrusionOk="0">
                    <a:moveTo>
                      <a:pt x="13" y="0"/>
                    </a:moveTo>
                    <a:cubicBezTo>
                      <a:pt x="6" y="0"/>
                      <a:pt x="0" y="6"/>
                      <a:pt x="0" y="13"/>
                    </a:cubicBezTo>
                    <a:lnTo>
                      <a:pt x="0" y="5392"/>
                    </a:lnTo>
                    <a:cubicBezTo>
                      <a:pt x="0" y="5399"/>
                      <a:pt x="6" y="5405"/>
                      <a:pt x="13" y="5405"/>
                    </a:cubicBezTo>
                    <a:lnTo>
                      <a:pt x="471" y="5405"/>
                    </a:lnTo>
                    <a:cubicBezTo>
                      <a:pt x="478" y="5405"/>
                      <a:pt x="484" y="5399"/>
                      <a:pt x="484" y="5392"/>
                    </a:cubicBezTo>
                    <a:lnTo>
                      <a:pt x="484" y="13"/>
                    </a:lnTo>
                    <a:cubicBezTo>
                      <a:pt x="484" y="6"/>
                      <a:pt x="478" y="0"/>
                      <a:pt x="4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1"/>
              <p:cNvSpPr/>
              <p:nvPr/>
            </p:nvSpPr>
            <p:spPr>
              <a:xfrm>
                <a:off x="4069213" y="4081841"/>
                <a:ext cx="22646" cy="64865"/>
              </a:xfrm>
              <a:custGeom>
                <a:avLst/>
                <a:gdLst/>
                <a:ahLst/>
                <a:cxnLst/>
                <a:rect l="l" t="t" r="r" b="b"/>
                <a:pathLst>
                  <a:path w="1865" h="5342" extrusionOk="0">
                    <a:moveTo>
                      <a:pt x="456" y="0"/>
                    </a:moveTo>
                    <a:cubicBezTo>
                      <a:pt x="455" y="0"/>
                      <a:pt x="454" y="0"/>
                      <a:pt x="453" y="0"/>
                    </a:cubicBezTo>
                    <a:lnTo>
                      <a:pt x="12" y="119"/>
                    </a:lnTo>
                    <a:cubicBezTo>
                      <a:pt x="4" y="121"/>
                      <a:pt x="1" y="128"/>
                      <a:pt x="3" y="136"/>
                    </a:cubicBezTo>
                    <a:lnTo>
                      <a:pt x="1395" y="5333"/>
                    </a:lnTo>
                    <a:cubicBezTo>
                      <a:pt x="1397" y="5337"/>
                      <a:pt x="1401" y="5342"/>
                      <a:pt x="1407" y="5342"/>
                    </a:cubicBezTo>
                    <a:cubicBezTo>
                      <a:pt x="1408" y="5342"/>
                      <a:pt x="1409" y="5342"/>
                      <a:pt x="1410" y="5342"/>
                    </a:cubicBezTo>
                    <a:lnTo>
                      <a:pt x="1853" y="5223"/>
                    </a:lnTo>
                    <a:cubicBezTo>
                      <a:pt x="1860" y="5221"/>
                      <a:pt x="1864" y="5213"/>
                      <a:pt x="1862" y="5206"/>
                    </a:cubicBezTo>
                    <a:lnTo>
                      <a:pt x="470" y="9"/>
                    </a:lnTo>
                    <a:cubicBezTo>
                      <a:pt x="468" y="5"/>
                      <a:pt x="463" y="0"/>
                      <a:pt x="4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1"/>
              <p:cNvSpPr/>
              <p:nvPr/>
            </p:nvSpPr>
            <p:spPr>
              <a:xfrm>
                <a:off x="4151903" y="4047017"/>
                <a:ext cx="37860" cy="59668"/>
              </a:xfrm>
              <a:custGeom>
                <a:avLst/>
                <a:gdLst/>
                <a:ahLst/>
                <a:cxnLst/>
                <a:rect l="l" t="t" r="r" b="b"/>
                <a:pathLst>
                  <a:path w="3118" h="4914" extrusionOk="0">
                    <a:moveTo>
                      <a:pt x="413" y="0"/>
                    </a:moveTo>
                    <a:cubicBezTo>
                      <a:pt x="410" y="0"/>
                      <a:pt x="408" y="1"/>
                      <a:pt x="406" y="2"/>
                    </a:cubicBezTo>
                    <a:lnTo>
                      <a:pt x="9" y="231"/>
                    </a:lnTo>
                    <a:cubicBezTo>
                      <a:pt x="2" y="235"/>
                      <a:pt x="0" y="242"/>
                      <a:pt x="4" y="247"/>
                    </a:cubicBezTo>
                    <a:lnTo>
                      <a:pt x="2693" y="4907"/>
                    </a:lnTo>
                    <a:cubicBezTo>
                      <a:pt x="2696" y="4911"/>
                      <a:pt x="2701" y="4914"/>
                      <a:pt x="2706" y="4914"/>
                    </a:cubicBezTo>
                    <a:cubicBezTo>
                      <a:pt x="2708" y="4914"/>
                      <a:pt x="2710" y="4913"/>
                      <a:pt x="2711" y="4912"/>
                    </a:cubicBezTo>
                    <a:lnTo>
                      <a:pt x="3108" y="4683"/>
                    </a:lnTo>
                    <a:cubicBezTo>
                      <a:pt x="3115" y="4679"/>
                      <a:pt x="3117" y="4670"/>
                      <a:pt x="3114" y="4665"/>
                    </a:cubicBezTo>
                    <a:lnTo>
                      <a:pt x="424" y="6"/>
                    </a:lnTo>
                    <a:cubicBezTo>
                      <a:pt x="422" y="2"/>
                      <a:pt x="417" y="0"/>
                      <a:pt x="4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1"/>
              <p:cNvSpPr/>
              <p:nvPr/>
            </p:nvSpPr>
            <p:spPr>
              <a:xfrm>
                <a:off x="4223131" y="3992133"/>
                <a:ext cx="50476" cy="50452"/>
              </a:xfrm>
              <a:custGeom>
                <a:avLst/>
                <a:gdLst/>
                <a:ahLst/>
                <a:cxnLst/>
                <a:rect l="l" t="t" r="r" b="b"/>
                <a:pathLst>
                  <a:path w="4157" h="4155" extrusionOk="0">
                    <a:moveTo>
                      <a:pt x="338" y="1"/>
                    </a:moveTo>
                    <a:cubicBezTo>
                      <a:pt x="335" y="1"/>
                      <a:pt x="331" y="2"/>
                      <a:pt x="329" y="4"/>
                    </a:cubicBezTo>
                    <a:lnTo>
                      <a:pt x="6" y="328"/>
                    </a:lnTo>
                    <a:cubicBezTo>
                      <a:pt x="0" y="334"/>
                      <a:pt x="0" y="341"/>
                      <a:pt x="6" y="346"/>
                    </a:cubicBezTo>
                    <a:lnTo>
                      <a:pt x="3808" y="4151"/>
                    </a:lnTo>
                    <a:cubicBezTo>
                      <a:pt x="3811" y="4153"/>
                      <a:pt x="3814" y="4155"/>
                      <a:pt x="3818" y="4155"/>
                    </a:cubicBezTo>
                    <a:cubicBezTo>
                      <a:pt x="3821" y="4155"/>
                      <a:pt x="3824" y="4153"/>
                      <a:pt x="3826" y="4151"/>
                    </a:cubicBezTo>
                    <a:lnTo>
                      <a:pt x="4151" y="3826"/>
                    </a:lnTo>
                    <a:cubicBezTo>
                      <a:pt x="4156" y="3820"/>
                      <a:pt x="4156" y="3813"/>
                      <a:pt x="4151" y="3808"/>
                    </a:cubicBezTo>
                    <a:lnTo>
                      <a:pt x="347" y="4"/>
                    </a:lnTo>
                    <a:cubicBezTo>
                      <a:pt x="345" y="2"/>
                      <a:pt x="342" y="1"/>
                      <a:pt x="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1"/>
              <p:cNvSpPr/>
              <p:nvPr/>
            </p:nvSpPr>
            <p:spPr>
              <a:xfrm>
                <a:off x="4277991" y="3920917"/>
                <a:ext cx="59729" cy="37824"/>
              </a:xfrm>
              <a:custGeom>
                <a:avLst/>
                <a:gdLst/>
                <a:ahLst/>
                <a:cxnLst/>
                <a:rect l="l" t="t" r="r" b="b"/>
                <a:pathLst>
                  <a:path w="4919" h="3115" extrusionOk="0">
                    <a:moveTo>
                      <a:pt x="244" y="1"/>
                    </a:moveTo>
                    <a:cubicBezTo>
                      <a:pt x="240" y="1"/>
                      <a:pt x="236" y="3"/>
                      <a:pt x="234" y="8"/>
                    </a:cubicBezTo>
                    <a:lnTo>
                      <a:pt x="4" y="405"/>
                    </a:lnTo>
                    <a:cubicBezTo>
                      <a:pt x="1" y="410"/>
                      <a:pt x="3" y="419"/>
                      <a:pt x="10" y="423"/>
                    </a:cubicBezTo>
                    <a:lnTo>
                      <a:pt x="4667" y="3112"/>
                    </a:lnTo>
                    <a:cubicBezTo>
                      <a:pt x="4670" y="3114"/>
                      <a:pt x="4672" y="3114"/>
                      <a:pt x="4674" y="3114"/>
                    </a:cubicBezTo>
                    <a:cubicBezTo>
                      <a:pt x="4679" y="3114"/>
                      <a:pt x="4683" y="3112"/>
                      <a:pt x="4685" y="3107"/>
                    </a:cubicBezTo>
                    <a:lnTo>
                      <a:pt x="4914" y="2710"/>
                    </a:lnTo>
                    <a:cubicBezTo>
                      <a:pt x="4918" y="2705"/>
                      <a:pt x="4916" y="2696"/>
                      <a:pt x="4909" y="2692"/>
                    </a:cubicBezTo>
                    <a:lnTo>
                      <a:pt x="252" y="3"/>
                    </a:lnTo>
                    <a:cubicBezTo>
                      <a:pt x="249" y="1"/>
                      <a:pt x="247" y="1"/>
                      <a:pt x="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1"/>
              <p:cNvSpPr/>
              <p:nvPr/>
            </p:nvSpPr>
            <p:spPr>
              <a:xfrm>
                <a:off x="4312816" y="3838275"/>
                <a:ext cx="64914" cy="22609"/>
              </a:xfrm>
              <a:custGeom>
                <a:avLst/>
                <a:gdLst/>
                <a:ahLst/>
                <a:cxnLst/>
                <a:rect l="l" t="t" r="r" b="b"/>
                <a:pathLst>
                  <a:path w="5346" h="1862" extrusionOk="0">
                    <a:moveTo>
                      <a:pt x="134" y="0"/>
                    </a:moveTo>
                    <a:cubicBezTo>
                      <a:pt x="128" y="0"/>
                      <a:pt x="123" y="4"/>
                      <a:pt x="122" y="10"/>
                    </a:cubicBezTo>
                    <a:lnTo>
                      <a:pt x="3" y="452"/>
                    </a:lnTo>
                    <a:cubicBezTo>
                      <a:pt x="1" y="459"/>
                      <a:pt x="6" y="466"/>
                      <a:pt x="12" y="468"/>
                    </a:cubicBezTo>
                    <a:lnTo>
                      <a:pt x="5209" y="1861"/>
                    </a:lnTo>
                    <a:cubicBezTo>
                      <a:pt x="5210" y="1861"/>
                      <a:pt x="5211" y="1861"/>
                      <a:pt x="5212" y="1861"/>
                    </a:cubicBezTo>
                    <a:cubicBezTo>
                      <a:pt x="5218" y="1861"/>
                      <a:pt x="5223" y="1858"/>
                      <a:pt x="5225" y="1852"/>
                    </a:cubicBezTo>
                    <a:lnTo>
                      <a:pt x="5342" y="1408"/>
                    </a:lnTo>
                    <a:cubicBezTo>
                      <a:pt x="5346" y="1402"/>
                      <a:pt x="5340" y="1395"/>
                      <a:pt x="5333" y="1393"/>
                    </a:cubicBezTo>
                    <a:lnTo>
                      <a:pt x="138" y="1"/>
                    </a:lnTo>
                    <a:cubicBezTo>
                      <a:pt x="137" y="1"/>
                      <a:pt x="136" y="0"/>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1"/>
              <p:cNvSpPr/>
              <p:nvPr/>
            </p:nvSpPr>
            <p:spPr>
              <a:xfrm>
                <a:off x="4325213" y="3749744"/>
                <a:ext cx="65654" cy="5913"/>
              </a:xfrm>
              <a:custGeom>
                <a:avLst/>
                <a:gdLst/>
                <a:ahLst/>
                <a:cxnLst/>
                <a:rect l="l" t="t" r="r" b="b"/>
                <a:pathLst>
                  <a:path w="5407" h="487" extrusionOk="0">
                    <a:moveTo>
                      <a:pt x="14" y="1"/>
                    </a:moveTo>
                    <a:cubicBezTo>
                      <a:pt x="6" y="1"/>
                      <a:pt x="1" y="6"/>
                      <a:pt x="1" y="13"/>
                    </a:cubicBezTo>
                    <a:lnTo>
                      <a:pt x="1" y="472"/>
                    </a:lnTo>
                    <a:cubicBezTo>
                      <a:pt x="1" y="479"/>
                      <a:pt x="6" y="486"/>
                      <a:pt x="14" y="486"/>
                    </a:cubicBezTo>
                    <a:lnTo>
                      <a:pt x="5394" y="486"/>
                    </a:lnTo>
                    <a:cubicBezTo>
                      <a:pt x="5402" y="486"/>
                      <a:pt x="5407" y="479"/>
                      <a:pt x="5407" y="472"/>
                    </a:cubicBezTo>
                    <a:lnTo>
                      <a:pt x="5407" y="13"/>
                    </a:lnTo>
                    <a:cubicBezTo>
                      <a:pt x="5407" y="6"/>
                      <a:pt x="5402" y="1"/>
                      <a:pt x="5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1"/>
              <p:cNvSpPr/>
              <p:nvPr/>
            </p:nvSpPr>
            <p:spPr>
              <a:xfrm>
                <a:off x="4312925" y="3644517"/>
                <a:ext cx="64890" cy="22609"/>
              </a:xfrm>
              <a:custGeom>
                <a:avLst/>
                <a:gdLst/>
                <a:ahLst/>
                <a:cxnLst/>
                <a:rect l="l" t="t" r="r" b="b"/>
                <a:pathLst>
                  <a:path w="5344" h="1862" extrusionOk="0">
                    <a:moveTo>
                      <a:pt x="5212" y="1"/>
                    </a:moveTo>
                    <a:cubicBezTo>
                      <a:pt x="5211" y="1"/>
                      <a:pt x="5210" y="1"/>
                      <a:pt x="5209" y="1"/>
                    </a:cubicBezTo>
                    <a:lnTo>
                      <a:pt x="12" y="1392"/>
                    </a:lnTo>
                    <a:cubicBezTo>
                      <a:pt x="6" y="1394"/>
                      <a:pt x="1" y="1401"/>
                      <a:pt x="3" y="1408"/>
                    </a:cubicBezTo>
                    <a:lnTo>
                      <a:pt x="122" y="1852"/>
                    </a:lnTo>
                    <a:cubicBezTo>
                      <a:pt x="123" y="1857"/>
                      <a:pt x="129" y="1861"/>
                      <a:pt x="135" y="1861"/>
                    </a:cubicBezTo>
                    <a:cubicBezTo>
                      <a:pt x="136" y="1861"/>
                      <a:pt x="137" y="1861"/>
                      <a:pt x="138" y="1861"/>
                    </a:cubicBezTo>
                    <a:lnTo>
                      <a:pt x="5333" y="468"/>
                    </a:lnTo>
                    <a:cubicBezTo>
                      <a:pt x="5340" y="467"/>
                      <a:pt x="5344" y="459"/>
                      <a:pt x="5342" y="452"/>
                    </a:cubicBezTo>
                    <a:lnTo>
                      <a:pt x="5225" y="10"/>
                    </a:lnTo>
                    <a:cubicBezTo>
                      <a:pt x="5223" y="4"/>
                      <a:pt x="5218" y="1"/>
                      <a:pt x="5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1"/>
              <p:cNvSpPr/>
              <p:nvPr/>
            </p:nvSpPr>
            <p:spPr>
              <a:xfrm>
                <a:off x="4278124" y="3546624"/>
                <a:ext cx="59717" cy="37787"/>
              </a:xfrm>
              <a:custGeom>
                <a:avLst/>
                <a:gdLst/>
                <a:ahLst/>
                <a:cxnLst/>
                <a:rect l="l" t="t" r="r" b="b"/>
                <a:pathLst>
                  <a:path w="4918" h="3112" extrusionOk="0">
                    <a:moveTo>
                      <a:pt x="4674" y="0"/>
                    </a:moveTo>
                    <a:cubicBezTo>
                      <a:pt x="4671" y="0"/>
                      <a:pt x="4669" y="1"/>
                      <a:pt x="4667" y="2"/>
                    </a:cubicBezTo>
                    <a:lnTo>
                      <a:pt x="8" y="2691"/>
                    </a:lnTo>
                    <a:cubicBezTo>
                      <a:pt x="2" y="2695"/>
                      <a:pt x="1" y="2702"/>
                      <a:pt x="4" y="2708"/>
                    </a:cubicBezTo>
                    <a:lnTo>
                      <a:pt x="233" y="3104"/>
                    </a:lnTo>
                    <a:cubicBezTo>
                      <a:pt x="236" y="3109"/>
                      <a:pt x="240" y="3112"/>
                      <a:pt x="244" y="3112"/>
                    </a:cubicBezTo>
                    <a:cubicBezTo>
                      <a:pt x="246" y="3112"/>
                      <a:pt x="248" y="3111"/>
                      <a:pt x="250" y="3110"/>
                    </a:cubicBezTo>
                    <a:lnTo>
                      <a:pt x="4909" y="420"/>
                    </a:lnTo>
                    <a:cubicBezTo>
                      <a:pt x="4916" y="417"/>
                      <a:pt x="4918" y="410"/>
                      <a:pt x="4914" y="402"/>
                    </a:cubicBezTo>
                    <a:lnTo>
                      <a:pt x="4685" y="6"/>
                    </a:lnTo>
                    <a:cubicBezTo>
                      <a:pt x="4683" y="2"/>
                      <a:pt x="4678" y="0"/>
                      <a:pt x="46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1"/>
              <p:cNvSpPr/>
              <p:nvPr/>
            </p:nvSpPr>
            <p:spPr>
              <a:xfrm>
                <a:off x="4223265" y="3462732"/>
                <a:ext cx="50476" cy="50464"/>
              </a:xfrm>
              <a:custGeom>
                <a:avLst/>
                <a:gdLst/>
                <a:ahLst/>
                <a:cxnLst/>
                <a:rect l="l" t="t" r="r" b="b"/>
                <a:pathLst>
                  <a:path w="4157" h="4156" extrusionOk="0">
                    <a:moveTo>
                      <a:pt x="3818" y="0"/>
                    </a:moveTo>
                    <a:cubicBezTo>
                      <a:pt x="3815" y="0"/>
                      <a:pt x="3812" y="1"/>
                      <a:pt x="3810" y="4"/>
                    </a:cubicBezTo>
                    <a:lnTo>
                      <a:pt x="5" y="3808"/>
                    </a:lnTo>
                    <a:cubicBezTo>
                      <a:pt x="0" y="3814"/>
                      <a:pt x="0" y="3823"/>
                      <a:pt x="5" y="3826"/>
                    </a:cubicBezTo>
                    <a:lnTo>
                      <a:pt x="330" y="4151"/>
                    </a:lnTo>
                    <a:cubicBezTo>
                      <a:pt x="333" y="4154"/>
                      <a:pt x="336" y="4155"/>
                      <a:pt x="339" y="4155"/>
                    </a:cubicBezTo>
                    <a:cubicBezTo>
                      <a:pt x="342" y="4155"/>
                      <a:pt x="345" y="4154"/>
                      <a:pt x="348" y="4151"/>
                    </a:cubicBezTo>
                    <a:lnTo>
                      <a:pt x="4151" y="347"/>
                    </a:lnTo>
                    <a:cubicBezTo>
                      <a:pt x="4156" y="341"/>
                      <a:pt x="4156" y="334"/>
                      <a:pt x="4151" y="329"/>
                    </a:cubicBezTo>
                    <a:lnTo>
                      <a:pt x="3828" y="4"/>
                    </a:lnTo>
                    <a:cubicBezTo>
                      <a:pt x="3825" y="1"/>
                      <a:pt x="3821" y="0"/>
                      <a:pt x="3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1"/>
              <p:cNvSpPr/>
              <p:nvPr/>
            </p:nvSpPr>
            <p:spPr>
              <a:xfrm>
                <a:off x="4152012" y="3398668"/>
                <a:ext cx="37836" cy="59668"/>
              </a:xfrm>
              <a:custGeom>
                <a:avLst/>
                <a:gdLst/>
                <a:ahLst/>
                <a:cxnLst/>
                <a:rect l="l" t="t" r="r" b="b"/>
                <a:pathLst>
                  <a:path w="3116" h="4914" extrusionOk="0">
                    <a:moveTo>
                      <a:pt x="2704" y="0"/>
                    </a:moveTo>
                    <a:cubicBezTo>
                      <a:pt x="2700" y="0"/>
                      <a:pt x="2696" y="3"/>
                      <a:pt x="2693" y="7"/>
                    </a:cubicBezTo>
                    <a:lnTo>
                      <a:pt x="4" y="4667"/>
                    </a:lnTo>
                    <a:cubicBezTo>
                      <a:pt x="0" y="4672"/>
                      <a:pt x="2" y="4679"/>
                      <a:pt x="9" y="4683"/>
                    </a:cubicBezTo>
                    <a:lnTo>
                      <a:pt x="406" y="4912"/>
                    </a:lnTo>
                    <a:cubicBezTo>
                      <a:pt x="408" y="4913"/>
                      <a:pt x="410" y="4914"/>
                      <a:pt x="412" y="4914"/>
                    </a:cubicBezTo>
                    <a:cubicBezTo>
                      <a:pt x="416" y="4914"/>
                      <a:pt x="420" y="4912"/>
                      <a:pt x="422" y="4908"/>
                    </a:cubicBezTo>
                    <a:lnTo>
                      <a:pt x="3112" y="249"/>
                    </a:lnTo>
                    <a:cubicBezTo>
                      <a:pt x="3115" y="244"/>
                      <a:pt x="3114" y="235"/>
                      <a:pt x="3108" y="231"/>
                    </a:cubicBezTo>
                    <a:lnTo>
                      <a:pt x="2711" y="2"/>
                    </a:lnTo>
                    <a:cubicBezTo>
                      <a:pt x="2709" y="1"/>
                      <a:pt x="2707" y="0"/>
                      <a:pt x="2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1"/>
              <p:cNvSpPr/>
              <p:nvPr/>
            </p:nvSpPr>
            <p:spPr>
              <a:xfrm>
                <a:off x="4069371" y="3358622"/>
                <a:ext cx="22634" cy="64853"/>
              </a:xfrm>
              <a:custGeom>
                <a:avLst/>
                <a:gdLst/>
                <a:ahLst/>
                <a:cxnLst/>
                <a:rect l="l" t="t" r="r" b="b"/>
                <a:pathLst>
                  <a:path w="1864" h="5341" extrusionOk="0">
                    <a:moveTo>
                      <a:pt x="1407" y="0"/>
                    </a:moveTo>
                    <a:cubicBezTo>
                      <a:pt x="1401" y="0"/>
                      <a:pt x="1396" y="4"/>
                      <a:pt x="1395" y="10"/>
                    </a:cubicBezTo>
                    <a:lnTo>
                      <a:pt x="2" y="5207"/>
                    </a:lnTo>
                    <a:cubicBezTo>
                      <a:pt x="0" y="5214"/>
                      <a:pt x="4" y="5219"/>
                      <a:pt x="11" y="5221"/>
                    </a:cubicBezTo>
                    <a:lnTo>
                      <a:pt x="453" y="5340"/>
                    </a:lnTo>
                    <a:cubicBezTo>
                      <a:pt x="454" y="5341"/>
                      <a:pt x="456" y="5341"/>
                      <a:pt x="457" y="5341"/>
                    </a:cubicBezTo>
                    <a:cubicBezTo>
                      <a:pt x="463" y="5341"/>
                      <a:pt x="468" y="5337"/>
                      <a:pt x="469" y="5331"/>
                    </a:cubicBezTo>
                    <a:lnTo>
                      <a:pt x="1862" y="136"/>
                    </a:lnTo>
                    <a:cubicBezTo>
                      <a:pt x="1864" y="129"/>
                      <a:pt x="1860" y="122"/>
                      <a:pt x="1853" y="120"/>
                    </a:cubicBezTo>
                    <a:lnTo>
                      <a:pt x="1411" y="1"/>
                    </a:lnTo>
                    <a:cubicBezTo>
                      <a:pt x="1410" y="1"/>
                      <a:pt x="1408" y="0"/>
                      <a:pt x="1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2" name="Google Shape;1172;p51"/>
            <p:cNvGrpSpPr/>
            <p:nvPr/>
          </p:nvGrpSpPr>
          <p:grpSpPr>
            <a:xfrm>
              <a:off x="5851606" y="2984700"/>
              <a:ext cx="1487746" cy="1744079"/>
              <a:chOff x="5361261" y="2462725"/>
              <a:chExt cx="1487746" cy="1744079"/>
            </a:xfrm>
          </p:grpSpPr>
          <p:sp>
            <p:nvSpPr>
              <p:cNvPr id="1173" name="Google Shape;1173;p51"/>
              <p:cNvSpPr/>
              <p:nvPr/>
            </p:nvSpPr>
            <p:spPr>
              <a:xfrm>
                <a:off x="5808172" y="2765067"/>
                <a:ext cx="485665" cy="364468"/>
              </a:xfrm>
              <a:custGeom>
                <a:avLst/>
                <a:gdLst/>
                <a:ahLst/>
                <a:cxnLst/>
                <a:rect l="l" t="t" r="r" b="b"/>
                <a:pathLst>
                  <a:path w="22332" h="16761" extrusionOk="0">
                    <a:moveTo>
                      <a:pt x="8983" y="11887"/>
                    </a:moveTo>
                    <a:cubicBezTo>
                      <a:pt x="9000" y="11895"/>
                      <a:pt x="9015" y="11903"/>
                      <a:pt x="9028" y="11910"/>
                    </a:cubicBezTo>
                    <a:cubicBezTo>
                      <a:pt x="9059" y="11926"/>
                      <a:pt x="9081" y="11943"/>
                      <a:pt x="9090" y="11952"/>
                    </a:cubicBezTo>
                    <a:cubicBezTo>
                      <a:pt x="9097" y="11959"/>
                      <a:pt x="9098" y="11962"/>
                      <a:pt x="9094" y="11962"/>
                    </a:cubicBezTo>
                    <a:cubicBezTo>
                      <a:pt x="9089" y="11962"/>
                      <a:pt x="9073" y="11954"/>
                      <a:pt x="9052" y="11939"/>
                    </a:cubicBezTo>
                    <a:cubicBezTo>
                      <a:pt x="9032" y="11926"/>
                      <a:pt x="9009" y="11909"/>
                      <a:pt x="8983" y="11887"/>
                    </a:cubicBezTo>
                    <a:close/>
                    <a:moveTo>
                      <a:pt x="1944" y="1"/>
                    </a:moveTo>
                    <a:cubicBezTo>
                      <a:pt x="1813" y="1"/>
                      <a:pt x="1679" y="16"/>
                      <a:pt x="1546" y="46"/>
                    </a:cubicBezTo>
                    <a:cubicBezTo>
                      <a:pt x="594" y="265"/>
                      <a:pt x="0" y="1214"/>
                      <a:pt x="218" y="2164"/>
                    </a:cubicBezTo>
                    <a:lnTo>
                      <a:pt x="323" y="2624"/>
                    </a:lnTo>
                    <a:lnTo>
                      <a:pt x="429" y="3073"/>
                    </a:lnTo>
                    <a:cubicBezTo>
                      <a:pt x="502" y="3371"/>
                      <a:pt x="577" y="3667"/>
                      <a:pt x="655" y="3963"/>
                    </a:cubicBezTo>
                    <a:cubicBezTo>
                      <a:pt x="806" y="4554"/>
                      <a:pt x="972" y="5144"/>
                      <a:pt x="1142" y="5732"/>
                    </a:cubicBezTo>
                    <a:cubicBezTo>
                      <a:pt x="1486" y="6908"/>
                      <a:pt x="1860" y="8083"/>
                      <a:pt x="2291" y="9253"/>
                    </a:cubicBezTo>
                    <a:cubicBezTo>
                      <a:pt x="2506" y="9839"/>
                      <a:pt x="2731" y="10427"/>
                      <a:pt x="2984" y="11016"/>
                    </a:cubicBezTo>
                    <a:cubicBezTo>
                      <a:pt x="3234" y="11604"/>
                      <a:pt x="3503" y="12193"/>
                      <a:pt x="3813" y="12791"/>
                    </a:cubicBezTo>
                    <a:cubicBezTo>
                      <a:pt x="3969" y="13090"/>
                      <a:pt x="4134" y="13391"/>
                      <a:pt x="4320" y="13696"/>
                    </a:cubicBezTo>
                    <a:cubicBezTo>
                      <a:pt x="4506" y="14001"/>
                      <a:pt x="4710" y="14309"/>
                      <a:pt x="4948" y="14629"/>
                    </a:cubicBezTo>
                    <a:cubicBezTo>
                      <a:pt x="5190" y="14946"/>
                      <a:pt x="5460" y="15274"/>
                      <a:pt x="5835" y="15619"/>
                    </a:cubicBezTo>
                    <a:cubicBezTo>
                      <a:pt x="6025" y="15792"/>
                      <a:pt x="6240" y="15967"/>
                      <a:pt x="6512" y="16142"/>
                    </a:cubicBezTo>
                    <a:cubicBezTo>
                      <a:pt x="6647" y="16229"/>
                      <a:pt x="6801" y="16315"/>
                      <a:pt x="6968" y="16396"/>
                    </a:cubicBezTo>
                    <a:cubicBezTo>
                      <a:pt x="7140" y="16478"/>
                      <a:pt x="7329" y="16551"/>
                      <a:pt x="7538" y="16615"/>
                    </a:cubicBezTo>
                    <a:cubicBezTo>
                      <a:pt x="7751" y="16678"/>
                      <a:pt x="7986" y="16725"/>
                      <a:pt x="8236" y="16746"/>
                    </a:cubicBezTo>
                    <a:cubicBezTo>
                      <a:pt x="8300" y="16752"/>
                      <a:pt x="8364" y="16755"/>
                      <a:pt x="8428" y="16759"/>
                    </a:cubicBezTo>
                    <a:cubicBezTo>
                      <a:pt x="8460" y="16760"/>
                      <a:pt x="8493" y="16760"/>
                      <a:pt x="8525" y="16760"/>
                    </a:cubicBezTo>
                    <a:cubicBezTo>
                      <a:pt x="8557" y="16760"/>
                      <a:pt x="8590" y="16760"/>
                      <a:pt x="8622" y="16759"/>
                    </a:cubicBezTo>
                    <a:lnTo>
                      <a:pt x="8671" y="16757"/>
                    </a:lnTo>
                    <a:lnTo>
                      <a:pt x="8705" y="16757"/>
                    </a:lnTo>
                    <a:lnTo>
                      <a:pt x="8776" y="16752"/>
                    </a:lnTo>
                    <a:cubicBezTo>
                      <a:pt x="8823" y="16750"/>
                      <a:pt x="8868" y="16746"/>
                      <a:pt x="8911" y="16743"/>
                    </a:cubicBezTo>
                    <a:cubicBezTo>
                      <a:pt x="9086" y="16726"/>
                      <a:pt x="9243" y="16701"/>
                      <a:pt x="9389" y="16671"/>
                    </a:cubicBezTo>
                    <a:cubicBezTo>
                      <a:pt x="9537" y="16642"/>
                      <a:pt x="9669" y="16609"/>
                      <a:pt x="9797" y="16573"/>
                    </a:cubicBezTo>
                    <a:cubicBezTo>
                      <a:pt x="10298" y="16431"/>
                      <a:pt x="10688" y="16263"/>
                      <a:pt x="11049" y="16092"/>
                    </a:cubicBezTo>
                    <a:cubicBezTo>
                      <a:pt x="11408" y="15920"/>
                      <a:pt x="11729" y="15743"/>
                      <a:pt x="12035" y="15563"/>
                    </a:cubicBezTo>
                    <a:cubicBezTo>
                      <a:pt x="12342" y="15383"/>
                      <a:pt x="12632" y="15199"/>
                      <a:pt x="12912" y="15011"/>
                    </a:cubicBezTo>
                    <a:cubicBezTo>
                      <a:pt x="13469" y="14636"/>
                      <a:pt x="13992" y="14252"/>
                      <a:pt x="14499" y="13862"/>
                    </a:cubicBezTo>
                    <a:cubicBezTo>
                      <a:pt x="15006" y="13472"/>
                      <a:pt x="15495" y="13074"/>
                      <a:pt x="15973" y="12670"/>
                    </a:cubicBezTo>
                    <a:cubicBezTo>
                      <a:pt x="16449" y="12264"/>
                      <a:pt x="16918" y="11856"/>
                      <a:pt x="17376" y="11441"/>
                    </a:cubicBezTo>
                    <a:cubicBezTo>
                      <a:pt x="17835" y="11026"/>
                      <a:pt x="18286" y="10606"/>
                      <a:pt x="18733" y="10184"/>
                    </a:cubicBezTo>
                    <a:cubicBezTo>
                      <a:pt x="19175" y="9758"/>
                      <a:pt x="19615" y="9329"/>
                      <a:pt x="20048" y="8894"/>
                    </a:cubicBezTo>
                    <a:lnTo>
                      <a:pt x="20694" y="8236"/>
                    </a:lnTo>
                    <a:lnTo>
                      <a:pt x="21013" y="7900"/>
                    </a:lnTo>
                    <a:lnTo>
                      <a:pt x="21341" y="7552"/>
                    </a:lnTo>
                    <a:lnTo>
                      <a:pt x="21339" y="7554"/>
                    </a:lnTo>
                    <a:cubicBezTo>
                      <a:pt x="22332" y="6497"/>
                      <a:pt x="22303" y="4834"/>
                      <a:pt x="21262" y="3815"/>
                    </a:cubicBezTo>
                    <a:cubicBezTo>
                      <a:pt x="20742" y="3307"/>
                      <a:pt x="20068" y="3054"/>
                      <a:pt x="19395" y="3054"/>
                    </a:cubicBezTo>
                    <a:cubicBezTo>
                      <a:pt x="18702" y="3054"/>
                      <a:pt x="18009" y="3323"/>
                      <a:pt x="17486" y="3858"/>
                    </a:cubicBezTo>
                    <a:lnTo>
                      <a:pt x="17456" y="3889"/>
                    </a:lnTo>
                    <a:lnTo>
                      <a:pt x="17164" y="4186"/>
                    </a:lnTo>
                    <a:lnTo>
                      <a:pt x="16861" y="4493"/>
                    </a:lnTo>
                    <a:lnTo>
                      <a:pt x="16249" y="5108"/>
                    </a:lnTo>
                    <a:cubicBezTo>
                      <a:pt x="15840" y="5517"/>
                      <a:pt x="15430" y="5925"/>
                      <a:pt x="15013" y="6327"/>
                    </a:cubicBezTo>
                    <a:cubicBezTo>
                      <a:pt x="14600" y="6731"/>
                      <a:pt x="14185" y="7132"/>
                      <a:pt x="13767" y="7525"/>
                    </a:cubicBezTo>
                    <a:cubicBezTo>
                      <a:pt x="13348" y="7918"/>
                      <a:pt x="12930" y="8308"/>
                      <a:pt x="12508" y="8687"/>
                    </a:cubicBezTo>
                    <a:cubicBezTo>
                      <a:pt x="12297" y="8876"/>
                      <a:pt x="12084" y="9062"/>
                      <a:pt x="11871" y="9246"/>
                    </a:cubicBezTo>
                    <a:cubicBezTo>
                      <a:pt x="11660" y="9430"/>
                      <a:pt x="11449" y="9612"/>
                      <a:pt x="11236" y="9791"/>
                    </a:cubicBezTo>
                    <a:cubicBezTo>
                      <a:pt x="10812" y="10144"/>
                      <a:pt x="10387" y="10485"/>
                      <a:pt x="9966" y="10792"/>
                    </a:cubicBezTo>
                    <a:cubicBezTo>
                      <a:pt x="9757" y="10947"/>
                      <a:pt x="9551" y="11093"/>
                      <a:pt x="9349" y="11227"/>
                    </a:cubicBezTo>
                    <a:cubicBezTo>
                      <a:pt x="9149" y="11360"/>
                      <a:pt x="8954" y="11481"/>
                      <a:pt x="8779" y="11578"/>
                    </a:cubicBezTo>
                    <a:cubicBezTo>
                      <a:pt x="8756" y="11591"/>
                      <a:pt x="8733" y="11604"/>
                      <a:pt x="8710" y="11616"/>
                    </a:cubicBezTo>
                    <a:lnTo>
                      <a:pt x="8710" y="11616"/>
                    </a:lnTo>
                    <a:cubicBezTo>
                      <a:pt x="8581" y="11468"/>
                      <a:pt x="8443" y="11293"/>
                      <a:pt x="8305" y="11102"/>
                    </a:cubicBezTo>
                    <a:cubicBezTo>
                      <a:pt x="8166" y="10907"/>
                      <a:pt x="8025" y="10696"/>
                      <a:pt x="7885" y="10478"/>
                    </a:cubicBezTo>
                    <a:cubicBezTo>
                      <a:pt x="7607" y="10038"/>
                      <a:pt x="7336" y="9563"/>
                      <a:pt x="7077" y="9075"/>
                    </a:cubicBezTo>
                    <a:cubicBezTo>
                      <a:pt x="6817" y="8584"/>
                      <a:pt x="6561" y="8081"/>
                      <a:pt x="6315" y="7567"/>
                    </a:cubicBezTo>
                    <a:cubicBezTo>
                      <a:pt x="5825" y="6538"/>
                      <a:pt x="5354" y="5480"/>
                      <a:pt x="4905" y="4406"/>
                    </a:cubicBezTo>
                    <a:cubicBezTo>
                      <a:pt x="4677" y="3871"/>
                      <a:pt x="4459" y="3329"/>
                      <a:pt x="4241" y="2788"/>
                    </a:cubicBezTo>
                    <a:lnTo>
                      <a:pt x="3918" y="1975"/>
                    </a:lnTo>
                    <a:lnTo>
                      <a:pt x="3759" y="1569"/>
                    </a:lnTo>
                    <a:lnTo>
                      <a:pt x="3606" y="1172"/>
                    </a:lnTo>
                    <a:lnTo>
                      <a:pt x="3590" y="1132"/>
                    </a:lnTo>
                    <a:cubicBezTo>
                      <a:pt x="3327" y="448"/>
                      <a:pt x="2667" y="1"/>
                      <a:pt x="1944" y="1"/>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1"/>
              <p:cNvSpPr/>
              <p:nvPr/>
            </p:nvSpPr>
            <p:spPr>
              <a:xfrm>
                <a:off x="5749476" y="2607699"/>
                <a:ext cx="144316" cy="204294"/>
              </a:xfrm>
              <a:custGeom>
                <a:avLst/>
                <a:gdLst/>
                <a:ahLst/>
                <a:cxnLst/>
                <a:rect l="l" t="t" r="r" b="b"/>
                <a:pathLst>
                  <a:path w="6636" h="9395" extrusionOk="0">
                    <a:moveTo>
                      <a:pt x="4457" y="2106"/>
                    </a:moveTo>
                    <a:cubicBezTo>
                      <a:pt x="4491" y="2106"/>
                      <a:pt x="4536" y="2124"/>
                      <a:pt x="4591" y="2164"/>
                    </a:cubicBezTo>
                    <a:cubicBezTo>
                      <a:pt x="4833" y="2337"/>
                      <a:pt x="5004" y="2397"/>
                      <a:pt x="5126" y="2397"/>
                    </a:cubicBezTo>
                    <a:cubicBezTo>
                      <a:pt x="5183" y="2397"/>
                      <a:pt x="5229" y="2384"/>
                      <a:pt x="5266" y="2363"/>
                    </a:cubicBezTo>
                    <a:lnTo>
                      <a:pt x="5266" y="2363"/>
                    </a:lnTo>
                    <a:cubicBezTo>
                      <a:pt x="5008" y="2735"/>
                      <a:pt x="5379" y="3703"/>
                      <a:pt x="5120" y="4269"/>
                    </a:cubicBezTo>
                    <a:cubicBezTo>
                      <a:pt x="5027" y="4470"/>
                      <a:pt x="5005" y="4561"/>
                      <a:pt x="5005" y="4601"/>
                    </a:cubicBezTo>
                    <a:lnTo>
                      <a:pt x="5005" y="4601"/>
                    </a:lnTo>
                    <a:cubicBezTo>
                      <a:pt x="4894" y="4305"/>
                      <a:pt x="4081" y="2106"/>
                      <a:pt x="4457" y="2106"/>
                    </a:cubicBezTo>
                    <a:close/>
                    <a:moveTo>
                      <a:pt x="2273" y="1"/>
                    </a:moveTo>
                    <a:cubicBezTo>
                      <a:pt x="1659" y="1"/>
                      <a:pt x="2557" y="3535"/>
                      <a:pt x="2557" y="3535"/>
                    </a:cubicBezTo>
                    <a:cubicBezTo>
                      <a:pt x="2557" y="3535"/>
                      <a:pt x="1691" y="997"/>
                      <a:pt x="1240" y="997"/>
                    </a:cubicBezTo>
                    <a:cubicBezTo>
                      <a:pt x="1226" y="997"/>
                      <a:pt x="1213" y="1000"/>
                      <a:pt x="1200" y="1004"/>
                    </a:cubicBezTo>
                    <a:cubicBezTo>
                      <a:pt x="737" y="1178"/>
                      <a:pt x="1727" y="4062"/>
                      <a:pt x="1727" y="4062"/>
                    </a:cubicBezTo>
                    <a:cubicBezTo>
                      <a:pt x="1727" y="4062"/>
                      <a:pt x="872" y="2393"/>
                      <a:pt x="430" y="2361"/>
                    </a:cubicBezTo>
                    <a:cubicBezTo>
                      <a:pt x="428" y="2361"/>
                      <a:pt x="426" y="2361"/>
                      <a:pt x="424" y="2361"/>
                    </a:cubicBezTo>
                    <a:cubicBezTo>
                      <a:pt x="1" y="2361"/>
                      <a:pt x="1513" y="5974"/>
                      <a:pt x="1813" y="6504"/>
                    </a:cubicBezTo>
                    <a:cubicBezTo>
                      <a:pt x="2116" y="7035"/>
                      <a:pt x="2407" y="8555"/>
                      <a:pt x="2914" y="9174"/>
                    </a:cubicBezTo>
                    <a:cubicBezTo>
                      <a:pt x="3035" y="9322"/>
                      <a:pt x="3360" y="9394"/>
                      <a:pt x="3763" y="9394"/>
                    </a:cubicBezTo>
                    <a:cubicBezTo>
                      <a:pt x="4503" y="9394"/>
                      <a:pt x="5506" y="9152"/>
                      <a:pt x="5995" y="8696"/>
                    </a:cubicBezTo>
                    <a:cubicBezTo>
                      <a:pt x="6233" y="8472"/>
                      <a:pt x="6195" y="7906"/>
                      <a:pt x="6318" y="7493"/>
                    </a:cubicBezTo>
                    <a:cubicBezTo>
                      <a:pt x="6482" y="6948"/>
                      <a:pt x="6635" y="5191"/>
                      <a:pt x="6518" y="4697"/>
                    </a:cubicBezTo>
                    <a:cubicBezTo>
                      <a:pt x="6143" y="3124"/>
                      <a:pt x="5871" y="2204"/>
                      <a:pt x="5523" y="2204"/>
                    </a:cubicBezTo>
                    <a:cubicBezTo>
                      <a:pt x="5472" y="2204"/>
                      <a:pt x="5419" y="2225"/>
                      <a:pt x="5363" y="2266"/>
                    </a:cubicBezTo>
                    <a:lnTo>
                      <a:pt x="5363" y="2266"/>
                    </a:lnTo>
                    <a:cubicBezTo>
                      <a:pt x="5418" y="2176"/>
                      <a:pt x="5423" y="2072"/>
                      <a:pt x="5423" y="2072"/>
                    </a:cubicBezTo>
                    <a:cubicBezTo>
                      <a:pt x="5423" y="2072"/>
                      <a:pt x="4990" y="1103"/>
                      <a:pt x="4079" y="1103"/>
                    </a:cubicBezTo>
                    <a:cubicBezTo>
                      <a:pt x="4054" y="1103"/>
                      <a:pt x="4030" y="1104"/>
                      <a:pt x="4005" y="1105"/>
                    </a:cubicBezTo>
                    <a:cubicBezTo>
                      <a:pt x="3092" y="1156"/>
                      <a:pt x="3558" y="3304"/>
                      <a:pt x="3558" y="3304"/>
                    </a:cubicBezTo>
                    <a:cubicBezTo>
                      <a:pt x="3558" y="3304"/>
                      <a:pt x="2632" y="56"/>
                      <a:pt x="2300" y="3"/>
                    </a:cubicBezTo>
                    <a:cubicBezTo>
                      <a:pt x="2291" y="2"/>
                      <a:pt x="2282" y="1"/>
                      <a:pt x="2273" y="1"/>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1"/>
              <p:cNvSpPr/>
              <p:nvPr/>
            </p:nvSpPr>
            <p:spPr>
              <a:xfrm>
                <a:off x="5788034" y="2692069"/>
                <a:ext cx="60480" cy="25072"/>
              </a:xfrm>
              <a:custGeom>
                <a:avLst/>
                <a:gdLst/>
                <a:ahLst/>
                <a:cxnLst/>
                <a:rect l="l" t="t" r="r" b="b"/>
                <a:pathLst>
                  <a:path w="2781" h="1153" extrusionOk="0">
                    <a:moveTo>
                      <a:pt x="2484" y="1"/>
                    </a:moveTo>
                    <a:cubicBezTo>
                      <a:pt x="2050" y="1"/>
                      <a:pt x="915" y="89"/>
                      <a:pt x="49" y="938"/>
                    </a:cubicBezTo>
                    <a:cubicBezTo>
                      <a:pt x="4" y="983"/>
                      <a:pt x="1" y="1053"/>
                      <a:pt x="39" y="1104"/>
                    </a:cubicBezTo>
                    <a:cubicBezTo>
                      <a:pt x="42" y="1107"/>
                      <a:pt x="44" y="1111"/>
                      <a:pt x="49" y="1114"/>
                    </a:cubicBezTo>
                    <a:cubicBezTo>
                      <a:pt x="73" y="1140"/>
                      <a:pt x="105" y="1153"/>
                      <a:pt x="137" y="1153"/>
                    </a:cubicBezTo>
                    <a:cubicBezTo>
                      <a:pt x="169" y="1153"/>
                      <a:pt x="201" y="1140"/>
                      <a:pt x="226" y="1116"/>
                    </a:cubicBezTo>
                    <a:cubicBezTo>
                      <a:pt x="1030" y="329"/>
                      <a:pt x="2120" y="253"/>
                      <a:pt x="2501" y="253"/>
                    </a:cubicBezTo>
                    <a:cubicBezTo>
                      <a:pt x="2587" y="253"/>
                      <a:pt x="2637" y="257"/>
                      <a:pt x="2640" y="258"/>
                    </a:cubicBezTo>
                    <a:cubicBezTo>
                      <a:pt x="2643" y="258"/>
                      <a:pt x="2646" y="258"/>
                      <a:pt x="2650" y="258"/>
                    </a:cubicBezTo>
                    <a:cubicBezTo>
                      <a:pt x="2714" y="258"/>
                      <a:pt x="2770" y="209"/>
                      <a:pt x="2775" y="142"/>
                    </a:cubicBezTo>
                    <a:cubicBezTo>
                      <a:pt x="2780" y="74"/>
                      <a:pt x="2730" y="12"/>
                      <a:pt x="2661" y="7"/>
                    </a:cubicBezTo>
                    <a:cubicBezTo>
                      <a:pt x="2649" y="6"/>
                      <a:pt x="2586" y="1"/>
                      <a:pt x="2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1"/>
              <p:cNvSpPr/>
              <p:nvPr/>
            </p:nvSpPr>
            <p:spPr>
              <a:xfrm>
                <a:off x="5828593" y="2714423"/>
                <a:ext cx="23814" cy="57559"/>
              </a:xfrm>
              <a:custGeom>
                <a:avLst/>
                <a:gdLst/>
                <a:ahLst/>
                <a:cxnLst/>
                <a:rect l="l" t="t" r="r" b="b"/>
                <a:pathLst>
                  <a:path w="1095" h="2647" extrusionOk="0">
                    <a:moveTo>
                      <a:pt x="208" y="0"/>
                    </a:moveTo>
                    <a:cubicBezTo>
                      <a:pt x="183" y="0"/>
                      <a:pt x="157" y="8"/>
                      <a:pt x="134" y="25"/>
                    </a:cubicBezTo>
                    <a:cubicBezTo>
                      <a:pt x="78" y="65"/>
                      <a:pt x="66" y="144"/>
                      <a:pt x="107" y="200"/>
                    </a:cubicBezTo>
                    <a:cubicBezTo>
                      <a:pt x="115" y="209"/>
                      <a:pt x="795" y="1169"/>
                      <a:pt x="28" y="2457"/>
                    </a:cubicBezTo>
                    <a:cubicBezTo>
                      <a:pt x="1" y="2502"/>
                      <a:pt x="6" y="2558"/>
                      <a:pt x="35" y="2597"/>
                    </a:cubicBezTo>
                    <a:cubicBezTo>
                      <a:pt x="44" y="2608"/>
                      <a:pt x="57" y="2619"/>
                      <a:pt x="71" y="2628"/>
                    </a:cubicBezTo>
                    <a:cubicBezTo>
                      <a:pt x="91" y="2640"/>
                      <a:pt x="114" y="2646"/>
                      <a:pt x="136" y="2646"/>
                    </a:cubicBezTo>
                    <a:cubicBezTo>
                      <a:pt x="178" y="2646"/>
                      <a:pt x="220" y="2624"/>
                      <a:pt x="243" y="2585"/>
                    </a:cubicBezTo>
                    <a:cubicBezTo>
                      <a:pt x="1094" y="1156"/>
                      <a:pt x="342" y="95"/>
                      <a:pt x="309" y="52"/>
                    </a:cubicBezTo>
                    <a:cubicBezTo>
                      <a:pt x="309" y="50"/>
                      <a:pt x="309" y="50"/>
                      <a:pt x="308" y="50"/>
                    </a:cubicBezTo>
                    <a:cubicBezTo>
                      <a:pt x="283" y="18"/>
                      <a:pt x="246" y="0"/>
                      <a:pt x="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1"/>
              <p:cNvSpPr/>
              <p:nvPr/>
            </p:nvSpPr>
            <p:spPr>
              <a:xfrm>
                <a:off x="6298883" y="3634954"/>
                <a:ext cx="60502" cy="214949"/>
              </a:xfrm>
              <a:custGeom>
                <a:avLst/>
                <a:gdLst/>
                <a:ahLst/>
                <a:cxnLst/>
                <a:rect l="l" t="t" r="r" b="b"/>
                <a:pathLst>
                  <a:path w="2782" h="9885" extrusionOk="0">
                    <a:moveTo>
                      <a:pt x="0" y="1"/>
                    </a:moveTo>
                    <a:lnTo>
                      <a:pt x="0" y="9613"/>
                    </a:lnTo>
                    <a:cubicBezTo>
                      <a:pt x="0" y="9763"/>
                      <a:pt x="121" y="9884"/>
                      <a:pt x="271" y="9884"/>
                    </a:cubicBezTo>
                    <a:lnTo>
                      <a:pt x="2511" y="9884"/>
                    </a:lnTo>
                    <a:cubicBezTo>
                      <a:pt x="2661" y="9884"/>
                      <a:pt x="2782" y="9763"/>
                      <a:pt x="2782" y="9613"/>
                    </a:cubicBezTo>
                    <a:lnTo>
                      <a:pt x="27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1"/>
              <p:cNvSpPr/>
              <p:nvPr/>
            </p:nvSpPr>
            <p:spPr>
              <a:xfrm>
                <a:off x="6150543" y="3584789"/>
                <a:ext cx="358073" cy="548931"/>
              </a:xfrm>
              <a:custGeom>
                <a:avLst/>
                <a:gdLst/>
                <a:ahLst/>
                <a:cxnLst/>
                <a:rect l="l" t="t" r="r" b="b"/>
                <a:pathLst>
                  <a:path w="16465" h="25244" extrusionOk="0">
                    <a:moveTo>
                      <a:pt x="7467" y="1"/>
                    </a:moveTo>
                    <a:lnTo>
                      <a:pt x="7467" y="22760"/>
                    </a:lnTo>
                    <a:lnTo>
                      <a:pt x="719" y="22760"/>
                    </a:lnTo>
                    <a:cubicBezTo>
                      <a:pt x="322" y="22760"/>
                      <a:pt x="1" y="23081"/>
                      <a:pt x="1" y="23478"/>
                    </a:cubicBezTo>
                    <a:lnTo>
                      <a:pt x="1" y="25244"/>
                    </a:lnTo>
                    <a:lnTo>
                      <a:pt x="1280" y="25244"/>
                    </a:lnTo>
                    <a:lnTo>
                      <a:pt x="1280" y="24446"/>
                    </a:lnTo>
                    <a:cubicBezTo>
                      <a:pt x="1280" y="24221"/>
                      <a:pt x="1462" y="24039"/>
                      <a:pt x="1688" y="24039"/>
                    </a:cubicBezTo>
                    <a:lnTo>
                      <a:pt x="7126" y="24039"/>
                    </a:lnTo>
                    <a:cubicBezTo>
                      <a:pt x="7315" y="24039"/>
                      <a:pt x="7469" y="24192"/>
                      <a:pt x="7469" y="24381"/>
                    </a:cubicBezTo>
                    <a:lnTo>
                      <a:pt x="7469" y="25244"/>
                    </a:lnTo>
                    <a:lnTo>
                      <a:pt x="8955" y="25244"/>
                    </a:lnTo>
                    <a:lnTo>
                      <a:pt x="8955" y="24381"/>
                    </a:lnTo>
                    <a:cubicBezTo>
                      <a:pt x="8955" y="24192"/>
                      <a:pt x="9108" y="24039"/>
                      <a:pt x="9298" y="24039"/>
                    </a:cubicBezTo>
                    <a:lnTo>
                      <a:pt x="14778" y="24039"/>
                    </a:lnTo>
                    <a:cubicBezTo>
                      <a:pt x="15003" y="24039"/>
                      <a:pt x="15186" y="24221"/>
                      <a:pt x="15186" y="24446"/>
                    </a:cubicBezTo>
                    <a:lnTo>
                      <a:pt x="15186" y="25244"/>
                    </a:lnTo>
                    <a:lnTo>
                      <a:pt x="16464" y="25244"/>
                    </a:lnTo>
                    <a:lnTo>
                      <a:pt x="16464" y="23478"/>
                    </a:lnTo>
                    <a:cubicBezTo>
                      <a:pt x="16464" y="23081"/>
                      <a:pt x="16143" y="22760"/>
                      <a:pt x="15745" y="22760"/>
                    </a:cubicBezTo>
                    <a:lnTo>
                      <a:pt x="8955" y="22760"/>
                    </a:lnTo>
                    <a:lnTo>
                      <a:pt x="89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1"/>
              <p:cNvSpPr/>
              <p:nvPr/>
            </p:nvSpPr>
            <p:spPr>
              <a:xfrm>
                <a:off x="6123402" y="4117106"/>
                <a:ext cx="82923" cy="82870"/>
              </a:xfrm>
              <a:custGeom>
                <a:avLst/>
                <a:gdLst/>
                <a:ahLst/>
                <a:cxnLst/>
                <a:rect l="l" t="t" r="r" b="b"/>
                <a:pathLst>
                  <a:path w="3813" h="3811" extrusionOk="0">
                    <a:moveTo>
                      <a:pt x="1906" y="0"/>
                    </a:moveTo>
                    <a:cubicBezTo>
                      <a:pt x="854" y="0"/>
                      <a:pt x="1" y="854"/>
                      <a:pt x="1" y="1905"/>
                    </a:cubicBezTo>
                    <a:cubicBezTo>
                      <a:pt x="1" y="2959"/>
                      <a:pt x="854" y="3810"/>
                      <a:pt x="1906" y="3810"/>
                    </a:cubicBezTo>
                    <a:cubicBezTo>
                      <a:pt x="2959" y="3810"/>
                      <a:pt x="3812" y="2959"/>
                      <a:pt x="3812" y="1905"/>
                    </a:cubicBezTo>
                    <a:cubicBezTo>
                      <a:pt x="3812" y="854"/>
                      <a:pt x="2959" y="0"/>
                      <a:pt x="1906" y="0"/>
                    </a:cubicBezTo>
                    <a:close/>
                  </a:path>
                </a:pathLst>
              </a:custGeom>
              <a:solidFill>
                <a:srgbClr val="272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1"/>
              <p:cNvSpPr/>
              <p:nvPr/>
            </p:nvSpPr>
            <p:spPr>
              <a:xfrm>
                <a:off x="6141148" y="4134807"/>
                <a:ext cx="47431" cy="47469"/>
              </a:xfrm>
              <a:custGeom>
                <a:avLst/>
                <a:gdLst/>
                <a:ahLst/>
                <a:cxnLst/>
                <a:rect l="l" t="t" r="r" b="b"/>
                <a:pathLst>
                  <a:path w="2181" h="2183" extrusionOk="0">
                    <a:moveTo>
                      <a:pt x="1090" y="0"/>
                    </a:moveTo>
                    <a:cubicBezTo>
                      <a:pt x="489" y="0"/>
                      <a:pt x="0" y="491"/>
                      <a:pt x="0" y="1091"/>
                    </a:cubicBezTo>
                    <a:cubicBezTo>
                      <a:pt x="0" y="1694"/>
                      <a:pt x="489" y="2183"/>
                      <a:pt x="1090" y="2183"/>
                    </a:cubicBezTo>
                    <a:cubicBezTo>
                      <a:pt x="1692" y="2183"/>
                      <a:pt x="2181" y="1694"/>
                      <a:pt x="2181" y="1091"/>
                    </a:cubicBezTo>
                    <a:cubicBezTo>
                      <a:pt x="2181" y="491"/>
                      <a:pt x="1692" y="0"/>
                      <a:pt x="1090" y="0"/>
                    </a:cubicBezTo>
                    <a:close/>
                  </a:path>
                </a:pathLst>
              </a:custGeom>
              <a:solidFill>
                <a:srgbClr val="5F5F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1"/>
              <p:cNvSpPr/>
              <p:nvPr/>
            </p:nvSpPr>
            <p:spPr>
              <a:xfrm>
                <a:off x="6288161" y="4117106"/>
                <a:ext cx="82880" cy="82870"/>
              </a:xfrm>
              <a:custGeom>
                <a:avLst/>
                <a:gdLst/>
                <a:ahLst/>
                <a:cxnLst/>
                <a:rect l="l" t="t" r="r" b="b"/>
                <a:pathLst>
                  <a:path w="3811" h="3811" extrusionOk="0">
                    <a:moveTo>
                      <a:pt x="1906" y="0"/>
                    </a:moveTo>
                    <a:cubicBezTo>
                      <a:pt x="852" y="0"/>
                      <a:pt x="1" y="854"/>
                      <a:pt x="1" y="1905"/>
                    </a:cubicBezTo>
                    <a:cubicBezTo>
                      <a:pt x="1" y="2959"/>
                      <a:pt x="852" y="3810"/>
                      <a:pt x="1906" y="3810"/>
                    </a:cubicBezTo>
                    <a:cubicBezTo>
                      <a:pt x="2957" y="3810"/>
                      <a:pt x="3810" y="2959"/>
                      <a:pt x="3810" y="1905"/>
                    </a:cubicBezTo>
                    <a:cubicBezTo>
                      <a:pt x="3810" y="854"/>
                      <a:pt x="2957" y="0"/>
                      <a:pt x="1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1"/>
              <p:cNvSpPr/>
              <p:nvPr/>
            </p:nvSpPr>
            <p:spPr>
              <a:xfrm>
                <a:off x="6305864" y="4134807"/>
                <a:ext cx="47475" cy="47469"/>
              </a:xfrm>
              <a:custGeom>
                <a:avLst/>
                <a:gdLst/>
                <a:ahLst/>
                <a:cxnLst/>
                <a:rect l="l" t="t" r="r" b="b"/>
                <a:pathLst>
                  <a:path w="2183" h="2183" extrusionOk="0">
                    <a:moveTo>
                      <a:pt x="1092" y="0"/>
                    </a:moveTo>
                    <a:cubicBezTo>
                      <a:pt x="489" y="0"/>
                      <a:pt x="0" y="491"/>
                      <a:pt x="0" y="1091"/>
                    </a:cubicBezTo>
                    <a:cubicBezTo>
                      <a:pt x="0" y="1694"/>
                      <a:pt x="489" y="2183"/>
                      <a:pt x="1092" y="2183"/>
                    </a:cubicBezTo>
                    <a:cubicBezTo>
                      <a:pt x="1692" y="2183"/>
                      <a:pt x="2183" y="1694"/>
                      <a:pt x="2183" y="1091"/>
                    </a:cubicBezTo>
                    <a:cubicBezTo>
                      <a:pt x="2183" y="491"/>
                      <a:pt x="1692"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1"/>
              <p:cNvSpPr/>
              <p:nvPr/>
            </p:nvSpPr>
            <p:spPr>
              <a:xfrm>
                <a:off x="6453486" y="4117106"/>
                <a:ext cx="82858" cy="82870"/>
              </a:xfrm>
              <a:custGeom>
                <a:avLst/>
                <a:gdLst/>
                <a:ahLst/>
                <a:cxnLst/>
                <a:rect l="l" t="t" r="r" b="b"/>
                <a:pathLst>
                  <a:path w="3810" h="3811" extrusionOk="0">
                    <a:moveTo>
                      <a:pt x="1905" y="0"/>
                    </a:moveTo>
                    <a:cubicBezTo>
                      <a:pt x="852" y="0"/>
                      <a:pt x="0" y="854"/>
                      <a:pt x="0" y="1905"/>
                    </a:cubicBezTo>
                    <a:cubicBezTo>
                      <a:pt x="0" y="2959"/>
                      <a:pt x="852" y="3810"/>
                      <a:pt x="1905" y="3810"/>
                    </a:cubicBezTo>
                    <a:cubicBezTo>
                      <a:pt x="2957" y="3810"/>
                      <a:pt x="3810" y="2959"/>
                      <a:pt x="3810" y="1905"/>
                    </a:cubicBezTo>
                    <a:cubicBezTo>
                      <a:pt x="3810" y="854"/>
                      <a:pt x="2957" y="0"/>
                      <a:pt x="1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1"/>
              <p:cNvSpPr/>
              <p:nvPr/>
            </p:nvSpPr>
            <p:spPr>
              <a:xfrm>
                <a:off x="6471166" y="4134807"/>
                <a:ext cx="47497" cy="47469"/>
              </a:xfrm>
              <a:custGeom>
                <a:avLst/>
                <a:gdLst/>
                <a:ahLst/>
                <a:cxnLst/>
                <a:rect l="l" t="t" r="r" b="b"/>
                <a:pathLst>
                  <a:path w="2184" h="2183" extrusionOk="0">
                    <a:moveTo>
                      <a:pt x="1092" y="0"/>
                    </a:moveTo>
                    <a:cubicBezTo>
                      <a:pt x="489" y="0"/>
                      <a:pt x="1" y="491"/>
                      <a:pt x="1" y="1091"/>
                    </a:cubicBezTo>
                    <a:cubicBezTo>
                      <a:pt x="1" y="1694"/>
                      <a:pt x="489" y="2183"/>
                      <a:pt x="1092" y="2183"/>
                    </a:cubicBezTo>
                    <a:cubicBezTo>
                      <a:pt x="1693" y="2183"/>
                      <a:pt x="2183" y="1694"/>
                      <a:pt x="2183" y="1091"/>
                    </a:cubicBezTo>
                    <a:cubicBezTo>
                      <a:pt x="2183" y="491"/>
                      <a:pt x="169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1"/>
              <p:cNvSpPr/>
              <p:nvPr/>
            </p:nvSpPr>
            <p:spPr>
              <a:xfrm>
                <a:off x="6142235" y="2810971"/>
                <a:ext cx="706772" cy="837574"/>
              </a:xfrm>
              <a:custGeom>
                <a:avLst/>
                <a:gdLst/>
                <a:ahLst/>
                <a:cxnLst/>
                <a:rect l="l" t="t" r="r" b="b"/>
                <a:pathLst>
                  <a:path w="32499" h="38518" extrusionOk="0">
                    <a:moveTo>
                      <a:pt x="10989" y="1"/>
                    </a:moveTo>
                    <a:cubicBezTo>
                      <a:pt x="9876" y="1"/>
                      <a:pt x="8906" y="760"/>
                      <a:pt x="8641" y="1843"/>
                    </a:cubicBezTo>
                    <a:lnTo>
                      <a:pt x="374" y="35524"/>
                    </a:lnTo>
                    <a:cubicBezTo>
                      <a:pt x="1" y="37046"/>
                      <a:pt x="1153" y="38518"/>
                      <a:pt x="2721" y="38518"/>
                    </a:cubicBezTo>
                    <a:lnTo>
                      <a:pt x="21699" y="38518"/>
                    </a:lnTo>
                    <a:cubicBezTo>
                      <a:pt x="22815" y="38518"/>
                      <a:pt x="23788" y="37751"/>
                      <a:pt x="24049" y="36664"/>
                    </a:cubicBezTo>
                    <a:lnTo>
                      <a:pt x="32134" y="2983"/>
                    </a:lnTo>
                    <a:cubicBezTo>
                      <a:pt x="32498" y="1462"/>
                      <a:pt x="31347" y="1"/>
                      <a:pt x="29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1"/>
              <p:cNvSpPr/>
              <p:nvPr/>
            </p:nvSpPr>
            <p:spPr>
              <a:xfrm>
                <a:off x="6096805" y="2810971"/>
                <a:ext cx="706815" cy="837574"/>
              </a:xfrm>
              <a:custGeom>
                <a:avLst/>
                <a:gdLst/>
                <a:ahLst/>
                <a:cxnLst/>
                <a:rect l="l" t="t" r="r" b="b"/>
                <a:pathLst>
                  <a:path w="32501" h="38518" extrusionOk="0">
                    <a:moveTo>
                      <a:pt x="10990" y="1"/>
                    </a:moveTo>
                    <a:cubicBezTo>
                      <a:pt x="9877" y="1"/>
                      <a:pt x="8908" y="760"/>
                      <a:pt x="8641" y="1843"/>
                    </a:cubicBezTo>
                    <a:lnTo>
                      <a:pt x="374" y="35524"/>
                    </a:lnTo>
                    <a:cubicBezTo>
                      <a:pt x="1" y="37046"/>
                      <a:pt x="1153" y="38518"/>
                      <a:pt x="2723" y="38518"/>
                    </a:cubicBezTo>
                    <a:lnTo>
                      <a:pt x="21699" y="38518"/>
                    </a:lnTo>
                    <a:cubicBezTo>
                      <a:pt x="22816" y="38518"/>
                      <a:pt x="23788" y="37751"/>
                      <a:pt x="24049" y="36664"/>
                    </a:cubicBezTo>
                    <a:lnTo>
                      <a:pt x="32134" y="2983"/>
                    </a:lnTo>
                    <a:cubicBezTo>
                      <a:pt x="32500" y="1462"/>
                      <a:pt x="31348" y="1"/>
                      <a:pt x="29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1"/>
              <p:cNvSpPr/>
              <p:nvPr/>
            </p:nvSpPr>
            <p:spPr>
              <a:xfrm>
                <a:off x="6137929" y="2846676"/>
                <a:ext cx="624697" cy="766185"/>
              </a:xfrm>
              <a:custGeom>
                <a:avLst/>
                <a:gdLst/>
                <a:ahLst/>
                <a:cxnLst/>
                <a:rect l="l" t="t" r="r" b="b"/>
                <a:pathLst>
                  <a:path w="28725" h="35235" extrusionOk="0">
                    <a:moveTo>
                      <a:pt x="27893" y="217"/>
                    </a:moveTo>
                    <a:cubicBezTo>
                      <a:pt x="28129" y="217"/>
                      <a:pt x="28268" y="350"/>
                      <a:pt x="28331" y="430"/>
                    </a:cubicBezTo>
                    <a:cubicBezTo>
                      <a:pt x="28394" y="509"/>
                      <a:pt x="28490" y="677"/>
                      <a:pt x="28436" y="906"/>
                    </a:cubicBezTo>
                    <a:lnTo>
                      <a:pt x="20351" y="34589"/>
                    </a:lnTo>
                    <a:cubicBezTo>
                      <a:pt x="20290" y="34841"/>
                      <a:pt x="20066" y="35016"/>
                      <a:pt x="19808" y="35016"/>
                    </a:cubicBezTo>
                    <a:lnTo>
                      <a:pt x="830" y="35016"/>
                    </a:lnTo>
                    <a:cubicBezTo>
                      <a:pt x="594" y="35016"/>
                      <a:pt x="455" y="34883"/>
                      <a:pt x="392" y="34803"/>
                    </a:cubicBezTo>
                    <a:cubicBezTo>
                      <a:pt x="328" y="34722"/>
                      <a:pt x="233" y="34554"/>
                      <a:pt x="289" y="34325"/>
                    </a:cubicBezTo>
                    <a:lnTo>
                      <a:pt x="8556" y="643"/>
                    </a:lnTo>
                    <a:cubicBezTo>
                      <a:pt x="8617" y="394"/>
                      <a:pt x="8841" y="219"/>
                      <a:pt x="9099" y="219"/>
                    </a:cubicBezTo>
                    <a:lnTo>
                      <a:pt x="9099" y="217"/>
                    </a:lnTo>
                    <a:close/>
                    <a:moveTo>
                      <a:pt x="9099" y="0"/>
                    </a:moveTo>
                    <a:cubicBezTo>
                      <a:pt x="8741" y="0"/>
                      <a:pt x="8431" y="244"/>
                      <a:pt x="8346" y="592"/>
                    </a:cubicBezTo>
                    <a:lnTo>
                      <a:pt x="78" y="34273"/>
                    </a:lnTo>
                    <a:cubicBezTo>
                      <a:pt x="0" y="34592"/>
                      <a:pt x="134" y="34825"/>
                      <a:pt x="220" y="34937"/>
                    </a:cubicBezTo>
                    <a:cubicBezTo>
                      <a:pt x="307" y="35047"/>
                      <a:pt x="503" y="35233"/>
                      <a:pt x="832" y="35233"/>
                    </a:cubicBezTo>
                    <a:lnTo>
                      <a:pt x="19808" y="35233"/>
                    </a:lnTo>
                    <a:lnTo>
                      <a:pt x="19808" y="35234"/>
                    </a:lnTo>
                    <a:cubicBezTo>
                      <a:pt x="20167" y="35234"/>
                      <a:pt x="20477" y="34989"/>
                      <a:pt x="20562" y="34639"/>
                    </a:cubicBezTo>
                    <a:lnTo>
                      <a:pt x="28647" y="958"/>
                    </a:lnTo>
                    <a:cubicBezTo>
                      <a:pt x="28724" y="639"/>
                      <a:pt x="28589" y="406"/>
                      <a:pt x="28502" y="296"/>
                    </a:cubicBezTo>
                    <a:cubicBezTo>
                      <a:pt x="28416" y="186"/>
                      <a:pt x="28221" y="0"/>
                      <a:pt x="27893" y="0"/>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1"/>
              <p:cNvSpPr/>
              <p:nvPr/>
            </p:nvSpPr>
            <p:spPr>
              <a:xfrm>
                <a:off x="5909689" y="3584397"/>
                <a:ext cx="760314" cy="85849"/>
              </a:xfrm>
              <a:custGeom>
                <a:avLst/>
                <a:gdLst/>
                <a:ahLst/>
                <a:cxnLst/>
                <a:rect l="l" t="t" r="r" b="b"/>
                <a:pathLst>
                  <a:path w="34961" h="3948" extrusionOk="0">
                    <a:moveTo>
                      <a:pt x="919" y="1"/>
                    </a:moveTo>
                    <a:lnTo>
                      <a:pt x="0" y="3947"/>
                    </a:lnTo>
                    <a:lnTo>
                      <a:pt x="31872" y="3947"/>
                    </a:lnTo>
                    <a:cubicBezTo>
                      <a:pt x="33142" y="3947"/>
                      <a:pt x="34246" y="3073"/>
                      <a:pt x="34533" y="1835"/>
                    </a:cubicBezTo>
                    <a:lnTo>
                      <a:pt x="349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1"/>
              <p:cNvSpPr/>
              <p:nvPr/>
            </p:nvSpPr>
            <p:spPr>
              <a:xfrm>
                <a:off x="5871131" y="3584397"/>
                <a:ext cx="754312" cy="85849"/>
              </a:xfrm>
              <a:custGeom>
                <a:avLst/>
                <a:gdLst/>
                <a:ahLst/>
                <a:cxnLst/>
                <a:rect l="l" t="t" r="r" b="b"/>
                <a:pathLst>
                  <a:path w="34685" h="3948" extrusionOk="0">
                    <a:moveTo>
                      <a:pt x="2212" y="1"/>
                    </a:moveTo>
                    <a:cubicBezTo>
                      <a:pt x="1294" y="1"/>
                      <a:pt x="496" y="634"/>
                      <a:pt x="289" y="1527"/>
                    </a:cubicBezTo>
                    <a:cubicBezTo>
                      <a:pt x="0" y="2764"/>
                      <a:pt x="940" y="3947"/>
                      <a:pt x="2212" y="3947"/>
                    </a:cubicBezTo>
                    <a:lnTo>
                      <a:pt x="31598" y="3947"/>
                    </a:lnTo>
                    <a:cubicBezTo>
                      <a:pt x="32868" y="3947"/>
                      <a:pt x="33970" y="3073"/>
                      <a:pt x="34259" y="1835"/>
                    </a:cubicBezTo>
                    <a:lnTo>
                      <a:pt x="346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1"/>
              <p:cNvSpPr/>
              <p:nvPr/>
            </p:nvSpPr>
            <p:spPr>
              <a:xfrm>
                <a:off x="6219330" y="2462725"/>
                <a:ext cx="354049" cy="432921"/>
              </a:xfrm>
              <a:custGeom>
                <a:avLst/>
                <a:gdLst/>
                <a:ahLst/>
                <a:cxnLst/>
                <a:rect l="l" t="t" r="r" b="b"/>
                <a:pathLst>
                  <a:path w="16280" h="19909" extrusionOk="0">
                    <a:moveTo>
                      <a:pt x="7299" y="0"/>
                    </a:moveTo>
                    <a:cubicBezTo>
                      <a:pt x="5384" y="0"/>
                      <a:pt x="4163" y="608"/>
                      <a:pt x="4163" y="608"/>
                    </a:cubicBezTo>
                    <a:cubicBezTo>
                      <a:pt x="4163" y="608"/>
                      <a:pt x="0" y="2107"/>
                      <a:pt x="848" y="6910"/>
                    </a:cubicBezTo>
                    <a:cubicBezTo>
                      <a:pt x="1773" y="12141"/>
                      <a:pt x="2657" y="16914"/>
                      <a:pt x="1954" y="19748"/>
                    </a:cubicBezTo>
                    <a:cubicBezTo>
                      <a:pt x="1954" y="19748"/>
                      <a:pt x="3781" y="19908"/>
                      <a:pt x="6148" y="19908"/>
                    </a:cubicBezTo>
                    <a:cubicBezTo>
                      <a:pt x="9852" y="19908"/>
                      <a:pt x="14876" y="19516"/>
                      <a:pt x="16280" y="17504"/>
                    </a:cubicBezTo>
                    <a:cubicBezTo>
                      <a:pt x="16280" y="17504"/>
                      <a:pt x="12825" y="12089"/>
                      <a:pt x="12677" y="8498"/>
                    </a:cubicBezTo>
                    <a:cubicBezTo>
                      <a:pt x="12528" y="4908"/>
                      <a:pt x="12356" y="893"/>
                      <a:pt x="9320" y="223"/>
                    </a:cubicBezTo>
                    <a:cubicBezTo>
                      <a:pt x="8588" y="61"/>
                      <a:pt x="7908" y="0"/>
                      <a:pt x="7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1"/>
              <p:cNvSpPr/>
              <p:nvPr/>
            </p:nvSpPr>
            <p:spPr>
              <a:xfrm>
                <a:off x="6181272" y="3214819"/>
                <a:ext cx="345263" cy="183745"/>
              </a:xfrm>
              <a:custGeom>
                <a:avLst/>
                <a:gdLst/>
                <a:ahLst/>
                <a:cxnLst/>
                <a:rect l="l" t="t" r="r" b="b"/>
                <a:pathLst>
                  <a:path w="15876" h="8450" extrusionOk="0">
                    <a:moveTo>
                      <a:pt x="2331" y="0"/>
                    </a:moveTo>
                    <a:cubicBezTo>
                      <a:pt x="1921" y="0"/>
                      <a:pt x="1549" y="15"/>
                      <a:pt x="1225" y="48"/>
                    </a:cubicBezTo>
                    <a:lnTo>
                      <a:pt x="1149" y="544"/>
                    </a:lnTo>
                    <a:lnTo>
                      <a:pt x="1038" y="1276"/>
                    </a:lnTo>
                    <a:lnTo>
                      <a:pt x="942" y="1827"/>
                    </a:lnTo>
                    <a:lnTo>
                      <a:pt x="734" y="3026"/>
                    </a:lnTo>
                    <a:lnTo>
                      <a:pt x="17" y="7168"/>
                    </a:lnTo>
                    <a:lnTo>
                      <a:pt x="0" y="7258"/>
                    </a:lnTo>
                    <a:cubicBezTo>
                      <a:pt x="300" y="7341"/>
                      <a:pt x="597" y="7415"/>
                      <a:pt x="891" y="7487"/>
                    </a:cubicBezTo>
                    <a:cubicBezTo>
                      <a:pt x="1014" y="7518"/>
                      <a:pt x="1137" y="7546"/>
                      <a:pt x="1259" y="7575"/>
                    </a:cubicBezTo>
                    <a:cubicBezTo>
                      <a:pt x="4100" y="8234"/>
                      <a:pt x="6720" y="8449"/>
                      <a:pt x="8933" y="8449"/>
                    </a:cubicBezTo>
                    <a:cubicBezTo>
                      <a:pt x="10469" y="8449"/>
                      <a:pt x="11808" y="8345"/>
                      <a:pt x="12891" y="8214"/>
                    </a:cubicBezTo>
                    <a:cubicBezTo>
                      <a:pt x="13019" y="8198"/>
                      <a:pt x="13145" y="8181"/>
                      <a:pt x="13266" y="8165"/>
                    </a:cubicBezTo>
                    <a:cubicBezTo>
                      <a:pt x="14812" y="7956"/>
                      <a:pt x="15750" y="7705"/>
                      <a:pt x="15863" y="7675"/>
                    </a:cubicBezTo>
                    <a:lnTo>
                      <a:pt x="15876" y="7671"/>
                    </a:lnTo>
                    <a:cubicBezTo>
                      <a:pt x="15618" y="6520"/>
                      <a:pt x="15502" y="6001"/>
                      <a:pt x="15438" y="4846"/>
                    </a:cubicBezTo>
                    <a:cubicBezTo>
                      <a:pt x="15419" y="4525"/>
                      <a:pt x="15407" y="4213"/>
                      <a:pt x="15396" y="3915"/>
                    </a:cubicBezTo>
                    <a:lnTo>
                      <a:pt x="15396" y="3914"/>
                    </a:lnTo>
                    <a:cubicBezTo>
                      <a:pt x="15380" y="3360"/>
                      <a:pt x="15376" y="2857"/>
                      <a:pt x="15378" y="2440"/>
                    </a:cubicBezTo>
                    <a:lnTo>
                      <a:pt x="15378" y="2418"/>
                    </a:lnTo>
                    <a:lnTo>
                      <a:pt x="15378" y="2416"/>
                    </a:lnTo>
                    <a:cubicBezTo>
                      <a:pt x="15382" y="2137"/>
                      <a:pt x="15385" y="1899"/>
                      <a:pt x="15391" y="1709"/>
                    </a:cubicBezTo>
                    <a:cubicBezTo>
                      <a:pt x="13547" y="1361"/>
                      <a:pt x="10150" y="750"/>
                      <a:pt x="7001" y="362"/>
                    </a:cubicBezTo>
                    <a:cubicBezTo>
                      <a:pt x="5270" y="147"/>
                      <a:pt x="3613" y="0"/>
                      <a:pt x="2331" y="0"/>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1"/>
              <p:cNvSpPr/>
              <p:nvPr/>
            </p:nvSpPr>
            <p:spPr>
              <a:xfrm>
                <a:off x="6172291" y="3299081"/>
                <a:ext cx="362379" cy="162000"/>
              </a:xfrm>
              <a:custGeom>
                <a:avLst/>
                <a:gdLst/>
                <a:ahLst/>
                <a:cxnLst/>
                <a:rect l="l" t="t" r="r" b="b"/>
                <a:pathLst>
                  <a:path w="16663" h="7450" extrusionOk="0">
                    <a:moveTo>
                      <a:pt x="967" y="1"/>
                    </a:moveTo>
                    <a:cubicBezTo>
                      <a:pt x="967" y="1"/>
                      <a:pt x="0" y="4438"/>
                      <a:pt x="85" y="5614"/>
                    </a:cubicBezTo>
                    <a:cubicBezTo>
                      <a:pt x="176" y="6877"/>
                      <a:pt x="3391" y="7449"/>
                      <a:pt x="6951" y="7449"/>
                    </a:cubicBezTo>
                    <a:cubicBezTo>
                      <a:pt x="11346" y="7449"/>
                      <a:pt x="16267" y="6577"/>
                      <a:pt x="16487" y="5053"/>
                    </a:cubicBezTo>
                    <a:cubicBezTo>
                      <a:pt x="16662" y="3836"/>
                      <a:pt x="15885" y="1444"/>
                      <a:pt x="15885" y="1444"/>
                    </a:cubicBezTo>
                    <a:cubicBezTo>
                      <a:pt x="15885" y="1444"/>
                      <a:pt x="13467" y="1731"/>
                      <a:pt x="10461" y="1731"/>
                    </a:cubicBezTo>
                    <a:cubicBezTo>
                      <a:pt x="7213" y="1731"/>
                      <a:pt x="3279" y="1396"/>
                      <a:pt x="9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1"/>
              <p:cNvSpPr/>
              <p:nvPr/>
            </p:nvSpPr>
            <p:spPr>
              <a:xfrm>
                <a:off x="6180794" y="3293210"/>
                <a:ext cx="348069" cy="75455"/>
              </a:xfrm>
              <a:custGeom>
                <a:avLst/>
                <a:gdLst/>
                <a:ahLst/>
                <a:cxnLst/>
                <a:rect l="l" t="t" r="r" b="b"/>
                <a:pathLst>
                  <a:path w="16005" h="3470" extrusionOk="0">
                    <a:moveTo>
                      <a:pt x="655" y="0"/>
                    </a:moveTo>
                    <a:cubicBezTo>
                      <a:pt x="1" y="893"/>
                      <a:pt x="271" y="1750"/>
                      <a:pt x="271" y="1750"/>
                    </a:cubicBezTo>
                    <a:cubicBezTo>
                      <a:pt x="2806" y="3121"/>
                      <a:pt x="6626" y="3469"/>
                      <a:pt x="9851" y="3469"/>
                    </a:cubicBezTo>
                    <a:cubicBezTo>
                      <a:pt x="13176" y="3469"/>
                      <a:pt x="15869" y="3099"/>
                      <a:pt x="15869" y="3099"/>
                    </a:cubicBezTo>
                    <a:cubicBezTo>
                      <a:pt x="16004" y="2204"/>
                      <a:pt x="15521" y="1414"/>
                      <a:pt x="15521" y="1414"/>
                    </a:cubicBezTo>
                    <a:cubicBezTo>
                      <a:pt x="13407" y="1675"/>
                      <a:pt x="11551" y="1780"/>
                      <a:pt x="9934" y="1780"/>
                    </a:cubicBezTo>
                    <a:cubicBezTo>
                      <a:pt x="3273" y="1780"/>
                      <a:pt x="655" y="0"/>
                      <a:pt x="6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1"/>
              <p:cNvSpPr/>
              <p:nvPr/>
            </p:nvSpPr>
            <p:spPr>
              <a:xfrm>
                <a:off x="6203824" y="3214797"/>
                <a:ext cx="313186" cy="105420"/>
              </a:xfrm>
              <a:custGeom>
                <a:avLst/>
                <a:gdLst/>
                <a:ahLst/>
                <a:cxnLst/>
                <a:rect l="l" t="t" r="r" b="b"/>
                <a:pathLst>
                  <a:path w="14401" h="4848" extrusionOk="0">
                    <a:moveTo>
                      <a:pt x="1285" y="0"/>
                    </a:moveTo>
                    <a:cubicBezTo>
                      <a:pt x="878" y="0"/>
                      <a:pt x="509" y="15"/>
                      <a:pt x="188" y="47"/>
                    </a:cubicBezTo>
                    <a:lnTo>
                      <a:pt x="112" y="545"/>
                    </a:lnTo>
                    <a:lnTo>
                      <a:pt x="1" y="1277"/>
                    </a:lnTo>
                    <a:cubicBezTo>
                      <a:pt x="1104" y="1357"/>
                      <a:pt x="2569" y="1499"/>
                      <a:pt x="4211" y="1755"/>
                    </a:cubicBezTo>
                    <a:cubicBezTo>
                      <a:pt x="7378" y="2246"/>
                      <a:pt x="11210" y="3159"/>
                      <a:pt x="14401" y="4847"/>
                    </a:cubicBezTo>
                    <a:cubicBezTo>
                      <a:pt x="14382" y="4524"/>
                      <a:pt x="14370" y="4212"/>
                      <a:pt x="14359" y="3916"/>
                    </a:cubicBezTo>
                    <a:lnTo>
                      <a:pt x="14359" y="3915"/>
                    </a:lnTo>
                    <a:cubicBezTo>
                      <a:pt x="14343" y="3359"/>
                      <a:pt x="14339" y="2856"/>
                      <a:pt x="14341" y="2441"/>
                    </a:cubicBezTo>
                    <a:lnTo>
                      <a:pt x="14341" y="2417"/>
                    </a:lnTo>
                    <a:cubicBezTo>
                      <a:pt x="14345" y="2138"/>
                      <a:pt x="14348" y="1898"/>
                      <a:pt x="14354" y="1710"/>
                    </a:cubicBezTo>
                    <a:cubicBezTo>
                      <a:pt x="12510" y="1360"/>
                      <a:pt x="9113" y="751"/>
                      <a:pt x="5964" y="361"/>
                    </a:cubicBezTo>
                    <a:cubicBezTo>
                      <a:pt x="4229" y="147"/>
                      <a:pt x="2568" y="0"/>
                      <a:pt x="1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1"/>
              <p:cNvSpPr/>
              <p:nvPr/>
            </p:nvSpPr>
            <p:spPr>
              <a:xfrm>
                <a:off x="6515684" y="3267355"/>
                <a:ext cx="39624" cy="32618"/>
              </a:xfrm>
              <a:custGeom>
                <a:avLst/>
                <a:gdLst/>
                <a:ahLst/>
                <a:cxnLst/>
                <a:rect l="l" t="t" r="r" b="b"/>
                <a:pathLst>
                  <a:path w="1822" h="1500" extrusionOk="0">
                    <a:moveTo>
                      <a:pt x="1" y="0"/>
                    </a:moveTo>
                    <a:lnTo>
                      <a:pt x="1" y="2"/>
                    </a:lnTo>
                    <a:lnTo>
                      <a:pt x="1" y="24"/>
                    </a:lnTo>
                    <a:lnTo>
                      <a:pt x="19" y="1498"/>
                    </a:lnTo>
                    <a:lnTo>
                      <a:pt x="19" y="1499"/>
                    </a:lnTo>
                    <a:cubicBezTo>
                      <a:pt x="1821" y="1420"/>
                      <a:pt x="1466" y="408"/>
                      <a:pt x="1466" y="408"/>
                    </a:cubicBezTo>
                    <a:lnTo>
                      <a:pt x="1453" y="404"/>
                    </a:lnTo>
                    <a:lnTo>
                      <a:pt x="1" y="0"/>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1"/>
              <p:cNvSpPr/>
              <p:nvPr/>
            </p:nvSpPr>
            <p:spPr>
              <a:xfrm>
                <a:off x="6139539" y="2781768"/>
                <a:ext cx="470746" cy="495025"/>
              </a:xfrm>
              <a:custGeom>
                <a:avLst/>
                <a:gdLst/>
                <a:ahLst/>
                <a:cxnLst/>
                <a:rect l="l" t="t" r="r" b="b"/>
                <a:pathLst>
                  <a:path w="21646" h="22765" extrusionOk="0">
                    <a:moveTo>
                      <a:pt x="14698" y="0"/>
                    </a:moveTo>
                    <a:lnTo>
                      <a:pt x="14099" y="90"/>
                    </a:lnTo>
                    <a:lnTo>
                      <a:pt x="8559" y="929"/>
                    </a:lnTo>
                    <a:lnTo>
                      <a:pt x="8375" y="958"/>
                    </a:lnTo>
                    <a:lnTo>
                      <a:pt x="8034" y="1010"/>
                    </a:lnTo>
                    <a:lnTo>
                      <a:pt x="7897" y="1030"/>
                    </a:lnTo>
                    <a:lnTo>
                      <a:pt x="7250" y="1129"/>
                    </a:lnTo>
                    <a:cubicBezTo>
                      <a:pt x="6626" y="1241"/>
                      <a:pt x="6079" y="1353"/>
                      <a:pt x="5597" y="1470"/>
                    </a:cubicBezTo>
                    <a:cubicBezTo>
                      <a:pt x="5453" y="1504"/>
                      <a:pt x="5312" y="1540"/>
                      <a:pt x="5181" y="1577"/>
                    </a:cubicBezTo>
                    <a:cubicBezTo>
                      <a:pt x="5083" y="1602"/>
                      <a:pt x="4989" y="1627"/>
                      <a:pt x="4899" y="1654"/>
                    </a:cubicBezTo>
                    <a:cubicBezTo>
                      <a:pt x="4344" y="1816"/>
                      <a:pt x="3900" y="1986"/>
                      <a:pt x="3541" y="2175"/>
                    </a:cubicBezTo>
                    <a:cubicBezTo>
                      <a:pt x="3270" y="2320"/>
                      <a:pt x="3049" y="2471"/>
                      <a:pt x="2866" y="2639"/>
                    </a:cubicBezTo>
                    <a:cubicBezTo>
                      <a:pt x="2850" y="2653"/>
                      <a:pt x="2834" y="2668"/>
                      <a:pt x="2819" y="2682"/>
                    </a:cubicBezTo>
                    <a:cubicBezTo>
                      <a:pt x="2764" y="2735"/>
                      <a:pt x="2713" y="2789"/>
                      <a:pt x="2664" y="2845"/>
                    </a:cubicBezTo>
                    <a:cubicBezTo>
                      <a:pt x="2652" y="2859"/>
                      <a:pt x="2641" y="2872"/>
                      <a:pt x="2630" y="2886"/>
                    </a:cubicBezTo>
                    <a:cubicBezTo>
                      <a:pt x="2513" y="3029"/>
                      <a:pt x="2417" y="3180"/>
                      <a:pt x="2338" y="3342"/>
                    </a:cubicBezTo>
                    <a:cubicBezTo>
                      <a:pt x="2320" y="3379"/>
                      <a:pt x="2302" y="3415"/>
                      <a:pt x="2286" y="3453"/>
                    </a:cubicBezTo>
                    <a:cubicBezTo>
                      <a:pt x="2253" y="3526"/>
                      <a:pt x="2222" y="3604"/>
                      <a:pt x="2197" y="3683"/>
                    </a:cubicBezTo>
                    <a:cubicBezTo>
                      <a:pt x="2186" y="3714"/>
                      <a:pt x="2175" y="3745"/>
                      <a:pt x="2166" y="3777"/>
                    </a:cubicBezTo>
                    <a:cubicBezTo>
                      <a:pt x="2150" y="3828"/>
                      <a:pt x="2136" y="3878"/>
                      <a:pt x="2121" y="3931"/>
                    </a:cubicBezTo>
                    <a:cubicBezTo>
                      <a:pt x="2107" y="3986"/>
                      <a:pt x="2093" y="4044"/>
                      <a:pt x="2080" y="4104"/>
                    </a:cubicBezTo>
                    <a:cubicBezTo>
                      <a:pt x="2065" y="4169"/>
                      <a:pt x="2051" y="4237"/>
                      <a:pt x="2037" y="4306"/>
                    </a:cubicBezTo>
                    <a:cubicBezTo>
                      <a:pt x="2033" y="4324"/>
                      <a:pt x="2029" y="4340"/>
                      <a:pt x="2028" y="4356"/>
                    </a:cubicBezTo>
                    <a:cubicBezTo>
                      <a:pt x="2020" y="4396"/>
                      <a:pt x="2013" y="4434"/>
                      <a:pt x="2008" y="4473"/>
                    </a:cubicBezTo>
                    <a:cubicBezTo>
                      <a:pt x="2001" y="4506"/>
                      <a:pt x="1997" y="4540"/>
                      <a:pt x="1991" y="4573"/>
                    </a:cubicBezTo>
                    <a:cubicBezTo>
                      <a:pt x="1988" y="4587"/>
                      <a:pt x="1986" y="4603"/>
                      <a:pt x="1984" y="4618"/>
                    </a:cubicBezTo>
                    <a:cubicBezTo>
                      <a:pt x="1959" y="4784"/>
                      <a:pt x="1936" y="4959"/>
                      <a:pt x="1916" y="5145"/>
                    </a:cubicBezTo>
                    <a:cubicBezTo>
                      <a:pt x="1910" y="5193"/>
                      <a:pt x="1905" y="5244"/>
                      <a:pt x="1898" y="5294"/>
                    </a:cubicBezTo>
                    <a:cubicBezTo>
                      <a:pt x="1894" y="5338"/>
                      <a:pt x="1889" y="5379"/>
                      <a:pt x="1883" y="5422"/>
                    </a:cubicBezTo>
                    <a:cubicBezTo>
                      <a:pt x="1880" y="5469"/>
                      <a:pt x="1874" y="5518"/>
                      <a:pt x="1869" y="5568"/>
                    </a:cubicBezTo>
                    <a:cubicBezTo>
                      <a:pt x="1849" y="5754"/>
                      <a:pt x="1827" y="5953"/>
                      <a:pt x="1806" y="6158"/>
                    </a:cubicBezTo>
                    <a:cubicBezTo>
                      <a:pt x="1804" y="6165"/>
                      <a:pt x="1804" y="6175"/>
                      <a:pt x="1802" y="6182"/>
                    </a:cubicBezTo>
                    <a:cubicBezTo>
                      <a:pt x="1798" y="6225"/>
                      <a:pt x="1793" y="6268"/>
                      <a:pt x="1788" y="6310"/>
                    </a:cubicBezTo>
                    <a:cubicBezTo>
                      <a:pt x="1786" y="6335"/>
                      <a:pt x="1782" y="6358"/>
                      <a:pt x="1780" y="6382"/>
                    </a:cubicBezTo>
                    <a:cubicBezTo>
                      <a:pt x="1777" y="6411"/>
                      <a:pt x="1773" y="6438"/>
                      <a:pt x="1770" y="6467"/>
                    </a:cubicBezTo>
                    <a:cubicBezTo>
                      <a:pt x="1766" y="6506"/>
                      <a:pt x="1762" y="6546"/>
                      <a:pt x="1757" y="6586"/>
                    </a:cubicBezTo>
                    <a:cubicBezTo>
                      <a:pt x="1755" y="6598"/>
                      <a:pt x="1753" y="6611"/>
                      <a:pt x="1752" y="6624"/>
                    </a:cubicBezTo>
                    <a:cubicBezTo>
                      <a:pt x="1748" y="6662"/>
                      <a:pt x="1743" y="6699"/>
                      <a:pt x="1737" y="6737"/>
                    </a:cubicBezTo>
                    <a:cubicBezTo>
                      <a:pt x="1728" y="6813"/>
                      <a:pt x="1717" y="6887"/>
                      <a:pt x="1706" y="6961"/>
                    </a:cubicBezTo>
                    <a:cubicBezTo>
                      <a:pt x="1681" y="7141"/>
                      <a:pt x="1651" y="7324"/>
                      <a:pt x="1620" y="7502"/>
                    </a:cubicBezTo>
                    <a:lnTo>
                      <a:pt x="1620" y="7504"/>
                    </a:lnTo>
                    <a:cubicBezTo>
                      <a:pt x="1605" y="7583"/>
                      <a:pt x="1591" y="7659"/>
                      <a:pt x="1575" y="7738"/>
                    </a:cubicBezTo>
                    <a:cubicBezTo>
                      <a:pt x="1573" y="7751"/>
                      <a:pt x="1569" y="7764"/>
                      <a:pt x="1568" y="7776"/>
                    </a:cubicBezTo>
                    <a:lnTo>
                      <a:pt x="1568" y="7778"/>
                    </a:lnTo>
                    <a:cubicBezTo>
                      <a:pt x="1562" y="7803"/>
                      <a:pt x="1559" y="7827"/>
                      <a:pt x="1553" y="7852"/>
                    </a:cubicBezTo>
                    <a:cubicBezTo>
                      <a:pt x="1476" y="8253"/>
                      <a:pt x="1385" y="8649"/>
                      <a:pt x="1290" y="9039"/>
                    </a:cubicBezTo>
                    <a:cubicBezTo>
                      <a:pt x="866" y="10756"/>
                      <a:pt x="327" y="11860"/>
                      <a:pt x="108" y="12876"/>
                    </a:cubicBezTo>
                    <a:cubicBezTo>
                      <a:pt x="94" y="12948"/>
                      <a:pt x="81" y="13018"/>
                      <a:pt x="69" y="13089"/>
                    </a:cubicBezTo>
                    <a:cubicBezTo>
                      <a:pt x="20" y="13375"/>
                      <a:pt x="0" y="13659"/>
                      <a:pt x="20" y="13951"/>
                    </a:cubicBezTo>
                    <a:lnTo>
                      <a:pt x="18" y="13951"/>
                    </a:lnTo>
                    <a:cubicBezTo>
                      <a:pt x="27" y="14070"/>
                      <a:pt x="40" y="14189"/>
                      <a:pt x="61" y="14310"/>
                    </a:cubicBezTo>
                    <a:cubicBezTo>
                      <a:pt x="69" y="14358"/>
                      <a:pt x="79" y="14407"/>
                      <a:pt x="90" y="14456"/>
                    </a:cubicBezTo>
                    <a:cubicBezTo>
                      <a:pt x="117" y="14570"/>
                      <a:pt x="152" y="14687"/>
                      <a:pt x="193" y="14802"/>
                    </a:cubicBezTo>
                    <a:cubicBezTo>
                      <a:pt x="217" y="14873"/>
                      <a:pt x="244" y="14945"/>
                      <a:pt x="274" y="15017"/>
                    </a:cubicBezTo>
                    <a:cubicBezTo>
                      <a:pt x="640" y="15917"/>
                      <a:pt x="1344" y="16862"/>
                      <a:pt x="1836" y="17439"/>
                    </a:cubicBezTo>
                    <a:cubicBezTo>
                      <a:pt x="1887" y="17499"/>
                      <a:pt x="1936" y="17553"/>
                      <a:pt x="1981" y="17605"/>
                    </a:cubicBezTo>
                    <a:cubicBezTo>
                      <a:pt x="2029" y="17659"/>
                      <a:pt x="2074" y="17708"/>
                      <a:pt x="2114" y="17751"/>
                    </a:cubicBezTo>
                    <a:cubicBezTo>
                      <a:pt x="2181" y="17822"/>
                      <a:pt x="2239" y="17878"/>
                      <a:pt x="2280" y="17919"/>
                    </a:cubicBezTo>
                    <a:cubicBezTo>
                      <a:pt x="2305" y="17941"/>
                      <a:pt x="2325" y="17961"/>
                      <a:pt x="2345" y="17977"/>
                    </a:cubicBezTo>
                    <a:cubicBezTo>
                      <a:pt x="2399" y="18027"/>
                      <a:pt x="2430" y="18055"/>
                      <a:pt x="2430" y="18055"/>
                    </a:cubicBezTo>
                    <a:cubicBezTo>
                      <a:pt x="2430" y="18062"/>
                      <a:pt x="2430" y="18069"/>
                      <a:pt x="2430" y="18076"/>
                    </a:cubicBezTo>
                    <a:cubicBezTo>
                      <a:pt x="2428" y="18132"/>
                      <a:pt x="2424" y="18192"/>
                      <a:pt x="2421" y="18255"/>
                    </a:cubicBezTo>
                    <a:cubicBezTo>
                      <a:pt x="2415" y="18359"/>
                      <a:pt x="2408" y="18473"/>
                      <a:pt x="2399" y="18594"/>
                    </a:cubicBezTo>
                    <a:cubicBezTo>
                      <a:pt x="2388" y="18727"/>
                      <a:pt x="2378" y="18873"/>
                      <a:pt x="2361" y="19027"/>
                    </a:cubicBezTo>
                    <a:cubicBezTo>
                      <a:pt x="2359" y="19052"/>
                      <a:pt x="2356" y="19077"/>
                      <a:pt x="2354" y="19103"/>
                    </a:cubicBezTo>
                    <a:lnTo>
                      <a:pt x="2352" y="19130"/>
                    </a:lnTo>
                    <a:cubicBezTo>
                      <a:pt x="2349" y="19166"/>
                      <a:pt x="2345" y="19202"/>
                      <a:pt x="2341" y="19238"/>
                    </a:cubicBezTo>
                    <a:cubicBezTo>
                      <a:pt x="2320" y="19461"/>
                      <a:pt x="2295" y="19701"/>
                      <a:pt x="2266" y="19954"/>
                    </a:cubicBezTo>
                    <a:cubicBezTo>
                      <a:pt x="2240" y="20181"/>
                      <a:pt x="2212" y="20419"/>
                      <a:pt x="2181" y="20665"/>
                    </a:cubicBezTo>
                    <a:lnTo>
                      <a:pt x="2185" y="20665"/>
                    </a:lnTo>
                    <a:cubicBezTo>
                      <a:pt x="2464" y="20582"/>
                      <a:pt x="2758" y="20513"/>
                      <a:pt x="3067" y="20459"/>
                    </a:cubicBezTo>
                    <a:lnTo>
                      <a:pt x="3068" y="20459"/>
                    </a:lnTo>
                    <a:cubicBezTo>
                      <a:pt x="3806" y="20326"/>
                      <a:pt x="4620" y="20268"/>
                      <a:pt x="5482" y="20268"/>
                    </a:cubicBezTo>
                    <a:cubicBezTo>
                      <a:pt x="6518" y="20268"/>
                      <a:pt x="7622" y="20352"/>
                      <a:pt x="8743" y="20493"/>
                    </a:cubicBezTo>
                    <a:cubicBezTo>
                      <a:pt x="9043" y="20529"/>
                      <a:pt x="9342" y="20571"/>
                      <a:pt x="9642" y="20616"/>
                    </a:cubicBezTo>
                    <a:cubicBezTo>
                      <a:pt x="9806" y="20641"/>
                      <a:pt x="9968" y="20666"/>
                      <a:pt x="10132" y="20692"/>
                    </a:cubicBezTo>
                    <a:lnTo>
                      <a:pt x="10134" y="20692"/>
                    </a:lnTo>
                    <a:cubicBezTo>
                      <a:pt x="11169" y="20859"/>
                      <a:pt x="12201" y="21063"/>
                      <a:pt x="13186" y="21282"/>
                    </a:cubicBezTo>
                    <a:cubicBezTo>
                      <a:pt x="13264" y="21300"/>
                      <a:pt x="13343" y="21316"/>
                      <a:pt x="13421" y="21334"/>
                    </a:cubicBezTo>
                    <a:cubicBezTo>
                      <a:pt x="14862" y="21660"/>
                      <a:pt x="16198" y="22018"/>
                      <a:pt x="17297" y="22333"/>
                    </a:cubicBezTo>
                    <a:cubicBezTo>
                      <a:pt x="17847" y="22490"/>
                      <a:pt x="18336" y="22636"/>
                      <a:pt x="18751" y="22764"/>
                    </a:cubicBezTo>
                    <a:lnTo>
                      <a:pt x="18749" y="22735"/>
                    </a:lnTo>
                    <a:cubicBezTo>
                      <a:pt x="18726" y="22432"/>
                      <a:pt x="18708" y="22135"/>
                      <a:pt x="18691" y="21846"/>
                    </a:cubicBezTo>
                    <a:cubicBezTo>
                      <a:pt x="18682" y="21646"/>
                      <a:pt x="18673" y="21449"/>
                      <a:pt x="18668" y="21256"/>
                    </a:cubicBezTo>
                    <a:cubicBezTo>
                      <a:pt x="18664" y="21164"/>
                      <a:pt x="18661" y="21074"/>
                      <a:pt x="18659" y="20984"/>
                    </a:cubicBezTo>
                    <a:cubicBezTo>
                      <a:pt x="18650" y="20582"/>
                      <a:pt x="18646" y="20194"/>
                      <a:pt x="18653" y="19820"/>
                    </a:cubicBezTo>
                    <a:cubicBezTo>
                      <a:pt x="18655" y="19602"/>
                      <a:pt x="18661" y="19388"/>
                      <a:pt x="18670" y="19178"/>
                    </a:cubicBezTo>
                    <a:cubicBezTo>
                      <a:pt x="18673" y="19084"/>
                      <a:pt x="18677" y="18992"/>
                      <a:pt x="18682" y="18902"/>
                    </a:cubicBezTo>
                    <a:cubicBezTo>
                      <a:pt x="18695" y="18643"/>
                      <a:pt x="18711" y="18386"/>
                      <a:pt x="18733" y="18141"/>
                    </a:cubicBezTo>
                    <a:cubicBezTo>
                      <a:pt x="18733" y="18128"/>
                      <a:pt x="18733" y="18118"/>
                      <a:pt x="18735" y="18107"/>
                    </a:cubicBezTo>
                    <a:cubicBezTo>
                      <a:pt x="18767" y="17728"/>
                      <a:pt x="18816" y="17308"/>
                      <a:pt x="18881" y="16855"/>
                    </a:cubicBezTo>
                    <a:cubicBezTo>
                      <a:pt x="18892" y="16779"/>
                      <a:pt x="18904" y="16702"/>
                      <a:pt x="18917" y="16624"/>
                    </a:cubicBezTo>
                    <a:cubicBezTo>
                      <a:pt x="19094" y="15464"/>
                      <a:pt x="19371" y="14111"/>
                      <a:pt x="19727" y="12704"/>
                    </a:cubicBezTo>
                    <a:cubicBezTo>
                      <a:pt x="19743" y="12636"/>
                      <a:pt x="19761" y="12565"/>
                      <a:pt x="19779" y="12495"/>
                    </a:cubicBezTo>
                    <a:cubicBezTo>
                      <a:pt x="19781" y="12488"/>
                      <a:pt x="19783" y="12482"/>
                      <a:pt x="19784" y="12475"/>
                    </a:cubicBezTo>
                    <a:cubicBezTo>
                      <a:pt x="19855" y="12197"/>
                      <a:pt x="19929" y="11918"/>
                      <a:pt x="20006" y="11638"/>
                    </a:cubicBezTo>
                    <a:cubicBezTo>
                      <a:pt x="20028" y="11557"/>
                      <a:pt x="20050" y="11478"/>
                      <a:pt x="20073" y="11398"/>
                    </a:cubicBezTo>
                    <a:cubicBezTo>
                      <a:pt x="20086" y="11353"/>
                      <a:pt x="20098" y="11308"/>
                      <a:pt x="20111" y="11263"/>
                    </a:cubicBezTo>
                    <a:cubicBezTo>
                      <a:pt x="20120" y="11229"/>
                      <a:pt x="20131" y="11195"/>
                      <a:pt x="20140" y="11160"/>
                    </a:cubicBezTo>
                    <a:cubicBezTo>
                      <a:pt x="20170" y="11056"/>
                      <a:pt x="20199" y="10951"/>
                      <a:pt x="20230" y="10846"/>
                    </a:cubicBezTo>
                    <a:cubicBezTo>
                      <a:pt x="20261" y="10745"/>
                      <a:pt x="20290" y="10644"/>
                      <a:pt x="20320" y="10543"/>
                    </a:cubicBezTo>
                    <a:cubicBezTo>
                      <a:pt x="20373" y="10365"/>
                      <a:pt x="20427" y="10186"/>
                      <a:pt x="20484" y="10009"/>
                    </a:cubicBezTo>
                    <a:cubicBezTo>
                      <a:pt x="20486" y="10000"/>
                      <a:pt x="20490" y="9990"/>
                      <a:pt x="20492" y="9981"/>
                    </a:cubicBezTo>
                    <a:cubicBezTo>
                      <a:pt x="20510" y="9923"/>
                      <a:pt x="20528" y="9865"/>
                      <a:pt x="20547" y="9807"/>
                    </a:cubicBezTo>
                    <a:cubicBezTo>
                      <a:pt x="20564" y="9753"/>
                      <a:pt x="20582" y="9697"/>
                      <a:pt x="20600" y="9643"/>
                    </a:cubicBezTo>
                    <a:cubicBezTo>
                      <a:pt x="20717" y="9279"/>
                      <a:pt x="20838" y="8916"/>
                      <a:pt x="20964" y="8561"/>
                    </a:cubicBezTo>
                    <a:cubicBezTo>
                      <a:pt x="21038" y="8348"/>
                      <a:pt x="21107" y="8135"/>
                      <a:pt x="21172" y="7922"/>
                    </a:cubicBezTo>
                    <a:cubicBezTo>
                      <a:pt x="21184" y="7877"/>
                      <a:pt x="21197" y="7834"/>
                      <a:pt x="21209" y="7791"/>
                    </a:cubicBezTo>
                    <a:cubicBezTo>
                      <a:pt x="21229" y="7720"/>
                      <a:pt x="21249" y="7652"/>
                      <a:pt x="21267" y="7581"/>
                    </a:cubicBezTo>
                    <a:cubicBezTo>
                      <a:pt x="21283" y="7524"/>
                      <a:pt x="21300" y="7466"/>
                      <a:pt x="21314" y="7410"/>
                    </a:cubicBezTo>
                    <a:lnTo>
                      <a:pt x="21314" y="7408"/>
                    </a:lnTo>
                    <a:cubicBezTo>
                      <a:pt x="21357" y="7239"/>
                      <a:pt x="21397" y="7067"/>
                      <a:pt x="21433" y="6896"/>
                    </a:cubicBezTo>
                    <a:cubicBezTo>
                      <a:pt x="21451" y="6813"/>
                      <a:pt x="21467" y="6726"/>
                      <a:pt x="21484" y="6642"/>
                    </a:cubicBezTo>
                    <a:cubicBezTo>
                      <a:pt x="21531" y="6387"/>
                      <a:pt x="21568" y="6135"/>
                      <a:pt x="21596" y="5884"/>
                    </a:cubicBezTo>
                    <a:lnTo>
                      <a:pt x="21596" y="5882"/>
                    </a:lnTo>
                    <a:cubicBezTo>
                      <a:pt x="21630" y="5570"/>
                      <a:pt x="21646" y="5262"/>
                      <a:pt x="21642" y="4961"/>
                    </a:cubicBezTo>
                    <a:cubicBezTo>
                      <a:pt x="21642" y="4879"/>
                      <a:pt x="21641" y="4798"/>
                      <a:pt x="21637" y="4717"/>
                    </a:cubicBezTo>
                    <a:cubicBezTo>
                      <a:pt x="21633" y="4623"/>
                      <a:pt x="21628" y="4529"/>
                      <a:pt x="21621" y="4436"/>
                    </a:cubicBezTo>
                    <a:cubicBezTo>
                      <a:pt x="21614" y="4365"/>
                      <a:pt x="21606" y="4295"/>
                      <a:pt x="21599" y="4226"/>
                    </a:cubicBezTo>
                    <a:cubicBezTo>
                      <a:pt x="21597" y="4223"/>
                      <a:pt x="21597" y="4219"/>
                      <a:pt x="21597" y="4216"/>
                    </a:cubicBezTo>
                    <a:cubicBezTo>
                      <a:pt x="21588" y="4143"/>
                      <a:pt x="21577" y="4071"/>
                      <a:pt x="21567" y="3999"/>
                    </a:cubicBezTo>
                    <a:cubicBezTo>
                      <a:pt x="21559" y="3963"/>
                      <a:pt x="21554" y="3929"/>
                      <a:pt x="21549" y="3893"/>
                    </a:cubicBezTo>
                    <a:lnTo>
                      <a:pt x="21527" y="3788"/>
                    </a:lnTo>
                    <a:cubicBezTo>
                      <a:pt x="21520" y="3752"/>
                      <a:pt x="21513" y="3718"/>
                      <a:pt x="21505" y="3683"/>
                    </a:cubicBezTo>
                    <a:lnTo>
                      <a:pt x="21505" y="3682"/>
                    </a:lnTo>
                    <a:cubicBezTo>
                      <a:pt x="21498" y="3658"/>
                      <a:pt x="21493" y="3635"/>
                      <a:pt x="21487" y="3613"/>
                    </a:cubicBezTo>
                    <a:cubicBezTo>
                      <a:pt x="21485" y="3602"/>
                      <a:pt x="21482" y="3591"/>
                      <a:pt x="21480" y="3579"/>
                    </a:cubicBezTo>
                    <a:cubicBezTo>
                      <a:pt x="21471" y="3548"/>
                      <a:pt x="21464" y="3517"/>
                      <a:pt x="21455" y="3487"/>
                    </a:cubicBezTo>
                    <a:cubicBezTo>
                      <a:pt x="21444" y="3445"/>
                      <a:pt x="21433" y="3406"/>
                      <a:pt x="21421" y="3364"/>
                    </a:cubicBezTo>
                    <a:cubicBezTo>
                      <a:pt x="21392" y="3274"/>
                      <a:pt x="21361" y="3184"/>
                      <a:pt x="21329" y="3095"/>
                    </a:cubicBezTo>
                    <a:cubicBezTo>
                      <a:pt x="21327" y="3092"/>
                      <a:pt x="21325" y="3086"/>
                      <a:pt x="21323" y="3081"/>
                    </a:cubicBezTo>
                    <a:cubicBezTo>
                      <a:pt x="21311" y="3050"/>
                      <a:pt x="21298" y="3018"/>
                      <a:pt x="21283" y="2987"/>
                    </a:cubicBezTo>
                    <a:cubicBezTo>
                      <a:pt x="21271" y="2955"/>
                      <a:pt x="21256" y="2924"/>
                      <a:pt x="21244" y="2892"/>
                    </a:cubicBezTo>
                    <a:cubicBezTo>
                      <a:pt x="21229" y="2859"/>
                      <a:pt x="21215" y="2827"/>
                      <a:pt x="21199" y="2794"/>
                    </a:cubicBezTo>
                    <a:cubicBezTo>
                      <a:pt x="21170" y="2736"/>
                      <a:pt x="21141" y="2679"/>
                      <a:pt x="21110" y="2623"/>
                    </a:cubicBezTo>
                    <a:cubicBezTo>
                      <a:pt x="21092" y="2588"/>
                      <a:pt x="21074" y="2556"/>
                      <a:pt x="21054" y="2524"/>
                    </a:cubicBezTo>
                    <a:cubicBezTo>
                      <a:pt x="21040" y="2497"/>
                      <a:pt x="21024" y="2471"/>
                      <a:pt x="21006" y="2444"/>
                    </a:cubicBezTo>
                    <a:cubicBezTo>
                      <a:pt x="20971" y="2386"/>
                      <a:pt x="20934" y="2331"/>
                      <a:pt x="20894" y="2276"/>
                    </a:cubicBezTo>
                    <a:cubicBezTo>
                      <a:pt x="20876" y="2249"/>
                      <a:pt x="20856" y="2221"/>
                      <a:pt x="20834" y="2195"/>
                    </a:cubicBezTo>
                    <a:cubicBezTo>
                      <a:pt x="20818" y="2174"/>
                      <a:pt x="20802" y="2152"/>
                      <a:pt x="20786" y="2130"/>
                    </a:cubicBezTo>
                    <a:cubicBezTo>
                      <a:pt x="20780" y="2123"/>
                      <a:pt x="20773" y="2116"/>
                      <a:pt x="20766" y="2107"/>
                    </a:cubicBezTo>
                    <a:cubicBezTo>
                      <a:pt x="20750" y="2087"/>
                      <a:pt x="20731" y="2064"/>
                      <a:pt x="20713" y="2042"/>
                    </a:cubicBezTo>
                    <a:cubicBezTo>
                      <a:pt x="20665" y="1984"/>
                      <a:pt x="20612" y="1930"/>
                      <a:pt x="20560" y="1874"/>
                    </a:cubicBezTo>
                    <a:cubicBezTo>
                      <a:pt x="20540" y="1854"/>
                      <a:pt x="20520" y="1834"/>
                      <a:pt x="20499" y="1815"/>
                    </a:cubicBezTo>
                    <a:cubicBezTo>
                      <a:pt x="20475" y="1789"/>
                      <a:pt x="20450" y="1766"/>
                      <a:pt x="20423" y="1743"/>
                    </a:cubicBezTo>
                    <a:cubicBezTo>
                      <a:pt x="20398" y="1719"/>
                      <a:pt x="20373" y="1697"/>
                      <a:pt x="20345" y="1674"/>
                    </a:cubicBezTo>
                    <a:cubicBezTo>
                      <a:pt x="20318" y="1652"/>
                      <a:pt x="20293" y="1629"/>
                      <a:pt x="20264" y="1607"/>
                    </a:cubicBezTo>
                    <a:cubicBezTo>
                      <a:pt x="20246" y="1593"/>
                      <a:pt x="20228" y="1578"/>
                      <a:pt x="20208" y="1564"/>
                    </a:cubicBezTo>
                    <a:cubicBezTo>
                      <a:pt x="20071" y="1457"/>
                      <a:pt x="19922" y="1358"/>
                      <a:pt x="19759" y="1272"/>
                    </a:cubicBezTo>
                    <a:cubicBezTo>
                      <a:pt x="19738" y="1257"/>
                      <a:pt x="19716" y="1246"/>
                      <a:pt x="19692" y="1234"/>
                    </a:cubicBezTo>
                    <a:cubicBezTo>
                      <a:pt x="19669" y="1221"/>
                      <a:pt x="19646" y="1209"/>
                      <a:pt x="19620" y="1198"/>
                    </a:cubicBezTo>
                    <a:cubicBezTo>
                      <a:pt x="19581" y="1176"/>
                      <a:pt x="19541" y="1158"/>
                      <a:pt x="19499" y="1138"/>
                    </a:cubicBezTo>
                    <a:cubicBezTo>
                      <a:pt x="19485" y="1131"/>
                      <a:pt x="19472" y="1126"/>
                      <a:pt x="19460" y="1120"/>
                    </a:cubicBezTo>
                    <a:cubicBezTo>
                      <a:pt x="19433" y="1109"/>
                      <a:pt x="19409" y="1099"/>
                      <a:pt x="19382" y="1088"/>
                    </a:cubicBezTo>
                    <a:cubicBezTo>
                      <a:pt x="19267" y="1039"/>
                      <a:pt x="19148" y="994"/>
                      <a:pt x="19021" y="954"/>
                    </a:cubicBezTo>
                    <a:cubicBezTo>
                      <a:pt x="19014" y="951"/>
                      <a:pt x="19007" y="949"/>
                      <a:pt x="18998" y="945"/>
                    </a:cubicBezTo>
                    <a:cubicBezTo>
                      <a:pt x="18966" y="936"/>
                      <a:pt x="18931" y="925"/>
                      <a:pt x="18897" y="915"/>
                    </a:cubicBezTo>
                    <a:cubicBezTo>
                      <a:pt x="18850" y="902"/>
                      <a:pt x="18801" y="887"/>
                      <a:pt x="18753" y="875"/>
                    </a:cubicBezTo>
                    <a:cubicBezTo>
                      <a:pt x="18632" y="844"/>
                      <a:pt x="18511" y="814"/>
                      <a:pt x="18392" y="783"/>
                    </a:cubicBezTo>
                    <a:cubicBezTo>
                      <a:pt x="18273" y="754"/>
                      <a:pt x="18156" y="723"/>
                      <a:pt x="18040" y="696"/>
                    </a:cubicBezTo>
                    <a:cubicBezTo>
                      <a:pt x="16570" y="339"/>
                      <a:pt x="15336" y="112"/>
                      <a:pt x="14882" y="32"/>
                    </a:cubicBezTo>
                    <a:cubicBezTo>
                      <a:pt x="14849" y="27"/>
                      <a:pt x="14822" y="22"/>
                      <a:pt x="14797" y="18"/>
                    </a:cubicBezTo>
                    <a:cubicBezTo>
                      <a:pt x="14782" y="14"/>
                      <a:pt x="14770" y="13"/>
                      <a:pt x="14757" y="11"/>
                    </a:cubicBezTo>
                    <a:cubicBezTo>
                      <a:pt x="14755" y="11"/>
                      <a:pt x="14754" y="11"/>
                      <a:pt x="14750" y="9"/>
                    </a:cubicBezTo>
                    <a:cubicBezTo>
                      <a:pt x="14741" y="7"/>
                      <a:pt x="14732" y="5"/>
                      <a:pt x="14725" y="5"/>
                    </a:cubicBezTo>
                    <a:cubicBezTo>
                      <a:pt x="14723" y="5"/>
                      <a:pt x="14721" y="5"/>
                      <a:pt x="14721" y="4"/>
                    </a:cubicBezTo>
                    <a:cubicBezTo>
                      <a:pt x="14714" y="4"/>
                      <a:pt x="14708" y="2"/>
                      <a:pt x="14705" y="2"/>
                    </a:cubicBezTo>
                    <a:cubicBezTo>
                      <a:pt x="14699" y="2"/>
                      <a:pt x="14698" y="0"/>
                      <a:pt x="146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1"/>
              <p:cNvSpPr/>
              <p:nvPr/>
            </p:nvSpPr>
            <p:spPr>
              <a:xfrm>
                <a:off x="6189123" y="3158848"/>
                <a:ext cx="221194" cy="23463"/>
              </a:xfrm>
              <a:custGeom>
                <a:avLst/>
                <a:gdLst/>
                <a:ahLst/>
                <a:cxnLst/>
                <a:rect l="l" t="t" r="r" b="b"/>
                <a:pathLst>
                  <a:path w="10171" h="1079" extrusionOk="0">
                    <a:moveTo>
                      <a:pt x="6317" y="0"/>
                    </a:moveTo>
                    <a:cubicBezTo>
                      <a:pt x="5616" y="0"/>
                      <a:pt x="4851" y="81"/>
                      <a:pt x="4053" y="293"/>
                    </a:cubicBezTo>
                    <a:cubicBezTo>
                      <a:pt x="3017" y="569"/>
                      <a:pt x="2083" y="686"/>
                      <a:pt x="1270" y="686"/>
                    </a:cubicBezTo>
                    <a:cubicBezTo>
                      <a:pt x="805" y="686"/>
                      <a:pt x="381" y="648"/>
                      <a:pt x="0" y="578"/>
                    </a:cubicBezTo>
                    <a:lnTo>
                      <a:pt x="0" y="578"/>
                    </a:lnTo>
                    <a:cubicBezTo>
                      <a:pt x="94" y="667"/>
                      <a:pt x="150" y="714"/>
                      <a:pt x="150" y="714"/>
                    </a:cubicBezTo>
                    <a:cubicBezTo>
                      <a:pt x="150" y="721"/>
                      <a:pt x="150" y="726"/>
                      <a:pt x="150" y="735"/>
                    </a:cubicBezTo>
                    <a:cubicBezTo>
                      <a:pt x="148" y="791"/>
                      <a:pt x="144" y="851"/>
                      <a:pt x="141" y="914"/>
                    </a:cubicBezTo>
                    <a:cubicBezTo>
                      <a:pt x="497" y="968"/>
                      <a:pt x="885" y="998"/>
                      <a:pt x="1302" y="998"/>
                    </a:cubicBezTo>
                    <a:cubicBezTo>
                      <a:pt x="2136" y="998"/>
                      <a:pt x="3087" y="879"/>
                      <a:pt x="4134" y="600"/>
                    </a:cubicBezTo>
                    <a:cubicBezTo>
                      <a:pt x="4890" y="399"/>
                      <a:pt x="5620" y="322"/>
                      <a:pt x="6292" y="322"/>
                    </a:cubicBezTo>
                    <a:cubicBezTo>
                      <a:pt x="8372" y="322"/>
                      <a:pt x="9899" y="1052"/>
                      <a:pt x="9921" y="1062"/>
                    </a:cubicBezTo>
                    <a:cubicBezTo>
                      <a:pt x="9943" y="1073"/>
                      <a:pt x="9967" y="1078"/>
                      <a:pt x="9990" y="1078"/>
                    </a:cubicBezTo>
                    <a:cubicBezTo>
                      <a:pt x="9994" y="1078"/>
                      <a:pt x="9997" y="1078"/>
                      <a:pt x="10001" y="1078"/>
                    </a:cubicBezTo>
                    <a:cubicBezTo>
                      <a:pt x="10055" y="1074"/>
                      <a:pt x="10107" y="1042"/>
                      <a:pt x="10132" y="989"/>
                    </a:cubicBezTo>
                    <a:cubicBezTo>
                      <a:pt x="10170" y="910"/>
                      <a:pt x="10138" y="816"/>
                      <a:pt x="10058" y="777"/>
                    </a:cubicBezTo>
                    <a:cubicBezTo>
                      <a:pt x="9974" y="736"/>
                      <a:pt x="8438" y="0"/>
                      <a:pt x="6317" y="0"/>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1"/>
              <p:cNvSpPr/>
              <p:nvPr/>
            </p:nvSpPr>
            <p:spPr>
              <a:xfrm>
                <a:off x="6141996" y="3962717"/>
                <a:ext cx="129637" cy="113705"/>
              </a:xfrm>
              <a:custGeom>
                <a:avLst/>
                <a:gdLst/>
                <a:ahLst/>
                <a:cxnLst/>
                <a:rect l="l" t="t" r="r" b="b"/>
                <a:pathLst>
                  <a:path w="5961" h="5229" extrusionOk="0">
                    <a:moveTo>
                      <a:pt x="1" y="1"/>
                    </a:moveTo>
                    <a:lnTo>
                      <a:pt x="2329" y="5228"/>
                    </a:lnTo>
                    <a:lnTo>
                      <a:pt x="5961" y="4988"/>
                    </a:lnTo>
                    <a:lnTo>
                      <a:pt x="4721" y="1"/>
                    </a:ln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1"/>
              <p:cNvSpPr/>
              <p:nvPr/>
            </p:nvSpPr>
            <p:spPr>
              <a:xfrm>
                <a:off x="5988698" y="4058808"/>
                <a:ext cx="306314" cy="147996"/>
              </a:xfrm>
              <a:custGeom>
                <a:avLst/>
                <a:gdLst/>
                <a:ahLst/>
                <a:cxnLst/>
                <a:rect l="l" t="t" r="r" b="b"/>
                <a:pathLst>
                  <a:path w="14085" h="6806" extrusionOk="0">
                    <a:moveTo>
                      <a:pt x="9149" y="0"/>
                    </a:moveTo>
                    <a:cubicBezTo>
                      <a:pt x="8983" y="0"/>
                      <a:pt x="8830" y="41"/>
                      <a:pt x="8693" y="144"/>
                    </a:cubicBezTo>
                    <a:cubicBezTo>
                      <a:pt x="8693" y="144"/>
                      <a:pt x="8303" y="430"/>
                      <a:pt x="7232" y="1417"/>
                    </a:cubicBezTo>
                    <a:cubicBezTo>
                      <a:pt x="6160" y="2404"/>
                      <a:pt x="4326" y="3069"/>
                      <a:pt x="2766" y="3744"/>
                    </a:cubicBezTo>
                    <a:cubicBezTo>
                      <a:pt x="753" y="4613"/>
                      <a:pt x="188" y="5465"/>
                      <a:pt x="83" y="6049"/>
                    </a:cubicBezTo>
                    <a:cubicBezTo>
                      <a:pt x="0" y="6511"/>
                      <a:pt x="204" y="6805"/>
                      <a:pt x="204" y="6805"/>
                    </a:cubicBezTo>
                    <a:lnTo>
                      <a:pt x="13843" y="6644"/>
                    </a:lnTo>
                    <a:cubicBezTo>
                      <a:pt x="13942" y="6459"/>
                      <a:pt x="13994" y="6197"/>
                      <a:pt x="14014" y="5885"/>
                    </a:cubicBezTo>
                    <a:cubicBezTo>
                      <a:pt x="14085" y="4731"/>
                      <a:pt x="13695" y="2893"/>
                      <a:pt x="13502" y="1734"/>
                    </a:cubicBezTo>
                    <a:cubicBezTo>
                      <a:pt x="13479" y="1599"/>
                      <a:pt x="13459" y="1473"/>
                      <a:pt x="13442" y="1357"/>
                    </a:cubicBezTo>
                    <a:cubicBezTo>
                      <a:pt x="13415" y="1164"/>
                      <a:pt x="13397" y="1004"/>
                      <a:pt x="13396" y="885"/>
                    </a:cubicBezTo>
                    <a:cubicBezTo>
                      <a:pt x="13388" y="190"/>
                      <a:pt x="12934" y="97"/>
                      <a:pt x="12694" y="97"/>
                    </a:cubicBezTo>
                    <a:cubicBezTo>
                      <a:pt x="12607" y="97"/>
                      <a:pt x="12548" y="109"/>
                      <a:pt x="12548" y="109"/>
                    </a:cubicBezTo>
                    <a:cubicBezTo>
                      <a:pt x="12185" y="473"/>
                      <a:pt x="11806" y="598"/>
                      <a:pt x="11429" y="598"/>
                    </a:cubicBezTo>
                    <a:cubicBezTo>
                      <a:pt x="10603" y="598"/>
                      <a:pt x="9784" y="0"/>
                      <a:pt x="91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1"/>
              <p:cNvSpPr/>
              <p:nvPr/>
            </p:nvSpPr>
            <p:spPr>
              <a:xfrm>
                <a:off x="5988655" y="4186777"/>
                <a:ext cx="304835" cy="20027"/>
              </a:xfrm>
              <a:custGeom>
                <a:avLst/>
                <a:gdLst/>
                <a:ahLst/>
                <a:cxnLst/>
                <a:rect l="l" t="t" r="r" b="b"/>
                <a:pathLst>
                  <a:path w="14017" h="921" extrusionOk="0">
                    <a:moveTo>
                      <a:pt x="14016" y="0"/>
                    </a:moveTo>
                    <a:lnTo>
                      <a:pt x="85" y="162"/>
                    </a:lnTo>
                    <a:cubicBezTo>
                      <a:pt x="1" y="626"/>
                      <a:pt x="206" y="920"/>
                      <a:pt x="206" y="920"/>
                    </a:cubicBezTo>
                    <a:lnTo>
                      <a:pt x="13845" y="759"/>
                    </a:lnTo>
                    <a:cubicBezTo>
                      <a:pt x="13944" y="574"/>
                      <a:pt x="13996" y="312"/>
                      <a:pt x="14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1"/>
              <p:cNvSpPr/>
              <p:nvPr/>
            </p:nvSpPr>
            <p:spPr>
              <a:xfrm>
                <a:off x="6127164" y="4092882"/>
                <a:ext cx="29381" cy="14199"/>
              </a:xfrm>
              <a:custGeom>
                <a:avLst/>
                <a:gdLst/>
                <a:ahLst/>
                <a:cxnLst/>
                <a:rect l="l" t="t" r="r" b="b"/>
                <a:pathLst>
                  <a:path w="1351" h="653" extrusionOk="0">
                    <a:moveTo>
                      <a:pt x="248" y="1"/>
                    </a:moveTo>
                    <a:cubicBezTo>
                      <a:pt x="146" y="1"/>
                      <a:pt x="53" y="71"/>
                      <a:pt x="30" y="175"/>
                    </a:cubicBezTo>
                    <a:cubicBezTo>
                      <a:pt x="1" y="296"/>
                      <a:pt x="75" y="416"/>
                      <a:pt x="196" y="443"/>
                    </a:cubicBezTo>
                    <a:lnTo>
                      <a:pt x="1051" y="645"/>
                    </a:lnTo>
                    <a:cubicBezTo>
                      <a:pt x="1069" y="651"/>
                      <a:pt x="1087" y="653"/>
                      <a:pt x="1105" y="653"/>
                    </a:cubicBezTo>
                    <a:cubicBezTo>
                      <a:pt x="1206" y="651"/>
                      <a:pt x="1296" y="582"/>
                      <a:pt x="1321" y="480"/>
                    </a:cubicBezTo>
                    <a:cubicBezTo>
                      <a:pt x="1350" y="359"/>
                      <a:pt x="1274" y="238"/>
                      <a:pt x="1154" y="209"/>
                    </a:cubicBezTo>
                    <a:lnTo>
                      <a:pt x="300" y="7"/>
                    </a:lnTo>
                    <a:cubicBezTo>
                      <a:pt x="283" y="3"/>
                      <a:pt x="265" y="1"/>
                      <a:pt x="2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1"/>
              <p:cNvSpPr/>
              <p:nvPr/>
            </p:nvSpPr>
            <p:spPr>
              <a:xfrm>
                <a:off x="6143932" y="4078335"/>
                <a:ext cx="29316" cy="14199"/>
              </a:xfrm>
              <a:custGeom>
                <a:avLst/>
                <a:gdLst/>
                <a:ahLst/>
                <a:cxnLst/>
                <a:rect l="l" t="t" r="r" b="b"/>
                <a:pathLst>
                  <a:path w="1348" h="653" extrusionOk="0">
                    <a:moveTo>
                      <a:pt x="246" y="1"/>
                    </a:moveTo>
                    <a:cubicBezTo>
                      <a:pt x="144" y="1"/>
                      <a:pt x="52" y="71"/>
                      <a:pt x="27" y="174"/>
                    </a:cubicBezTo>
                    <a:cubicBezTo>
                      <a:pt x="0" y="295"/>
                      <a:pt x="74" y="416"/>
                      <a:pt x="195" y="445"/>
                    </a:cubicBezTo>
                    <a:lnTo>
                      <a:pt x="1050" y="645"/>
                    </a:lnTo>
                    <a:cubicBezTo>
                      <a:pt x="1068" y="651"/>
                      <a:pt x="1086" y="652"/>
                      <a:pt x="1104" y="652"/>
                    </a:cubicBezTo>
                    <a:cubicBezTo>
                      <a:pt x="1205" y="651"/>
                      <a:pt x="1295" y="582"/>
                      <a:pt x="1320" y="479"/>
                    </a:cubicBezTo>
                    <a:cubicBezTo>
                      <a:pt x="1348" y="358"/>
                      <a:pt x="1274" y="238"/>
                      <a:pt x="1153" y="209"/>
                    </a:cubicBezTo>
                    <a:lnTo>
                      <a:pt x="298" y="7"/>
                    </a:lnTo>
                    <a:cubicBezTo>
                      <a:pt x="280" y="3"/>
                      <a:pt x="263" y="1"/>
                      <a:pt x="2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1"/>
              <p:cNvSpPr/>
              <p:nvPr/>
            </p:nvSpPr>
            <p:spPr>
              <a:xfrm>
                <a:off x="6108766" y="4103864"/>
                <a:ext cx="29381" cy="14199"/>
              </a:xfrm>
              <a:custGeom>
                <a:avLst/>
                <a:gdLst/>
                <a:ahLst/>
                <a:cxnLst/>
                <a:rect l="l" t="t" r="r" b="b"/>
                <a:pathLst>
                  <a:path w="1351" h="653" extrusionOk="0">
                    <a:moveTo>
                      <a:pt x="247" y="1"/>
                    </a:moveTo>
                    <a:cubicBezTo>
                      <a:pt x="145" y="1"/>
                      <a:pt x="53" y="71"/>
                      <a:pt x="28" y="175"/>
                    </a:cubicBezTo>
                    <a:cubicBezTo>
                      <a:pt x="1" y="296"/>
                      <a:pt x="75" y="416"/>
                      <a:pt x="196" y="445"/>
                    </a:cubicBezTo>
                    <a:lnTo>
                      <a:pt x="1051" y="647"/>
                    </a:lnTo>
                    <a:cubicBezTo>
                      <a:pt x="1069" y="651"/>
                      <a:pt x="1087" y="653"/>
                      <a:pt x="1105" y="653"/>
                    </a:cubicBezTo>
                    <a:cubicBezTo>
                      <a:pt x="1206" y="651"/>
                      <a:pt x="1296" y="582"/>
                      <a:pt x="1321" y="480"/>
                    </a:cubicBezTo>
                    <a:cubicBezTo>
                      <a:pt x="1350" y="359"/>
                      <a:pt x="1274" y="238"/>
                      <a:pt x="1154" y="209"/>
                    </a:cubicBezTo>
                    <a:lnTo>
                      <a:pt x="298" y="7"/>
                    </a:lnTo>
                    <a:cubicBezTo>
                      <a:pt x="281" y="3"/>
                      <a:pt x="264"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1"/>
              <p:cNvSpPr/>
              <p:nvPr/>
            </p:nvSpPr>
            <p:spPr>
              <a:xfrm>
                <a:off x="6090346" y="4114453"/>
                <a:ext cx="29359" cy="14178"/>
              </a:xfrm>
              <a:custGeom>
                <a:avLst/>
                <a:gdLst/>
                <a:ahLst/>
                <a:cxnLst/>
                <a:rect l="l" t="t" r="r" b="b"/>
                <a:pathLst>
                  <a:path w="1350" h="652" extrusionOk="0">
                    <a:moveTo>
                      <a:pt x="247" y="1"/>
                    </a:moveTo>
                    <a:cubicBezTo>
                      <a:pt x="145" y="1"/>
                      <a:pt x="54" y="70"/>
                      <a:pt x="29" y="173"/>
                    </a:cubicBezTo>
                    <a:cubicBezTo>
                      <a:pt x="0" y="294"/>
                      <a:pt x="76" y="417"/>
                      <a:pt x="197" y="444"/>
                    </a:cubicBezTo>
                    <a:lnTo>
                      <a:pt x="1052" y="646"/>
                    </a:lnTo>
                    <a:cubicBezTo>
                      <a:pt x="1066" y="649"/>
                      <a:pt x="1081" y="651"/>
                      <a:pt x="1096" y="651"/>
                    </a:cubicBezTo>
                    <a:cubicBezTo>
                      <a:pt x="1099" y="651"/>
                      <a:pt x="1102" y="651"/>
                      <a:pt x="1106" y="651"/>
                    </a:cubicBezTo>
                    <a:cubicBezTo>
                      <a:pt x="1207" y="651"/>
                      <a:pt x="1297" y="581"/>
                      <a:pt x="1322" y="478"/>
                    </a:cubicBezTo>
                    <a:cubicBezTo>
                      <a:pt x="1349" y="357"/>
                      <a:pt x="1275" y="236"/>
                      <a:pt x="1155" y="207"/>
                    </a:cubicBezTo>
                    <a:lnTo>
                      <a:pt x="299" y="7"/>
                    </a:lnTo>
                    <a:cubicBezTo>
                      <a:pt x="282" y="3"/>
                      <a:pt x="264"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1"/>
              <p:cNvSpPr/>
              <p:nvPr/>
            </p:nvSpPr>
            <p:spPr>
              <a:xfrm>
                <a:off x="6070251" y="4124260"/>
                <a:ext cx="29359" cy="14178"/>
              </a:xfrm>
              <a:custGeom>
                <a:avLst/>
                <a:gdLst/>
                <a:ahLst/>
                <a:cxnLst/>
                <a:rect l="l" t="t" r="r" b="b"/>
                <a:pathLst>
                  <a:path w="1350" h="652" extrusionOk="0">
                    <a:moveTo>
                      <a:pt x="247" y="1"/>
                    </a:moveTo>
                    <a:cubicBezTo>
                      <a:pt x="146" y="1"/>
                      <a:pt x="54" y="70"/>
                      <a:pt x="29" y="173"/>
                    </a:cubicBezTo>
                    <a:cubicBezTo>
                      <a:pt x="0" y="294"/>
                      <a:pt x="76" y="416"/>
                      <a:pt x="197" y="444"/>
                    </a:cubicBezTo>
                    <a:lnTo>
                      <a:pt x="1050" y="646"/>
                    </a:lnTo>
                    <a:cubicBezTo>
                      <a:pt x="1067" y="648"/>
                      <a:pt x="1082" y="651"/>
                      <a:pt x="1096" y="651"/>
                    </a:cubicBezTo>
                    <a:cubicBezTo>
                      <a:pt x="1100" y="651"/>
                      <a:pt x="1103" y="651"/>
                      <a:pt x="1106" y="651"/>
                    </a:cubicBezTo>
                    <a:cubicBezTo>
                      <a:pt x="1205" y="651"/>
                      <a:pt x="1297" y="581"/>
                      <a:pt x="1321" y="478"/>
                    </a:cubicBezTo>
                    <a:cubicBezTo>
                      <a:pt x="1350" y="357"/>
                      <a:pt x="1276" y="236"/>
                      <a:pt x="1155" y="209"/>
                    </a:cubicBezTo>
                    <a:lnTo>
                      <a:pt x="300" y="7"/>
                    </a:lnTo>
                    <a:cubicBezTo>
                      <a:pt x="282" y="3"/>
                      <a:pt x="265"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1"/>
              <p:cNvSpPr/>
              <p:nvPr/>
            </p:nvSpPr>
            <p:spPr>
              <a:xfrm>
                <a:off x="6048439" y="4132697"/>
                <a:ext cx="29359" cy="14156"/>
              </a:xfrm>
              <a:custGeom>
                <a:avLst/>
                <a:gdLst/>
                <a:ahLst/>
                <a:cxnLst/>
                <a:rect l="l" t="t" r="r" b="b"/>
                <a:pathLst>
                  <a:path w="1350" h="651" extrusionOk="0">
                    <a:moveTo>
                      <a:pt x="247" y="1"/>
                    </a:moveTo>
                    <a:cubicBezTo>
                      <a:pt x="146" y="1"/>
                      <a:pt x="54" y="70"/>
                      <a:pt x="29" y="173"/>
                    </a:cubicBezTo>
                    <a:cubicBezTo>
                      <a:pt x="1" y="294"/>
                      <a:pt x="76" y="414"/>
                      <a:pt x="197" y="443"/>
                    </a:cubicBezTo>
                    <a:lnTo>
                      <a:pt x="1050" y="645"/>
                    </a:lnTo>
                    <a:cubicBezTo>
                      <a:pt x="1068" y="649"/>
                      <a:pt x="1088" y="651"/>
                      <a:pt x="1106" y="651"/>
                    </a:cubicBezTo>
                    <a:cubicBezTo>
                      <a:pt x="1206" y="651"/>
                      <a:pt x="1298" y="580"/>
                      <a:pt x="1321" y="478"/>
                    </a:cubicBezTo>
                    <a:cubicBezTo>
                      <a:pt x="1350" y="357"/>
                      <a:pt x="1276" y="236"/>
                      <a:pt x="1155" y="207"/>
                    </a:cubicBezTo>
                    <a:lnTo>
                      <a:pt x="300" y="7"/>
                    </a:lnTo>
                    <a:cubicBezTo>
                      <a:pt x="282" y="3"/>
                      <a:pt x="265"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1"/>
              <p:cNvSpPr/>
              <p:nvPr/>
            </p:nvSpPr>
            <p:spPr>
              <a:xfrm>
                <a:off x="5877525" y="3344267"/>
                <a:ext cx="460764" cy="658982"/>
              </a:xfrm>
              <a:custGeom>
                <a:avLst/>
                <a:gdLst/>
                <a:ahLst/>
                <a:cxnLst/>
                <a:rect l="l" t="t" r="r" b="b"/>
                <a:pathLst>
                  <a:path w="21187" h="30305" extrusionOk="0">
                    <a:moveTo>
                      <a:pt x="11815" y="1"/>
                    </a:moveTo>
                    <a:cubicBezTo>
                      <a:pt x="11815" y="1"/>
                      <a:pt x="0" y="4061"/>
                      <a:pt x="653" y="9339"/>
                    </a:cubicBezTo>
                    <a:cubicBezTo>
                      <a:pt x="855" y="10972"/>
                      <a:pt x="2096" y="13603"/>
                      <a:pt x="3713" y="16459"/>
                    </a:cubicBezTo>
                    <a:cubicBezTo>
                      <a:pt x="3756" y="16533"/>
                      <a:pt x="3797" y="16607"/>
                      <a:pt x="3841" y="16682"/>
                    </a:cubicBezTo>
                    <a:cubicBezTo>
                      <a:pt x="4766" y="18304"/>
                      <a:pt x="5807" y="19991"/>
                      <a:pt x="6842" y="21603"/>
                    </a:cubicBezTo>
                    <a:cubicBezTo>
                      <a:pt x="6885" y="21670"/>
                      <a:pt x="6927" y="21735"/>
                      <a:pt x="6970" y="21802"/>
                    </a:cubicBezTo>
                    <a:cubicBezTo>
                      <a:pt x="8078" y="23519"/>
                      <a:pt x="9175" y="25144"/>
                      <a:pt x="10113" y="26504"/>
                    </a:cubicBezTo>
                    <a:cubicBezTo>
                      <a:pt x="10158" y="26571"/>
                      <a:pt x="10203" y="26636"/>
                      <a:pt x="10248" y="26701"/>
                    </a:cubicBezTo>
                    <a:cubicBezTo>
                      <a:pt x="11740" y="28860"/>
                      <a:pt x="12798" y="30305"/>
                      <a:pt x="12798" y="30305"/>
                    </a:cubicBezTo>
                    <a:lnTo>
                      <a:pt x="17427" y="29482"/>
                    </a:lnTo>
                    <a:lnTo>
                      <a:pt x="15143" y="20893"/>
                    </a:lnTo>
                    <a:cubicBezTo>
                      <a:pt x="13810" y="16111"/>
                      <a:pt x="13244" y="13441"/>
                      <a:pt x="11478" y="11334"/>
                    </a:cubicBezTo>
                    <a:lnTo>
                      <a:pt x="21186" y="9848"/>
                    </a:lnTo>
                    <a:cubicBezTo>
                      <a:pt x="21186" y="9848"/>
                      <a:pt x="18948" y="129"/>
                      <a:pt x="118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1"/>
              <p:cNvSpPr/>
              <p:nvPr/>
            </p:nvSpPr>
            <p:spPr>
              <a:xfrm>
                <a:off x="6053353" y="3551801"/>
                <a:ext cx="177003" cy="408328"/>
              </a:xfrm>
              <a:custGeom>
                <a:avLst/>
                <a:gdLst/>
                <a:ahLst/>
                <a:cxnLst/>
                <a:rect l="l" t="t" r="r" b="b"/>
                <a:pathLst>
                  <a:path w="8139" h="18778" extrusionOk="0">
                    <a:moveTo>
                      <a:pt x="3583" y="1"/>
                    </a:moveTo>
                    <a:cubicBezTo>
                      <a:pt x="3571" y="1"/>
                      <a:pt x="3559" y="2"/>
                      <a:pt x="3546" y="4"/>
                    </a:cubicBezTo>
                    <a:cubicBezTo>
                      <a:pt x="3521" y="10"/>
                      <a:pt x="1100" y="520"/>
                      <a:pt x="193" y="524"/>
                    </a:cubicBezTo>
                    <a:cubicBezTo>
                      <a:pt x="192" y="524"/>
                      <a:pt x="190" y="524"/>
                      <a:pt x="189" y="524"/>
                    </a:cubicBezTo>
                    <a:cubicBezTo>
                      <a:pt x="115" y="524"/>
                      <a:pt x="48" y="572"/>
                      <a:pt x="23" y="643"/>
                    </a:cubicBezTo>
                    <a:cubicBezTo>
                      <a:pt x="0" y="715"/>
                      <a:pt x="22" y="794"/>
                      <a:pt x="81" y="841"/>
                    </a:cubicBezTo>
                    <a:cubicBezTo>
                      <a:pt x="114" y="868"/>
                      <a:pt x="3290" y="3448"/>
                      <a:pt x="4391" y="7878"/>
                    </a:cubicBezTo>
                    <a:cubicBezTo>
                      <a:pt x="5509" y="12380"/>
                      <a:pt x="7747" y="18598"/>
                      <a:pt x="7769" y="18660"/>
                    </a:cubicBezTo>
                    <a:cubicBezTo>
                      <a:pt x="7796" y="18732"/>
                      <a:pt x="7862" y="18777"/>
                      <a:pt x="7934" y="18777"/>
                    </a:cubicBezTo>
                    <a:cubicBezTo>
                      <a:pt x="7939" y="18777"/>
                      <a:pt x="7944" y="18777"/>
                      <a:pt x="7950" y="18777"/>
                    </a:cubicBezTo>
                    <a:cubicBezTo>
                      <a:pt x="7966" y="18777"/>
                      <a:pt x="7982" y="18773"/>
                      <a:pt x="7998" y="18768"/>
                    </a:cubicBezTo>
                    <a:cubicBezTo>
                      <a:pt x="8090" y="18733"/>
                      <a:pt x="8139" y="18631"/>
                      <a:pt x="8105" y="18539"/>
                    </a:cubicBezTo>
                    <a:cubicBezTo>
                      <a:pt x="8083" y="18476"/>
                      <a:pt x="5850" y="12278"/>
                      <a:pt x="4737" y="7791"/>
                    </a:cubicBezTo>
                    <a:cubicBezTo>
                      <a:pt x="3822" y="4103"/>
                      <a:pt x="1501" y="1662"/>
                      <a:pt x="637" y="856"/>
                    </a:cubicBezTo>
                    <a:cubicBezTo>
                      <a:pt x="1730" y="753"/>
                      <a:pt x="3532" y="374"/>
                      <a:pt x="3620" y="354"/>
                    </a:cubicBezTo>
                    <a:cubicBezTo>
                      <a:pt x="3716" y="334"/>
                      <a:pt x="3779" y="239"/>
                      <a:pt x="3757" y="143"/>
                    </a:cubicBezTo>
                    <a:cubicBezTo>
                      <a:pt x="3740" y="58"/>
                      <a:pt x="3666" y="1"/>
                      <a:pt x="35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1"/>
              <p:cNvSpPr/>
              <p:nvPr/>
            </p:nvSpPr>
            <p:spPr>
              <a:xfrm>
                <a:off x="6134820" y="3950931"/>
                <a:ext cx="115718" cy="30204"/>
              </a:xfrm>
              <a:custGeom>
                <a:avLst/>
                <a:gdLst/>
                <a:ahLst/>
                <a:cxnLst/>
                <a:rect l="l" t="t" r="r" b="b"/>
                <a:pathLst>
                  <a:path w="5321" h="1389" extrusionOk="0">
                    <a:moveTo>
                      <a:pt x="5126" y="1"/>
                    </a:moveTo>
                    <a:cubicBezTo>
                      <a:pt x="5113" y="1"/>
                      <a:pt x="5100" y="2"/>
                      <a:pt x="5087" y="5"/>
                    </a:cubicBezTo>
                    <a:lnTo>
                      <a:pt x="159" y="1035"/>
                    </a:lnTo>
                    <a:cubicBezTo>
                      <a:pt x="64" y="1055"/>
                      <a:pt x="1" y="1149"/>
                      <a:pt x="22" y="1246"/>
                    </a:cubicBezTo>
                    <a:cubicBezTo>
                      <a:pt x="40" y="1331"/>
                      <a:pt x="115" y="1389"/>
                      <a:pt x="197" y="1389"/>
                    </a:cubicBezTo>
                    <a:cubicBezTo>
                      <a:pt x="201" y="1389"/>
                      <a:pt x="204" y="1389"/>
                      <a:pt x="208" y="1389"/>
                    </a:cubicBezTo>
                    <a:cubicBezTo>
                      <a:pt x="217" y="1387"/>
                      <a:pt x="224" y="1387"/>
                      <a:pt x="233" y="1385"/>
                    </a:cubicBezTo>
                    <a:lnTo>
                      <a:pt x="5161" y="353"/>
                    </a:lnTo>
                    <a:cubicBezTo>
                      <a:pt x="5257" y="333"/>
                      <a:pt x="5320" y="240"/>
                      <a:pt x="5298" y="142"/>
                    </a:cubicBezTo>
                    <a:cubicBezTo>
                      <a:pt x="5281" y="59"/>
                      <a:pt x="5208" y="1"/>
                      <a:pt x="5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1"/>
              <p:cNvSpPr/>
              <p:nvPr/>
            </p:nvSpPr>
            <p:spPr>
              <a:xfrm>
                <a:off x="5589610" y="3782951"/>
                <a:ext cx="135291" cy="151236"/>
              </a:xfrm>
              <a:custGeom>
                <a:avLst/>
                <a:gdLst/>
                <a:ahLst/>
                <a:cxnLst/>
                <a:rect l="l" t="t" r="r" b="b"/>
                <a:pathLst>
                  <a:path w="6221" h="6955" extrusionOk="0">
                    <a:moveTo>
                      <a:pt x="2874" y="1"/>
                    </a:moveTo>
                    <a:lnTo>
                      <a:pt x="1" y="4752"/>
                    </a:lnTo>
                    <a:lnTo>
                      <a:pt x="3125" y="6954"/>
                    </a:lnTo>
                    <a:lnTo>
                      <a:pt x="6221" y="3150"/>
                    </a:lnTo>
                    <a:lnTo>
                      <a:pt x="2874" y="1"/>
                    </a:ln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1"/>
              <p:cNvSpPr/>
              <p:nvPr/>
            </p:nvSpPr>
            <p:spPr>
              <a:xfrm>
                <a:off x="5361261" y="3837074"/>
                <a:ext cx="315904" cy="210361"/>
              </a:xfrm>
              <a:custGeom>
                <a:avLst/>
                <a:gdLst/>
                <a:ahLst/>
                <a:cxnLst/>
                <a:rect l="l" t="t" r="r" b="b"/>
                <a:pathLst>
                  <a:path w="14526" h="9674" extrusionOk="0">
                    <a:moveTo>
                      <a:pt x="1835" y="0"/>
                    </a:moveTo>
                    <a:cubicBezTo>
                      <a:pt x="1097" y="0"/>
                      <a:pt x="655" y="193"/>
                      <a:pt x="391" y="414"/>
                    </a:cubicBezTo>
                    <a:cubicBezTo>
                      <a:pt x="32" y="717"/>
                      <a:pt x="1" y="1072"/>
                      <a:pt x="1" y="1072"/>
                    </a:cubicBezTo>
                    <a:lnTo>
                      <a:pt x="10588" y="9673"/>
                    </a:lnTo>
                    <a:cubicBezTo>
                      <a:pt x="10782" y="9596"/>
                      <a:pt x="10992" y="9426"/>
                      <a:pt x="11204" y="9199"/>
                    </a:cubicBezTo>
                    <a:cubicBezTo>
                      <a:pt x="11998" y="8358"/>
                      <a:pt x="12875" y="6697"/>
                      <a:pt x="13466" y="5681"/>
                    </a:cubicBezTo>
                    <a:cubicBezTo>
                      <a:pt x="13535" y="5562"/>
                      <a:pt x="13600" y="5452"/>
                      <a:pt x="13661" y="5355"/>
                    </a:cubicBezTo>
                    <a:cubicBezTo>
                      <a:pt x="13764" y="5187"/>
                      <a:pt x="13854" y="5052"/>
                      <a:pt x="13928" y="4960"/>
                    </a:cubicBezTo>
                    <a:cubicBezTo>
                      <a:pt x="14525" y="4226"/>
                      <a:pt x="13773" y="3821"/>
                      <a:pt x="13773" y="3821"/>
                    </a:cubicBezTo>
                    <a:cubicBezTo>
                      <a:pt x="13708" y="3828"/>
                      <a:pt x="13644" y="3831"/>
                      <a:pt x="13583" y="3831"/>
                    </a:cubicBezTo>
                    <a:cubicBezTo>
                      <a:pt x="11851" y="3831"/>
                      <a:pt x="11875" y="1440"/>
                      <a:pt x="10786" y="1383"/>
                    </a:cubicBezTo>
                    <a:cubicBezTo>
                      <a:pt x="10786" y="1383"/>
                      <a:pt x="10693" y="1377"/>
                      <a:pt x="10466" y="1377"/>
                    </a:cubicBezTo>
                    <a:cubicBezTo>
                      <a:pt x="10176" y="1377"/>
                      <a:pt x="9665" y="1386"/>
                      <a:pt x="8849" y="1428"/>
                    </a:cubicBezTo>
                    <a:cubicBezTo>
                      <a:pt x="8775" y="1431"/>
                      <a:pt x="8700" y="1433"/>
                      <a:pt x="8624" y="1433"/>
                    </a:cubicBezTo>
                    <a:cubicBezTo>
                      <a:pt x="7209" y="1433"/>
                      <a:pt x="5476" y="814"/>
                      <a:pt x="3928" y="358"/>
                    </a:cubicBezTo>
                    <a:cubicBezTo>
                      <a:pt x="3048" y="99"/>
                      <a:pt x="2365" y="0"/>
                      <a:pt x="1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1"/>
              <p:cNvSpPr/>
              <p:nvPr/>
            </p:nvSpPr>
            <p:spPr>
              <a:xfrm>
                <a:off x="5361261" y="3846077"/>
                <a:ext cx="243681" cy="201359"/>
              </a:xfrm>
              <a:custGeom>
                <a:avLst/>
                <a:gdLst/>
                <a:ahLst/>
                <a:cxnLst/>
                <a:rect l="l" t="t" r="r" b="b"/>
                <a:pathLst>
                  <a:path w="11205" h="9260" extrusionOk="0">
                    <a:moveTo>
                      <a:pt x="392" y="0"/>
                    </a:moveTo>
                    <a:cubicBezTo>
                      <a:pt x="32" y="303"/>
                      <a:pt x="1" y="658"/>
                      <a:pt x="1" y="658"/>
                    </a:cubicBezTo>
                    <a:lnTo>
                      <a:pt x="10588" y="9259"/>
                    </a:lnTo>
                    <a:cubicBezTo>
                      <a:pt x="10782" y="9182"/>
                      <a:pt x="10992" y="9012"/>
                      <a:pt x="11204" y="8785"/>
                    </a:cubicBezTo>
                    <a:lnTo>
                      <a:pt x="3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1"/>
              <p:cNvSpPr/>
              <p:nvPr/>
            </p:nvSpPr>
            <p:spPr>
              <a:xfrm>
                <a:off x="5532631" y="3860907"/>
                <a:ext cx="22574" cy="25050"/>
              </a:xfrm>
              <a:custGeom>
                <a:avLst/>
                <a:gdLst/>
                <a:ahLst/>
                <a:cxnLst/>
                <a:rect l="l" t="t" r="r" b="b"/>
                <a:pathLst>
                  <a:path w="1038" h="1152" extrusionOk="0">
                    <a:moveTo>
                      <a:pt x="254" y="0"/>
                    </a:moveTo>
                    <a:cubicBezTo>
                      <a:pt x="207" y="0"/>
                      <a:pt x="159" y="15"/>
                      <a:pt x="119" y="45"/>
                    </a:cubicBezTo>
                    <a:cubicBezTo>
                      <a:pt x="20" y="121"/>
                      <a:pt x="0" y="261"/>
                      <a:pt x="76" y="361"/>
                    </a:cubicBezTo>
                    <a:lnTo>
                      <a:pt x="602" y="1062"/>
                    </a:lnTo>
                    <a:cubicBezTo>
                      <a:pt x="615" y="1077"/>
                      <a:pt x="628" y="1089"/>
                      <a:pt x="640" y="1102"/>
                    </a:cubicBezTo>
                    <a:cubicBezTo>
                      <a:pt x="681" y="1135"/>
                      <a:pt x="732" y="1152"/>
                      <a:pt x="782" y="1152"/>
                    </a:cubicBezTo>
                    <a:cubicBezTo>
                      <a:pt x="830" y="1152"/>
                      <a:pt x="877" y="1137"/>
                      <a:pt x="918" y="1106"/>
                    </a:cubicBezTo>
                    <a:cubicBezTo>
                      <a:pt x="1017" y="1032"/>
                      <a:pt x="1037" y="891"/>
                      <a:pt x="961" y="792"/>
                    </a:cubicBezTo>
                    <a:lnTo>
                      <a:pt x="435" y="90"/>
                    </a:lnTo>
                    <a:cubicBezTo>
                      <a:pt x="390" y="31"/>
                      <a:pt x="322" y="0"/>
                      <a:pt x="2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1"/>
              <p:cNvSpPr/>
              <p:nvPr/>
            </p:nvSpPr>
            <p:spPr>
              <a:xfrm>
                <a:off x="5554792" y="3860428"/>
                <a:ext cx="22574" cy="25050"/>
              </a:xfrm>
              <a:custGeom>
                <a:avLst/>
                <a:gdLst/>
                <a:ahLst/>
                <a:cxnLst/>
                <a:rect l="l" t="t" r="r" b="b"/>
                <a:pathLst>
                  <a:path w="1038" h="1152" extrusionOk="0">
                    <a:moveTo>
                      <a:pt x="254" y="1"/>
                    </a:moveTo>
                    <a:cubicBezTo>
                      <a:pt x="207" y="1"/>
                      <a:pt x="160" y="15"/>
                      <a:pt x="119" y="45"/>
                    </a:cubicBezTo>
                    <a:cubicBezTo>
                      <a:pt x="20" y="121"/>
                      <a:pt x="0" y="262"/>
                      <a:pt x="76" y="361"/>
                    </a:cubicBezTo>
                    <a:lnTo>
                      <a:pt x="604" y="1063"/>
                    </a:lnTo>
                    <a:cubicBezTo>
                      <a:pt x="615" y="1077"/>
                      <a:pt x="628" y="1090"/>
                      <a:pt x="642" y="1102"/>
                    </a:cubicBezTo>
                    <a:cubicBezTo>
                      <a:pt x="682" y="1135"/>
                      <a:pt x="732" y="1152"/>
                      <a:pt x="782" y="1152"/>
                    </a:cubicBezTo>
                    <a:cubicBezTo>
                      <a:pt x="829" y="1152"/>
                      <a:pt x="877" y="1137"/>
                      <a:pt x="918" y="1106"/>
                    </a:cubicBezTo>
                    <a:cubicBezTo>
                      <a:pt x="1018" y="1032"/>
                      <a:pt x="1037" y="891"/>
                      <a:pt x="963" y="792"/>
                    </a:cubicBezTo>
                    <a:lnTo>
                      <a:pt x="435" y="90"/>
                    </a:lnTo>
                    <a:cubicBezTo>
                      <a:pt x="391" y="32"/>
                      <a:pt x="323" y="1"/>
                      <a:pt x="2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1"/>
              <p:cNvSpPr/>
              <p:nvPr/>
            </p:nvSpPr>
            <p:spPr>
              <a:xfrm>
                <a:off x="5511428" y="3857580"/>
                <a:ext cx="22596" cy="25050"/>
              </a:xfrm>
              <a:custGeom>
                <a:avLst/>
                <a:gdLst/>
                <a:ahLst/>
                <a:cxnLst/>
                <a:rect l="l" t="t" r="r" b="b"/>
                <a:pathLst>
                  <a:path w="1039" h="1152" extrusionOk="0">
                    <a:moveTo>
                      <a:pt x="256" y="0"/>
                    </a:moveTo>
                    <a:cubicBezTo>
                      <a:pt x="209" y="0"/>
                      <a:pt x="161" y="15"/>
                      <a:pt x="120" y="46"/>
                    </a:cubicBezTo>
                    <a:cubicBezTo>
                      <a:pt x="21" y="120"/>
                      <a:pt x="1" y="261"/>
                      <a:pt x="77" y="360"/>
                    </a:cubicBezTo>
                    <a:lnTo>
                      <a:pt x="605" y="1062"/>
                    </a:lnTo>
                    <a:cubicBezTo>
                      <a:pt x="616" y="1076"/>
                      <a:pt x="629" y="1091"/>
                      <a:pt x="643" y="1102"/>
                    </a:cubicBezTo>
                    <a:cubicBezTo>
                      <a:pt x="684" y="1135"/>
                      <a:pt x="734" y="1152"/>
                      <a:pt x="785" y="1152"/>
                    </a:cubicBezTo>
                    <a:cubicBezTo>
                      <a:pt x="831" y="1152"/>
                      <a:pt x="879" y="1137"/>
                      <a:pt x="919" y="1107"/>
                    </a:cubicBezTo>
                    <a:cubicBezTo>
                      <a:pt x="1018" y="1031"/>
                      <a:pt x="1038" y="891"/>
                      <a:pt x="964" y="791"/>
                    </a:cubicBezTo>
                    <a:lnTo>
                      <a:pt x="436" y="90"/>
                    </a:lnTo>
                    <a:cubicBezTo>
                      <a:pt x="392" y="31"/>
                      <a:pt x="325" y="0"/>
                      <a:pt x="2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1"/>
              <p:cNvSpPr/>
              <p:nvPr/>
            </p:nvSpPr>
            <p:spPr>
              <a:xfrm>
                <a:off x="5490528" y="3853926"/>
                <a:ext cx="22574" cy="25072"/>
              </a:xfrm>
              <a:custGeom>
                <a:avLst/>
                <a:gdLst/>
                <a:ahLst/>
                <a:cxnLst/>
                <a:rect l="l" t="t" r="r" b="b"/>
                <a:pathLst>
                  <a:path w="1038" h="1153" extrusionOk="0">
                    <a:moveTo>
                      <a:pt x="256" y="1"/>
                    </a:moveTo>
                    <a:cubicBezTo>
                      <a:pt x="208" y="1"/>
                      <a:pt x="160" y="16"/>
                      <a:pt x="120" y="47"/>
                    </a:cubicBezTo>
                    <a:cubicBezTo>
                      <a:pt x="20" y="121"/>
                      <a:pt x="1" y="261"/>
                      <a:pt x="76" y="361"/>
                    </a:cubicBezTo>
                    <a:lnTo>
                      <a:pt x="603" y="1062"/>
                    </a:lnTo>
                    <a:cubicBezTo>
                      <a:pt x="616" y="1077"/>
                      <a:pt x="628" y="1091"/>
                      <a:pt x="641" y="1102"/>
                    </a:cubicBezTo>
                    <a:cubicBezTo>
                      <a:pt x="682" y="1135"/>
                      <a:pt x="733" y="1152"/>
                      <a:pt x="784" y="1152"/>
                    </a:cubicBezTo>
                    <a:cubicBezTo>
                      <a:pt x="831" y="1152"/>
                      <a:pt x="878" y="1138"/>
                      <a:pt x="919" y="1107"/>
                    </a:cubicBezTo>
                    <a:cubicBezTo>
                      <a:pt x="1018" y="1032"/>
                      <a:pt x="1038" y="891"/>
                      <a:pt x="962" y="792"/>
                    </a:cubicBezTo>
                    <a:lnTo>
                      <a:pt x="435" y="90"/>
                    </a:lnTo>
                    <a:cubicBezTo>
                      <a:pt x="392" y="32"/>
                      <a:pt x="324" y="1"/>
                      <a:pt x="2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1"/>
              <p:cNvSpPr/>
              <p:nvPr/>
            </p:nvSpPr>
            <p:spPr>
              <a:xfrm>
                <a:off x="5468824" y="3848621"/>
                <a:ext cx="22552" cy="25072"/>
              </a:xfrm>
              <a:custGeom>
                <a:avLst/>
                <a:gdLst/>
                <a:ahLst/>
                <a:cxnLst/>
                <a:rect l="l" t="t" r="r" b="b"/>
                <a:pathLst>
                  <a:path w="1037" h="1153" extrusionOk="0">
                    <a:moveTo>
                      <a:pt x="254" y="1"/>
                    </a:moveTo>
                    <a:cubicBezTo>
                      <a:pt x="208" y="1"/>
                      <a:pt x="160" y="15"/>
                      <a:pt x="120" y="45"/>
                    </a:cubicBezTo>
                    <a:cubicBezTo>
                      <a:pt x="21" y="121"/>
                      <a:pt x="1" y="262"/>
                      <a:pt x="75" y="361"/>
                    </a:cubicBezTo>
                    <a:lnTo>
                      <a:pt x="603" y="1063"/>
                    </a:lnTo>
                    <a:cubicBezTo>
                      <a:pt x="614" y="1077"/>
                      <a:pt x="627" y="1090"/>
                      <a:pt x="641" y="1102"/>
                    </a:cubicBezTo>
                    <a:cubicBezTo>
                      <a:pt x="681" y="1135"/>
                      <a:pt x="732" y="1152"/>
                      <a:pt x="782" y="1152"/>
                    </a:cubicBezTo>
                    <a:cubicBezTo>
                      <a:pt x="830" y="1152"/>
                      <a:pt x="877" y="1137"/>
                      <a:pt x="917" y="1106"/>
                    </a:cubicBezTo>
                    <a:cubicBezTo>
                      <a:pt x="1017" y="1032"/>
                      <a:pt x="1036" y="891"/>
                      <a:pt x="962" y="792"/>
                    </a:cubicBezTo>
                    <a:lnTo>
                      <a:pt x="434" y="90"/>
                    </a:lnTo>
                    <a:cubicBezTo>
                      <a:pt x="390" y="32"/>
                      <a:pt x="323" y="1"/>
                      <a:pt x="2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1"/>
              <p:cNvSpPr/>
              <p:nvPr/>
            </p:nvSpPr>
            <p:spPr>
              <a:xfrm>
                <a:off x="5446663" y="3841140"/>
                <a:ext cx="22552" cy="25072"/>
              </a:xfrm>
              <a:custGeom>
                <a:avLst/>
                <a:gdLst/>
                <a:ahLst/>
                <a:cxnLst/>
                <a:rect l="l" t="t" r="r" b="b"/>
                <a:pathLst>
                  <a:path w="1037" h="1153" extrusionOk="0">
                    <a:moveTo>
                      <a:pt x="256" y="1"/>
                    </a:moveTo>
                    <a:cubicBezTo>
                      <a:pt x="208" y="1"/>
                      <a:pt x="161" y="16"/>
                      <a:pt x="120" y="47"/>
                    </a:cubicBezTo>
                    <a:cubicBezTo>
                      <a:pt x="21" y="121"/>
                      <a:pt x="1" y="261"/>
                      <a:pt x="75" y="361"/>
                    </a:cubicBezTo>
                    <a:lnTo>
                      <a:pt x="603" y="1062"/>
                    </a:lnTo>
                    <a:cubicBezTo>
                      <a:pt x="614" y="1077"/>
                      <a:pt x="627" y="1091"/>
                      <a:pt x="641" y="1102"/>
                    </a:cubicBezTo>
                    <a:cubicBezTo>
                      <a:pt x="682" y="1135"/>
                      <a:pt x="732" y="1152"/>
                      <a:pt x="783" y="1152"/>
                    </a:cubicBezTo>
                    <a:cubicBezTo>
                      <a:pt x="830" y="1152"/>
                      <a:pt x="877" y="1138"/>
                      <a:pt x="917" y="1107"/>
                    </a:cubicBezTo>
                    <a:cubicBezTo>
                      <a:pt x="1016" y="1032"/>
                      <a:pt x="1036" y="891"/>
                      <a:pt x="962" y="792"/>
                    </a:cubicBezTo>
                    <a:lnTo>
                      <a:pt x="434" y="90"/>
                    </a:lnTo>
                    <a:cubicBezTo>
                      <a:pt x="390" y="31"/>
                      <a:pt x="323" y="1"/>
                      <a:pt x="2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1"/>
              <p:cNvSpPr/>
              <p:nvPr/>
            </p:nvSpPr>
            <p:spPr>
              <a:xfrm>
                <a:off x="5607595" y="3336852"/>
                <a:ext cx="935229" cy="558433"/>
              </a:xfrm>
              <a:custGeom>
                <a:avLst/>
                <a:gdLst/>
                <a:ahLst/>
                <a:cxnLst/>
                <a:rect l="l" t="t" r="r" b="b"/>
                <a:pathLst>
                  <a:path w="43004" h="25681" extrusionOk="0">
                    <a:moveTo>
                      <a:pt x="21183" y="1"/>
                    </a:moveTo>
                    <a:cubicBezTo>
                      <a:pt x="20807" y="1"/>
                      <a:pt x="20443" y="7"/>
                      <a:pt x="20095" y="19"/>
                    </a:cubicBezTo>
                    <a:cubicBezTo>
                      <a:pt x="19902" y="26"/>
                      <a:pt x="19712" y="33"/>
                      <a:pt x="19530" y="44"/>
                    </a:cubicBezTo>
                    <a:cubicBezTo>
                      <a:pt x="19442" y="49"/>
                      <a:pt x="19357" y="55"/>
                      <a:pt x="19270" y="60"/>
                    </a:cubicBezTo>
                    <a:cubicBezTo>
                      <a:pt x="19043" y="77"/>
                      <a:pt x="18823" y="96"/>
                      <a:pt x="18612" y="118"/>
                    </a:cubicBezTo>
                    <a:cubicBezTo>
                      <a:pt x="17892" y="197"/>
                      <a:pt x="17279" y="316"/>
                      <a:pt x="16799" y="482"/>
                    </a:cubicBezTo>
                    <a:cubicBezTo>
                      <a:pt x="16072" y="739"/>
                      <a:pt x="15212" y="1377"/>
                      <a:pt x="14270" y="2286"/>
                    </a:cubicBezTo>
                    <a:cubicBezTo>
                      <a:pt x="14213" y="2342"/>
                      <a:pt x="14153" y="2400"/>
                      <a:pt x="14095" y="2458"/>
                    </a:cubicBezTo>
                    <a:cubicBezTo>
                      <a:pt x="13839" y="2710"/>
                      <a:pt x="13579" y="2982"/>
                      <a:pt x="13312" y="3271"/>
                    </a:cubicBezTo>
                    <a:cubicBezTo>
                      <a:pt x="13265" y="3323"/>
                      <a:pt x="13219" y="3374"/>
                      <a:pt x="13172" y="3426"/>
                    </a:cubicBezTo>
                    <a:cubicBezTo>
                      <a:pt x="11063" y="5753"/>
                      <a:pt x="8686" y="9097"/>
                      <a:pt x="6535" y="12371"/>
                    </a:cubicBezTo>
                    <a:cubicBezTo>
                      <a:pt x="6494" y="12435"/>
                      <a:pt x="6452" y="12496"/>
                      <a:pt x="6411" y="12561"/>
                    </a:cubicBezTo>
                    <a:cubicBezTo>
                      <a:pt x="5909" y="13326"/>
                      <a:pt x="5422" y="14085"/>
                      <a:pt x="4953" y="14826"/>
                    </a:cubicBezTo>
                    <a:cubicBezTo>
                      <a:pt x="4899" y="14911"/>
                      <a:pt x="4847" y="14996"/>
                      <a:pt x="4793" y="15081"/>
                    </a:cubicBezTo>
                    <a:cubicBezTo>
                      <a:pt x="3905" y="16491"/>
                      <a:pt x="3090" y="17824"/>
                      <a:pt x="2396" y="18984"/>
                    </a:cubicBezTo>
                    <a:cubicBezTo>
                      <a:pt x="2349" y="19064"/>
                      <a:pt x="2302" y="19141"/>
                      <a:pt x="2257" y="19217"/>
                    </a:cubicBezTo>
                    <a:cubicBezTo>
                      <a:pt x="877" y="21524"/>
                      <a:pt x="0" y="23088"/>
                      <a:pt x="0" y="23088"/>
                    </a:cubicBezTo>
                    <a:lnTo>
                      <a:pt x="4053" y="25680"/>
                    </a:lnTo>
                    <a:cubicBezTo>
                      <a:pt x="4053" y="25680"/>
                      <a:pt x="7237" y="22731"/>
                      <a:pt x="11168" y="19248"/>
                    </a:cubicBezTo>
                    <a:cubicBezTo>
                      <a:pt x="15100" y="15764"/>
                      <a:pt x="18765" y="11659"/>
                      <a:pt x="20299" y="8551"/>
                    </a:cubicBezTo>
                    <a:cubicBezTo>
                      <a:pt x="20299" y="8551"/>
                      <a:pt x="29467" y="12508"/>
                      <a:pt x="35920" y="12508"/>
                    </a:cubicBezTo>
                    <a:cubicBezTo>
                      <a:pt x="36724" y="12508"/>
                      <a:pt x="37486" y="12447"/>
                      <a:pt x="38184" y="12308"/>
                    </a:cubicBezTo>
                    <a:cubicBezTo>
                      <a:pt x="40801" y="11789"/>
                      <a:pt x="41979" y="9994"/>
                      <a:pt x="42464" y="8078"/>
                    </a:cubicBezTo>
                    <a:cubicBezTo>
                      <a:pt x="42536" y="7793"/>
                      <a:pt x="42594" y="7505"/>
                      <a:pt x="42635" y="7218"/>
                    </a:cubicBezTo>
                    <a:cubicBezTo>
                      <a:pt x="43003" y="4804"/>
                      <a:pt x="42457" y="2468"/>
                      <a:pt x="42457" y="2468"/>
                    </a:cubicBezTo>
                    <a:cubicBezTo>
                      <a:pt x="42457" y="2468"/>
                      <a:pt x="41660" y="2322"/>
                      <a:pt x="40339" y="2099"/>
                    </a:cubicBezTo>
                    <a:cubicBezTo>
                      <a:pt x="40233" y="2081"/>
                      <a:pt x="40123" y="2063"/>
                      <a:pt x="40009" y="2044"/>
                    </a:cubicBezTo>
                    <a:cubicBezTo>
                      <a:pt x="38633" y="1815"/>
                      <a:pt x="36775" y="1520"/>
                      <a:pt x="34697" y="1224"/>
                    </a:cubicBezTo>
                    <a:cubicBezTo>
                      <a:pt x="34607" y="1211"/>
                      <a:pt x="34515" y="1199"/>
                      <a:pt x="34424" y="1186"/>
                    </a:cubicBezTo>
                    <a:cubicBezTo>
                      <a:pt x="33524" y="1060"/>
                      <a:pt x="32585" y="933"/>
                      <a:pt x="31628" y="814"/>
                    </a:cubicBezTo>
                    <a:cubicBezTo>
                      <a:pt x="31551" y="803"/>
                      <a:pt x="31473" y="794"/>
                      <a:pt x="31396" y="784"/>
                    </a:cubicBezTo>
                    <a:cubicBezTo>
                      <a:pt x="30312" y="650"/>
                      <a:pt x="29206" y="524"/>
                      <a:pt x="28107" y="414"/>
                    </a:cubicBezTo>
                    <a:cubicBezTo>
                      <a:pt x="28003" y="403"/>
                      <a:pt x="27900" y="392"/>
                      <a:pt x="27795" y="383"/>
                    </a:cubicBezTo>
                    <a:cubicBezTo>
                      <a:pt x="25979" y="205"/>
                      <a:pt x="24193" y="75"/>
                      <a:pt x="22575" y="24"/>
                    </a:cubicBezTo>
                    <a:cubicBezTo>
                      <a:pt x="22467" y="21"/>
                      <a:pt x="22359" y="17"/>
                      <a:pt x="22252" y="15"/>
                    </a:cubicBezTo>
                    <a:cubicBezTo>
                      <a:pt x="21886" y="6"/>
                      <a:pt x="21529" y="1"/>
                      <a:pt x="211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1"/>
              <p:cNvSpPr/>
              <p:nvPr/>
            </p:nvSpPr>
            <p:spPr>
              <a:xfrm>
                <a:off x="5942006" y="3518793"/>
                <a:ext cx="252228" cy="146800"/>
              </a:xfrm>
              <a:custGeom>
                <a:avLst/>
                <a:gdLst/>
                <a:ahLst/>
                <a:cxnLst/>
                <a:rect l="l" t="t" r="r" b="b"/>
                <a:pathLst>
                  <a:path w="11598" h="6751" extrusionOk="0">
                    <a:moveTo>
                      <a:pt x="4983" y="1"/>
                    </a:moveTo>
                    <a:cubicBezTo>
                      <a:pt x="4966" y="1"/>
                      <a:pt x="4948" y="4"/>
                      <a:pt x="4931" y="9"/>
                    </a:cubicBezTo>
                    <a:cubicBezTo>
                      <a:pt x="4878" y="25"/>
                      <a:pt x="4837" y="65"/>
                      <a:pt x="4817" y="115"/>
                    </a:cubicBezTo>
                    <a:cubicBezTo>
                      <a:pt x="4803" y="153"/>
                      <a:pt x="3296" y="3947"/>
                      <a:pt x="93" y="6431"/>
                    </a:cubicBezTo>
                    <a:cubicBezTo>
                      <a:pt x="13" y="6490"/>
                      <a:pt x="1" y="6604"/>
                      <a:pt x="60" y="6681"/>
                    </a:cubicBezTo>
                    <a:cubicBezTo>
                      <a:pt x="96" y="6727"/>
                      <a:pt x="148" y="6750"/>
                      <a:pt x="202" y="6750"/>
                    </a:cubicBezTo>
                    <a:cubicBezTo>
                      <a:pt x="206" y="6750"/>
                      <a:pt x="210" y="6750"/>
                      <a:pt x="214" y="6750"/>
                    </a:cubicBezTo>
                    <a:cubicBezTo>
                      <a:pt x="248" y="6748"/>
                      <a:pt x="282" y="6735"/>
                      <a:pt x="311" y="6714"/>
                    </a:cubicBezTo>
                    <a:cubicBezTo>
                      <a:pt x="3168" y="4499"/>
                      <a:pt x="4707" y="1270"/>
                      <a:pt x="5068" y="444"/>
                    </a:cubicBezTo>
                    <a:cubicBezTo>
                      <a:pt x="6563" y="1309"/>
                      <a:pt x="11145" y="2659"/>
                      <a:pt x="11347" y="2718"/>
                    </a:cubicBezTo>
                    <a:cubicBezTo>
                      <a:pt x="11364" y="2723"/>
                      <a:pt x="11380" y="2725"/>
                      <a:pt x="11397" y="2725"/>
                    </a:cubicBezTo>
                    <a:cubicBezTo>
                      <a:pt x="11475" y="2725"/>
                      <a:pt x="11546" y="2675"/>
                      <a:pt x="11569" y="2597"/>
                    </a:cubicBezTo>
                    <a:cubicBezTo>
                      <a:pt x="11598" y="2502"/>
                      <a:pt x="11543" y="2403"/>
                      <a:pt x="11448" y="2376"/>
                    </a:cubicBezTo>
                    <a:cubicBezTo>
                      <a:pt x="11397" y="2359"/>
                      <a:pt x="6294" y="859"/>
                      <a:pt x="5084" y="32"/>
                    </a:cubicBezTo>
                    <a:cubicBezTo>
                      <a:pt x="5055" y="12"/>
                      <a:pt x="5019" y="1"/>
                      <a:pt x="4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1"/>
              <p:cNvSpPr/>
              <p:nvPr/>
            </p:nvSpPr>
            <p:spPr>
              <a:xfrm>
                <a:off x="5620382" y="3809349"/>
                <a:ext cx="98603" cy="66757"/>
              </a:xfrm>
              <a:custGeom>
                <a:avLst/>
                <a:gdLst/>
                <a:ahLst/>
                <a:cxnLst/>
                <a:rect l="l" t="t" r="r" b="b"/>
                <a:pathLst>
                  <a:path w="4534" h="3070" extrusionOk="0">
                    <a:moveTo>
                      <a:pt x="204" y="0"/>
                    </a:moveTo>
                    <a:cubicBezTo>
                      <a:pt x="146" y="0"/>
                      <a:pt x="89" y="29"/>
                      <a:pt x="54" y="80"/>
                    </a:cubicBezTo>
                    <a:cubicBezTo>
                      <a:pt x="0" y="163"/>
                      <a:pt x="24" y="273"/>
                      <a:pt x="107" y="329"/>
                    </a:cubicBezTo>
                    <a:lnTo>
                      <a:pt x="4232" y="3040"/>
                    </a:lnTo>
                    <a:cubicBezTo>
                      <a:pt x="4261" y="3060"/>
                      <a:pt x="4293" y="3070"/>
                      <a:pt x="4326" y="3070"/>
                    </a:cubicBezTo>
                    <a:cubicBezTo>
                      <a:pt x="4331" y="3070"/>
                      <a:pt x="4337" y="3069"/>
                      <a:pt x="4342" y="3069"/>
                    </a:cubicBezTo>
                    <a:cubicBezTo>
                      <a:pt x="4396" y="3065"/>
                      <a:pt x="4447" y="3038"/>
                      <a:pt x="4479" y="2990"/>
                    </a:cubicBezTo>
                    <a:cubicBezTo>
                      <a:pt x="4533" y="2907"/>
                      <a:pt x="4510" y="2797"/>
                      <a:pt x="4429" y="2742"/>
                    </a:cubicBezTo>
                    <a:lnTo>
                      <a:pt x="301" y="30"/>
                    </a:lnTo>
                    <a:cubicBezTo>
                      <a:pt x="272" y="10"/>
                      <a:pt x="238"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1"/>
              <p:cNvSpPr/>
              <p:nvPr/>
            </p:nvSpPr>
            <p:spPr>
              <a:xfrm>
                <a:off x="5691649" y="3479739"/>
                <a:ext cx="843216" cy="382734"/>
              </a:xfrm>
              <a:custGeom>
                <a:avLst/>
                <a:gdLst/>
                <a:ahLst/>
                <a:cxnLst/>
                <a:rect l="l" t="t" r="r" b="b"/>
                <a:pathLst>
                  <a:path w="38773" h="17601" extrusionOk="0">
                    <a:moveTo>
                      <a:pt x="15370" y="1"/>
                    </a:moveTo>
                    <a:cubicBezTo>
                      <a:pt x="15346" y="1"/>
                      <a:pt x="15322" y="6"/>
                      <a:pt x="15301" y="16"/>
                    </a:cubicBezTo>
                    <a:cubicBezTo>
                      <a:pt x="15256" y="35"/>
                      <a:pt x="15221" y="71"/>
                      <a:pt x="15203" y="117"/>
                    </a:cubicBezTo>
                    <a:cubicBezTo>
                      <a:pt x="15187" y="163"/>
                      <a:pt x="13382" y="4797"/>
                      <a:pt x="10156" y="7649"/>
                    </a:cubicBezTo>
                    <a:cubicBezTo>
                      <a:pt x="6895" y="10535"/>
                      <a:pt x="140" y="17228"/>
                      <a:pt x="71" y="17294"/>
                    </a:cubicBezTo>
                    <a:cubicBezTo>
                      <a:pt x="1" y="17365"/>
                      <a:pt x="1" y="17478"/>
                      <a:pt x="69" y="17549"/>
                    </a:cubicBezTo>
                    <a:cubicBezTo>
                      <a:pt x="103" y="17582"/>
                      <a:pt x="147" y="17600"/>
                      <a:pt x="191" y="17600"/>
                    </a:cubicBezTo>
                    <a:cubicBezTo>
                      <a:pt x="197" y="17600"/>
                      <a:pt x="203" y="17600"/>
                      <a:pt x="208" y="17599"/>
                    </a:cubicBezTo>
                    <a:cubicBezTo>
                      <a:pt x="251" y="17597"/>
                      <a:pt x="291" y="17579"/>
                      <a:pt x="322" y="17549"/>
                    </a:cubicBezTo>
                    <a:cubicBezTo>
                      <a:pt x="390" y="17480"/>
                      <a:pt x="7138" y="10797"/>
                      <a:pt x="10394" y="7918"/>
                    </a:cubicBezTo>
                    <a:cubicBezTo>
                      <a:pt x="13333" y="5317"/>
                      <a:pt x="15110" y="1282"/>
                      <a:pt x="15470" y="412"/>
                    </a:cubicBezTo>
                    <a:cubicBezTo>
                      <a:pt x="16675" y="887"/>
                      <a:pt x="24196" y="3748"/>
                      <a:pt x="31185" y="4132"/>
                    </a:cubicBezTo>
                    <a:cubicBezTo>
                      <a:pt x="31449" y="4146"/>
                      <a:pt x="31705" y="4153"/>
                      <a:pt x="31953" y="4153"/>
                    </a:cubicBezTo>
                    <a:cubicBezTo>
                      <a:pt x="34673" y="4153"/>
                      <a:pt x="36428" y="3316"/>
                      <a:pt x="37443" y="2577"/>
                    </a:cubicBezTo>
                    <a:cubicBezTo>
                      <a:pt x="37957" y="2205"/>
                      <a:pt x="38334" y="1825"/>
                      <a:pt x="38599" y="1509"/>
                    </a:cubicBezTo>
                    <a:cubicBezTo>
                      <a:pt x="38671" y="1222"/>
                      <a:pt x="38729" y="934"/>
                      <a:pt x="38772" y="645"/>
                    </a:cubicBezTo>
                    <a:lnTo>
                      <a:pt x="38772" y="645"/>
                    </a:lnTo>
                    <a:cubicBezTo>
                      <a:pt x="38722" y="733"/>
                      <a:pt x="38614" y="910"/>
                      <a:pt x="38439" y="1138"/>
                    </a:cubicBezTo>
                    <a:cubicBezTo>
                      <a:pt x="38184" y="1460"/>
                      <a:pt x="37787" y="1888"/>
                      <a:pt x="37216" y="2301"/>
                    </a:cubicBezTo>
                    <a:cubicBezTo>
                      <a:pt x="36243" y="3002"/>
                      <a:pt x="34562" y="3797"/>
                      <a:pt x="31942" y="3797"/>
                    </a:cubicBezTo>
                    <a:cubicBezTo>
                      <a:pt x="31704" y="3797"/>
                      <a:pt x="31458" y="3790"/>
                      <a:pt x="31203" y="3777"/>
                    </a:cubicBezTo>
                    <a:cubicBezTo>
                      <a:pt x="23680" y="3362"/>
                      <a:pt x="15521" y="48"/>
                      <a:pt x="15440" y="16"/>
                    </a:cubicBezTo>
                    <a:cubicBezTo>
                      <a:pt x="15417" y="6"/>
                      <a:pt x="15393" y="1"/>
                      <a:pt x="15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1"/>
              <p:cNvSpPr/>
              <p:nvPr/>
            </p:nvSpPr>
            <p:spPr>
              <a:xfrm>
                <a:off x="6247798" y="2616027"/>
                <a:ext cx="42081" cy="57929"/>
              </a:xfrm>
              <a:custGeom>
                <a:avLst/>
                <a:gdLst/>
                <a:ahLst/>
                <a:cxnLst/>
                <a:rect l="l" t="t" r="r" b="b"/>
                <a:pathLst>
                  <a:path w="1935" h="2664" extrusionOk="0">
                    <a:moveTo>
                      <a:pt x="747" y="1"/>
                    </a:moveTo>
                    <a:lnTo>
                      <a:pt x="747" y="3"/>
                    </a:lnTo>
                    <a:cubicBezTo>
                      <a:pt x="747" y="3"/>
                      <a:pt x="159" y="78"/>
                      <a:pt x="76" y="834"/>
                    </a:cubicBezTo>
                    <a:cubicBezTo>
                      <a:pt x="1" y="1540"/>
                      <a:pt x="368" y="2664"/>
                      <a:pt x="1030" y="2664"/>
                    </a:cubicBezTo>
                    <a:cubicBezTo>
                      <a:pt x="1079" y="2664"/>
                      <a:pt x="1129" y="2658"/>
                      <a:pt x="1180" y="2645"/>
                    </a:cubicBezTo>
                    <a:cubicBezTo>
                      <a:pt x="1934" y="2461"/>
                      <a:pt x="747" y="1"/>
                      <a:pt x="747" y="1"/>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1"/>
              <p:cNvSpPr/>
              <p:nvPr/>
            </p:nvSpPr>
            <p:spPr>
              <a:xfrm>
                <a:off x="6236902" y="2660539"/>
                <a:ext cx="76551" cy="71628"/>
              </a:xfrm>
              <a:custGeom>
                <a:avLst/>
                <a:gdLst/>
                <a:ahLst/>
                <a:cxnLst/>
                <a:rect l="l" t="t" r="r" b="b"/>
                <a:pathLst>
                  <a:path w="3520" h="3294" extrusionOk="0">
                    <a:moveTo>
                      <a:pt x="1760" y="297"/>
                    </a:moveTo>
                    <a:cubicBezTo>
                      <a:pt x="2419" y="297"/>
                      <a:pt x="2997" y="782"/>
                      <a:pt x="3094" y="1453"/>
                    </a:cubicBezTo>
                    <a:cubicBezTo>
                      <a:pt x="3200" y="2189"/>
                      <a:pt x="2690" y="2875"/>
                      <a:pt x="1954" y="2981"/>
                    </a:cubicBezTo>
                    <a:cubicBezTo>
                      <a:pt x="1889" y="2991"/>
                      <a:pt x="1824" y="2995"/>
                      <a:pt x="1760" y="2995"/>
                    </a:cubicBezTo>
                    <a:cubicBezTo>
                      <a:pt x="1101" y="2995"/>
                      <a:pt x="523" y="2510"/>
                      <a:pt x="426" y="1839"/>
                    </a:cubicBezTo>
                    <a:cubicBezTo>
                      <a:pt x="318" y="1105"/>
                      <a:pt x="830" y="420"/>
                      <a:pt x="1566" y="311"/>
                    </a:cubicBezTo>
                    <a:cubicBezTo>
                      <a:pt x="1631" y="302"/>
                      <a:pt x="1696" y="297"/>
                      <a:pt x="1760" y="297"/>
                    </a:cubicBezTo>
                    <a:close/>
                    <a:moveTo>
                      <a:pt x="1760" y="0"/>
                    </a:moveTo>
                    <a:cubicBezTo>
                      <a:pt x="1682" y="0"/>
                      <a:pt x="1602" y="6"/>
                      <a:pt x="1523" y="17"/>
                    </a:cubicBezTo>
                    <a:cubicBezTo>
                      <a:pt x="624" y="147"/>
                      <a:pt x="0" y="984"/>
                      <a:pt x="130" y="1883"/>
                    </a:cubicBezTo>
                    <a:cubicBezTo>
                      <a:pt x="248" y="2701"/>
                      <a:pt x="954" y="3294"/>
                      <a:pt x="1759" y="3294"/>
                    </a:cubicBezTo>
                    <a:cubicBezTo>
                      <a:pt x="1837" y="3294"/>
                      <a:pt x="1916" y="3288"/>
                      <a:pt x="1995" y="3277"/>
                    </a:cubicBezTo>
                    <a:cubicBezTo>
                      <a:pt x="2894" y="3145"/>
                      <a:pt x="3519" y="2308"/>
                      <a:pt x="3390" y="1410"/>
                    </a:cubicBezTo>
                    <a:cubicBezTo>
                      <a:pt x="3271" y="591"/>
                      <a:pt x="2566" y="0"/>
                      <a:pt x="17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1"/>
              <p:cNvSpPr/>
              <p:nvPr/>
            </p:nvSpPr>
            <p:spPr>
              <a:xfrm>
                <a:off x="6314563" y="2741235"/>
                <a:ext cx="22" cy="22"/>
              </a:xfrm>
              <a:custGeom>
                <a:avLst/>
                <a:gdLst/>
                <a:ahLst/>
                <a:cxnLst/>
                <a:rect l="l" t="t" r="r" b="b"/>
                <a:pathLst>
                  <a:path w="1" h="1" extrusionOk="0">
                    <a:moveTo>
                      <a:pt x="1" y="1"/>
                    </a:moveTo>
                    <a:lnTo>
                      <a:pt x="1" y="1"/>
                    </a:lnTo>
                    <a:close/>
                  </a:path>
                </a:pathLst>
              </a:custGeom>
              <a:solidFill>
                <a:srgbClr val="FD9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1"/>
              <p:cNvSpPr/>
              <p:nvPr/>
            </p:nvSpPr>
            <p:spPr>
              <a:xfrm>
                <a:off x="6314563" y="2670433"/>
                <a:ext cx="137531" cy="162957"/>
              </a:xfrm>
              <a:custGeom>
                <a:avLst/>
                <a:gdLst/>
                <a:ahLst/>
                <a:cxnLst/>
                <a:rect l="l" t="t" r="r" b="b"/>
                <a:pathLst>
                  <a:path w="6324" h="7494" extrusionOk="0">
                    <a:moveTo>
                      <a:pt x="4967" y="1"/>
                    </a:moveTo>
                    <a:lnTo>
                      <a:pt x="4777" y="127"/>
                    </a:lnTo>
                    <a:lnTo>
                      <a:pt x="4494" y="313"/>
                    </a:lnTo>
                    <a:cubicBezTo>
                      <a:pt x="3470" y="1788"/>
                      <a:pt x="1920" y="2716"/>
                      <a:pt x="1" y="3257"/>
                    </a:cubicBezTo>
                    <a:lnTo>
                      <a:pt x="4" y="3273"/>
                    </a:lnTo>
                    <a:cubicBezTo>
                      <a:pt x="26" y="3414"/>
                      <a:pt x="48" y="3549"/>
                      <a:pt x="66" y="3679"/>
                    </a:cubicBezTo>
                    <a:cubicBezTo>
                      <a:pt x="147" y="4236"/>
                      <a:pt x="199" y="4720"/>
                      <a:pt x="210" y="5161"/>
                    </a:cubicBezTo>
                    <a:cubicBezTo>
                      <a:pt x="215" y="5326"/>
                      <a:pt x="215" y="5483"/>
                      <a:pt x="208" y="5636"/>
                    </a:cubicBezTo>
                    <a:cubicBezTo>
                      <a:pt x="192" y="6040"/>
                      <a:pt x="163" y="6314"/>
                      <a:pt x="62" y="6700"/>
                    </a:cubicBezTo>
                    <a:cubicBezTo>
                      <a:pt x="62" y="6700"/>
                      <a:pt x="300" y="7494"/>
                      <a:pt x="1914" y="7494"/>
                    </a:cubicBezTo>
                    <a:cubicBezTo>
                      <a:pt x="2270" y="7494"/>
                      <a:pt x="2694" y="7455"/>
                      <a:pt x="3197" y="7360"/>
                    </a:cubicBezTo>
                    <a:cubicBezTo>
                      <a:pt x="5387" y="6949"/>
                      <a:pt x="6323" y="5082"/>
                      <a:pt x="6323" y="5082"/>
                    </a:cubicBezTo>
                    <a:cubicBezTo>
                      <a:pt x="5320" y="3562"/>
                      <a:pt x="4880" y="2174"/>
                      <a:pt x="4987" y="475"/>
                    </a:cubicBezTo>
                    <a:lnTo>
                      <a:pt x="5008" y="113"/>
                    </a:lnTo>
                    <a:lnTo>
                      <a:pt x="4967" y="1"/>
                    </a:ln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1"/>
              <p:cNvSpPr/>
              <p:nvPr/>
            </p:nvSpPr>
            <p:spPr>
              <a:xfrm>
                <a:off x="6301275" y="2779245"/>
                <a:ext cx="153472" cy="115075"/>
              </a:xfrm>
              <a:custGeom>
                <a:avLst/>
                <a:gdLst/>
                <a:ahLst/>
                <a:cxnLst/>
                <a:rect l="l" t="t" r="r" b="b"/>
                <a:pathLst>
                  <a:path w="7057" h="5292" extrusionOk="0">
                    <a:moveTo>
                      <a:pt x="6885" y="0"/>
                    </a:moveTo>
                    <a:cubicBezTo>
                      <a:pt x="6831" y="0"/>
                      <a:pt x="6779" y="30"/>
                      <a:pt x="6752" y="82"/>
                    </a:cubicBezTo>
                    <a:cubicBezTo>
                      <a:pt x="6727" y="130"/>
                      <a:pt x="4189" y="4966"/>
                      <a:pt x="2214" y="4990"/>
                    </a:cubicBezTo>
                    <a:cubicBezTo>
                      <a:pt x="2203" y="4990"/>
                      <a:pt x="2192" y="4990"/>
                      <a:pt x="2182" y="4990"/>
                    </a:cubicBezTo>
                    <a:cubicBezTo>
                      <a:pt x="1725" y="4990"/>
                      <a:pt x="1383" y="4838"/>
                      <a:pt x="1137" y="4530"/>
                    </a:cubicBezTo>
                    <a:cubicBezTo>
                      <a:pt x="327" y="3514"/>
                      <a:pt x="877" y="1180"/>
                      <a:pt x="882" y="1157"/>
                    </a:cubicBezTo>
                    <a:cubicBezTo>
                      <a:pt x="902" y="1076"/>
                      <a:pt x="852" y="994"/>
                      <a:pt x="770" y="975"/>
                    </a:cubicBezTo>
                    <a:cubicBezTo>
                      <a:pt x="759" y="972"/>
                      <a:pt x="747" y="970"/>
                      <a:pt x="736" y="970"/>
                    </a:cubicBezTo>
                    <a:cubicBezTo>
                      <a:pt x="669" y="970"/>
                      <a:pt x="607" y="1017"/>
                      <a:pt x="590" y="1086"/>
                    </a:cubicBezTo>
                    <a:cubicBezTo>
                      <a:pt x="565" y="1187"/>
                      <a:pt x="0" y="3587"/>
                      <a:pt x="902" y="4718"/>
                    </a:cubicBezTo>
                    <a:cubicBezTo>
                      <a:pt x="1207" y="5098"/>
                      <a:pt x="1638" y="5291"/>
                      <a:pt x="2187" y="5291"/>
                    </a:cubicBezTo>
                    <a:cubicBezTo>
                      <a:pt x="2197" y="5291"/>
                      <a:pt x="2207" y="5291"/>
                      <a:pt x="2217" y="5291"/>
                    </a:cubicBezTo>
                    <a:cubicBezTo>
                      <a:pt x="2278" y="5291"/>
                      <a:pt x="2338" y="5286"/>
                      <a:pt x="2399" y="5279"/>
                    </a:cubicBezTo>
                    <a:cubicBezTo>
                      <a:pt x="4508" y="4997"/>
                      <a:pt x="6914" y="421"/>
                      <a:pt x="7019" y="221"/>
                    </a:cubicBezTo>
                    <a:cubicBezTo>
                      <a:pt x="7057" y="147"/>
                      <a:pt x="7028" y="55"/>
                      <a:pt x="6954" y="17"/>
                    </a:cubicBezTo>
                    <a:cubicBezTo>
                      <a:pt x="6932" y="5"/>
                      <a:pt x="6908" y="0"/>
                      <a:pt x="68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1"/>
              <p:cNvSpPr/>
              <p:nvPr/>
            </p:nvSpPr>
            <p:spPr>
              <a:xfrm>
                <a:off x="6239012" y="2485905"/>
                <a:ext cx="234656" cy="258309"/>
              </a:xfrm>
              <a:custGeom>
                <a:avLst/>
                <a:gdLst/>
                <a:ahLst/>
                <a:cxnLst/>
                <a:rect l="l" t="t" r="r" b="b"/>
                <a:pathLst>
                  <a:path w="10790" h="11879" extrusionOk="0">
                    <a:moveTo>
                      <a:pt x="6122" y="1"/>
                    </a:moveTo>
                    <a:cubicBezTo>
                      <a:pt x="5689" y="1"/>
                      <a:pt x="5211" y="48"/>
                      <a:pt x="4683" y="153"/>
                    </a:cubicBezTo>
                    <a:cubicBezTo>
                      <a:pt x="829" y="920"/>
                      <a:pt x="1" y="2832"/>
                      <a:pt x="408" y="4585"/>
                    </a:cubicBezTo>
                    <a:cubicBezTo>
                      <a:pt x="619" y="5489"/>
                      <a:pt x="1330" y="7536"/>
                      <a:pt x="1330" y="7536"/>
                    </a:cubicBezTo>
                    <a:cubicBezTo>
                      <a:pt x="1328" y="7551"/>
                      <a:pt x="1325" y="7563"/>
                      <a:pt x="1323" y="7578"/>
                    </a:cubicBezTo>
                    <a:cubicBezTo>
                      <a:pt x="1290" y="7774"/>
                      <a:pt x="1270" y="7987"/>
                      <a:pt x="1260" y="8209"/>
                    </a:cubicBezTo>
                    <a:cubicBezTo>
                      <a:pt x="1189" y="9733"/>
                      <a:pt x="1669" y="11669"/>
                      <a:pt x="3157" y="11831"/>
                    </a:cubicBezTo>
                    <a:cubicBezTo>
                      <a:pt x="3234" y="11839"/>
                      <a:pt x="3426" y="11879"/>
                      <a:pt x="3704" y="11879"/>
                    </a:cubicBezTo>
                    <a:cubicBezTo>
                      <a:pt x="3820" y="11879"/>
                      <a:pt x="3950" y="11872"/>
                      <a:pt x="4093" y="11853"/>
                    </a:cubicBezTo>
                    <a:cubicBezTo>
                      <a:pt x="5461" y="11671"/>
                      <a:pt x="7885" y="10356"/>
                      <a:pt x="8551" y="8485"/>
                    </a:cubicBezTo>
                    <a:cubicBezTo>
                      <a:pt x="8553" y="8483"/>
                      <a:pt x="8553" y="8480"/>
                      <a:pt x="8554" y="8478"/>
                    </a:cubicBezTo>
                    <a:cubicBezTo>
                      <a:pt x="8563" y="8451"/>
                      <a:pt x="8572" y="8422"/>
                      <a:pt x="8581" y="8395"/>
                    </a:cubicBezTo>
                    <a:cubicBezTo>
                      <a:pt x="8601" y="8332"/>
                      <a:pt x="8621" y="8270"/>
                      <a:pt x="8636" y="8207"/>
                    </a:cubicBezTo>
                    <a:lnTo>
                      <a:pt x="8664" y="8204"/>
                    </a:lnTo>
                    <a:lnTo>
                      <a:pt x="8666" y="8204"/>
                    </a:lnTo>
                    <a:lnTo>
                      <a:pt x="8673" y="8202"/>
                    </a:lnTo>
                    <a:cubicBezTo>
                      <a:pt x="10039" y="8020"/>
                      <a:pt x="10789" y="6643"/>
                      <a:pt x="10679" y="5595"/>
                    </a:cubicBezTo>
                    <a:cubicBezTo>
                      <a:pt x="10641" y="5243"/>
                      <a:pt x="10497" y="4820"/>
                      <a:pt x="10109" y="4670"/>
                    </a:cubicBezTo>
                    <a:cubicBezTo>
                      <a:pt x="10300" y="4443"/>
                      <a:pt x="10208" y="3165"/>
                      <a:pt x="10140" y="2956"/>
                    </a:cubicBezTo>
                    <a:cubicBezTo>
                      <a:pt x="9786" y="1876"/>
                      <a:pt x="8851" y="1"/>
                      <a:pt x="6122" y="1"/>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1"/>
              <p:cNvSpPr/>
              <p:nvPr/>
            </p:nvSpPr>
            <p:spPr>
              <a:xfrm>
                <a:off x="6317738" y="2610830"/>
                <a:ext cx="30033" cy="21810"/>
              </a:xfrm>
              <a:custGeom>
                <a:avLst/>
                <a:gdLst/>
                <a:ahLst/>
                <a:cxnLst/>
                <a:rect l="l" t="t" r="r" b="b"/>
                <a:pathLst>
                  <a:path w="1381" h="1003" extrusionOk="0">
                    <a:moveTo>
                      <a:pt x="728" y="0"/>
                    </a:moveTo>
                    <a:cubicBezTo>
                      <a:pt x="648" y="0"/>
                      <a:pt x="565" y="11"/>
                      <a:pt x="484" y="40"/>
                    </a:cubicBezTo>
                    <a:cubicBezTo>
                      <a:pt x="98" y="177"/>
                      <a:pt x="19" y="765"/>
                      <a:pt x="12" y="831"/>
                    </a:cubicBezTo>
                    <a:cubicBezTo>
                      <a:pt x="1" y="916"/>
                      <a:pt x="60" y="992"/>
                      <a:pt x="145" y="1001"/>
                    </a:cubicBezTo>
                    <a:cubicBezTo>
                      <a:pt x="151" y="1002"/>
                      <a:pt x="157" y="1002"/>
                      <a:pt x="164" y="1002"/>
                    </a:cubicBezTo>
                    <a:cubicBezTo>
                      <a:pt x="173" y="1002"/>
                      <a:pt x="182" y="1001"/>
                      <a:pt x="190" y="999"/>
                    </a:cubicBezTo>
                    <a:cubicBezTo>
                      <a:pt x="255" y="988"/>
                      <a:pt x="308" y="936"/>
                      <a:pt x="315" y="868"/>
                    </a:cubicBezTo>
                    <a:cubicBezTo>
                      <a:pt x="333" y="716"/>
                      <a:pt x="423" y="386"/>
                      <a:pt x="587" y="328"/>
                    </a:cubicBezTo>
                    <a:cubicBezTo>
                      <a:pt x="633" y="312"/>
                      <a:pt x="682" y="305"/>
                      <a:pt x="731" y="305"/>
                    </a:cubicBezTo>
                    <a:cubicBezTo>
                      <a:pt x="930" y="305"/>
                      <a:pt x="1129" y="415"/>
                      <a:pt x="1130" y="417"/>
                    </a:cubicBezTo>
                    <a:cubicBezTo>
                      <a:pt x="1154" y="430"/>
                      <a:pt x="1180" y="437"/>
                      <a:pt x="1206" y="437"/>
                    </a:cubicBezTo>
                    <a:cubicBezTo>
                      <a:pt x="1259" y="437"/>
                      <a:pt x="1311" y="409"/>
                      <a:pt x="1339" y="359"/>
                    </a:cubicBezTo>
                    <a:cubicBezTo>
                      <a:pt x="1381" y="287"/>
                      <a:pt x="1356" y="193"/>
                      <a:pt x="1282" y="150"/>
                    </a:cubicBezTo>
                    <a:cubicBezTo>
                      <a:pt x="1269" y="143"/>
                      <a:pt x="1015" y="0"/>
                      <a:pt x="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1"/>
              <p:cNvSpPr/>
              <p:nvPr/>
            </p:nvSpPr>
            <p:spPr>
              <a:xfrm>
                <a:off x="6269023" y="2625878"/>
                <a:ext cx="27445" cy="15091"/>
              </a:xfrm>
              <a:custGeom>
                <a:avLst/>
                <a:gdLst/>
                <a:ahLst/>
                <a:cxnLst/>
                <a:rect l="l" t="t" r="r" b="b"/>
                <a:pathLst>
                  <a:path w="1262" h="694" extrusionOk="0">
                    <a:moveTo>
                      <a:pt x="640" y="1"/>
                    </a:moveTo>
                    <a:cubicBezTo>
                      <a:pt x="638" y="1"/>
                      <a:pt x="637" y="1"/>
                      <a:pt x="635" y="1"/>
                    </a:cubicBezTo>
                    <a:cubicBezTo>
                      <a:pt x="320" y="2"/>
                      <a:pt x="82" y="275"/>
                      <a:pt x="55" y="307"/>
                    </a:cubicBezTo>
                    <a:cubicBezTo>
                      <a:pt x="1" y="370"/>
                      <a:pt x="10" y="468"/>
                      <a:pt x="73" y="522"/>
                    </a:cubicBezTo>
                    <a:cubicBezTo>
                      <a:pt x="102" y="546"/>
                      <a:pt x="137" y="558"/>
                      <a:pt x="172" y="558"/>
                    </a:cubicBezTo>
                    <a:cubicBezTo>
                      <a:pt x="215" y="558"/>
                      <a:pt x="258" y="540"/>
                      <a:pt x="289" y="504"/>
                    </a:cubicBezTo>
                    <a:cubicBezTo>
                      <a:pt x="336" y="450"/>
                      <a:pt x="489" y="307"/>
                      <a:pt x="637" y="307"/>
                    </a:cubicBezTo>
                    <a:cubicBezTo>
                      <a:pt x="638" y="307"/>
                      <a:pt x="638" y="307"/>
                      <a:pt x="639" y="307"/>
                    </a:cubicBezTo>
                    <a:cubicBezTo>
                      <a:pt x="750" y="307"/>
                      <a:pt x="895" y="503"/>
                      <a:pt x="949" y="608"/>
                    </a:cubicBezTo>
                    <a:cubicBezTo>
                      <a:pt x="976" y="663"/>
                      <a:pt x="1031" y="694"/>
                      <a:pt x="1088" y="694"/>
                    </a:cubicBezTo>
                    <a:cubicBezTo>
                      <a:pt x="1096" y="694"/>
                      <a:pt x="1105" y="693"/>
                      <a:pt x="1113" y="691"/>
                    </a:cubicBezTo>
                    <a:cubicBezTo>
                      <a:pt x="1126" y="688"/>
                      <a:pt x="1142" y="682"/>
                      <a:pt x="1155" y="677"/>
                    </a:cubicBezTo>
                    <a:cubicBezTo>
                      <a:pt x="1231" y="639"/>
                      <a:pt x="1261" y="547"/>
                      <a:pt x="1224" y="471"/>
                    </a:cubicBezTo>
                    <a:cubicBezTo>
                      <a:pt x="1198" y="423"/>
                      <a:pt x="976" y="1"/>
                      <a:pt x="6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1"/>
              <p:cNvSpPr/>
              <p:nvPr/>
            </p:nvSpPr>
            <p:spPr>
              <a:xfrm>
                <a:off x="6287726" y="2664758"/>
                <a:ext cx="51194" cy="35466"/>
              </a:xfrm>
              <a:custGeom>
                <a:avLst/>
                <a:gdLst/>
                <a:ahLst/>
                <a:cxnLst/>
                <a:rect l="l" t="t" r="r" b="b"/>
                <a:pathLst>
                  <a:path w="2354" h="1631" extrusionOk="0">
                    <a:moveTo>
                      <a:pt x="2079" y="0"/>
                    </a:moveTo>
                    <a:lnTo>
                      <a:pt x="1" y="949"/>
                    </a:lnTo>
                    <a:cubicBezTo>
                      <a:pt x="1" y="949"/>
                      <a:pt x="279" y="1630"/>
                      <a:pt x="960" y="1630"/>
                    </a:cubicBezTo>
                    <a:cubicBezTo>
                      <a:pt x="1083" y="1630"/>
                      <a:pt x="1219" y="1608"/>
                      <a:pt x="1370" y="1555"/>
                    </a:cubicBezTo>
                    <a:cubicBezTo>
                      <a:pt x="2353" y="1209"/>
                      <a:pt x="2079" y="0"/>
                      <a:pt x="20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1"/>
              <p:cNvSpPr/>
              <p:nvPr/>
            </p:nvSpPr>
            <p:spPr>
              <a:xfrm>
                <a:off x="6405141" y="2656190"/>
                <a:ext cx="22509" cy="14221"/>
              </a:xfrm>
              <a:custGeom>
                <a:avLst/>
                <a:gdLst/>
                <a:ahLst/>
                <a:cxnLst/>
                <a:rect l="l" t="t" r="r" b="b"/>
                <a:pathLst>
                  <a:path w="1035" h="654" extrusionOk="0">
                    <a:moveTo>
                      <a:pt x="163" y="0"/>
                    </a:moveTo>
                    <a:cubicBezTo>
                      <a:pt x="133" y="0"/>
                      <a:pt x="103" y="10"/>
                      <a:pt x="77" y="30"/>
                    </a:cubicBezTo>
                    <a:cubicBezTo>
                      <a:pt x="13" y="77"/>
                      <a:pt x="1" y="165"/>
                      <a:pt x="49" y="228"/>
                    </a:cubicBezTo>
                    <a:cubicBezTo>
                      <a:pt x="141" y="351"/>
                      <a:pt x="248" y="437"/>
                      <a:pt x="360" y="501"/>
                    </a:cubicBezTo>
                    <a:cubicBezTo>
                      <a:pt x="551" y="609"/>
                      <a:pt x="753" y="647"/>
                      <a:pt x="912" y="654"/>
                    </a:cubicBezTo>
                    <a:cubicBezTo>
                      <a:pt x="914" y="652"/>
                      <a:pt x="914" y="649"/>
                      <a:pt x="915" y="647"/>
                    </a:cubicBezTo>
                    <a:cubicBezTo>
                      <a:pt x="924" y="620"/>
                      <a:pt x="933" y="591"/>
                      <a:pt x="942" y="564"/>
                    </a:cubicBezTo>
                    <a:cubicBezTo>
                      <a:pt x="962" y="501"/>
                      <a:pt x="982" y="439"/>
                      <a:pt x="997" y="376"/>
                    </a:cubicBezTo>
                    <a:lnTo>
                      <a:pt x="1027" y="373"/>
                    </a:lnTo>
                    <a:lnTo>
                      <a:pt x="1034" y="371"/>
                    </a:lnTo>
                    <a:lnTo>
                      <a:pt x="1034" y="371"/>
                    </a:lnTo>
                    <a:cubicBezTo>
                      <a:pt x="1024" y="371"/>
                      <a:pt x="1013" y="371"/>
                      <a:pt x="1002" y="371"/>
                    </a:cubicBezTo>
                    <a:cubicBezTo>
                      <a:pt x="971" y="371"/>
                      <a:pt x="936" y="370"/>
                      <a:pt x="899" y="367"/>
                    </a:cubicBezTo>
                    <a:cubicBezTo>
                      <a:pt x="822" y="362"/>
                      <a:pt x="733" y="345"/>
                      <a:pt x="645" y="317"/>
                    </a:cubicBezTo>
                    <a:cubicBezTo>
                      <a:pt x="513" y="270"/>
                      <a:pt x="380" y="192"/>
                      <a:pt x="277" y="57"/>
                    </a:cubicBezTo>
                    <a:cubicBezTo>
                      <a:pt x="248" y="20"/>
                      <a:pt x="206" y="0"/>
                      <a:pt x="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1"/>
              <p:cNvSpPr/>
              <p:nvPr/>
            </p:nvSpPr>
            <p:spPr>
              <a:xfrm>
                <a:off x="6404445" y="2644274"/>
                <a:ext cx="76595" cy="71476"/>
              </a:xfrm>
              <a:custGeom>
                <a:avLst/>
                <a:gdLst/>
                <a:ahLst/>
                <a:cxnLst/>
                <a:rect l="l" t="t" r="r" b="b"/>
                <a:pathLst>
                  <a:path w="3522" h="3287" extrusionOk="0">
                    <a:moveTo>
                      <a:pt x="1602" y="1"/>
                    </a:moveTo>
                    <a:cubicBezTo>
                      <a:pt x="1575" y="4"/>
                      <a:pt x="1550" y="6"/>
                      <a:pt x="1525" y="11"/>
                    </a:cubicBezTo>
                    <a:cubicBezTo>
                      <a:pt x="626" y="141"/>
                      <a:pt x="0" y="978"/>
                      <a:pt x="132" y="1877"/>
                    </a:cubicBezTo>
                    <a:cubicBezTo>
                      <a:pt x="250" y="2695"/>
                      <a:pt x="955" y="3287"/>
                      <a:pt x="1758" y="3287"/>
                    </a:cubicBezTo>
                    <a:cubicBezTo>
                      <a:pt x="1837" y="3287"/>
                      <a:pt x="1917" y="3281"/>
                      <a:pt x="1997" y="3269"/>
                    </a:cubicBezTo>
                    <a:cubicBezTo>
                      <a:pt x="2895" y="3139"/>
                      <a:pt x="3521" y="2302"/>
                      <a:pt x="3390" y="1404"/>
                    </a:cubicBezTo>
                    <a:cubicBezTo>
                      <a:pt x="3309" y="838"/>
                      <a:pt x="2944" y="381"/>
                      <a:pt x="2463" y="152"/>
                    </a:cubicBezTo>
                    <a:cubicBezTo>
                      <a:pt x="2383" y="226"/>
                      <a:pt x="2304" y="302"/>
                      <a:pt x="2223" y="374"/>
                    </a:cubicBezTo>
                    <a:cubicBezTo>
                      <a:pt x="2674" y="538"/>
                      <a:pt x="3022" y="939"/>
                      <a:pt x="3096" y="1447"/>
                    </a:cubicBezTo>
                    <a:cubicBezTo>
                      <a:pt x="3202" y="2183"/>
                      <a:pt x="2690" y="2869"/>
                      <a:pt x="1954" y="2975"/>
                    </a:cubicBezTo>
                    <a:cubicBezTo>
                      <a:pt x="1889" y="2985"/>
                      <a:pt x="1824" y="2989"/>
                      <a:pt x="1760" y="2989"/>
                    </a:cubicBezTo>
                    <a:cubicBezTo>
                      <a:pt x="1101" y="2989"/>
                      <a:pt x="523" y="2504"/>
                      <a:pt x="426" y="1833"/>
                    </a:cubicBezTo>
                    <a:cubicBezTo>
                      <a:pt x="325" y="1137"/>
                      <a:pt x="778" y="488"/>
                      <a:pt x="1451" y="329"/>
                    </a:cubicBezTo>
                    <a:cubicBezTo>
                      <a:pt x="1548" y="286"/>
                      <a:pt x="1611" y="152"/>
                      <a:pt x="1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1"/>
              <p:cNvSpPr/>
              <p:nvPr/>
            </p:nvSpPr>
            <p:spPr>
              <a:xfrm>
                <a:off x="6288683" y="2624095"/>
                <a:ext cx="21073" cy="40554"/>
              </a:xfrm>
              <a:custGeom>
                <a:avLst/>
                <a:gdLst/>
                <a:ahLst/>
                <a:cxnLst/>
                <a:rect l="l" t="t" r="r" b="b"/>
                <a:pathLst>
                  <a:path w="969" h="1865" extrusionOk="0">
                    <a:moveTo>
                      <a:pt x="844" y="1"/>
                    </a:moveTo>
                    <a:cubicBezTo>
                      <a:pt x="783" y="1"/>
                      <a:pt x="732" y="46"/>
                      <a:pt x="725" y="106"/>
                    </a:cubicBezTo>
                    <a:cubicBezTo>
                      <a:pt x="660" y="692"/>
                      <a:pt x="448" y="1102"/>
                      <a:pt x="53" y="1394"/>
                    </a:cubicBezTo>
                    <a:cubicBezTo>
                      <a:pt x="18" y="1419"/>
                      <a:pt x="0" y="1461"/>
                      <a:pt x="6" y="1502"/>
                    </a:cubicBezTo>
                    <a:cubicBezTo>
                      <a:pt x="11" y="1544"/>
                      <a:pt x="36" y="1582"/>
                      <a:pt x="76" y="1598"/>
                    </a:cubicBezTo>
                    <a:lnTo>
                      <a:pt x="642" y="1854"/>
                    </a:lnTo>
                    <a:cubicBezTo>
                      <a:pt x="658" y="1861"/>
                      <a:pt x="674" y="1864"/>
                      <a:pt x="691" y="1864"/>
                    </a:cubicBezTo>
                    <a:cubicBezTo>
                      <a:pt x="696" y="1864"/>
                      <a:pt x="702" y="1864"/>
                      <a:pt x="707" y="1863"/>
                    </a:cubicBezTo>
                    <a:cubicBezTo>
                      <a:pt x="747" y="1858"/>
                      <a:pt x="783" y="1832"/>
                      <a:pt x="799" y="1794"/>
                    </a:cubicBezTo>
                    <a:cubicBezTo>
                      <a:pt x="826" y="1735"/>
                      <a:pt x="799" y="1665"/>
                      <a:pt x="740" y="1637"/>
                    </a:cubicBezTo>
                    <a:lnTo>
                      <a:pt x="348" y="1461"/>
                    </a:lnTo>
                    <a:cubicBezTo>
                      <a:pt x="702" y="1138"/>
                      <a:pt x="899" y="710"/>
                      <a:pt x="962" y="133"/>
                    </a:cubicBezTo>
                    <a:cubicBezTo>
                      <a:pt x="969" y="68"/>
                      <a:pt x="922" y="9"/>
                      <a:pt x="857" y="1"/>
                    </a:cubicBezTo>
                    <a:cubicBezTo>
                      <a:pt x="852" y="1"/>
                      <a:pt x="848" y="1"/>
                      <a:pt x="8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1"/>
              <p:cNvSpPr/>
              <p:nvPr/>
            </p:nvSpPr>
            <p:spPr>
              <a:xfrm>
                <a:off x="6310800" y="2573624"/>
                <a:ext cx="52433" cy="20897"/>
              </a:xfrm>
              <a:custGeom>
                <a:avLst/>
                <a:gdLst/>
                <a:ahLst/>
                <a:cxnLst/>
                <a:rect l="l" t="t" r="r" b="b"/>
                <a:pathLst>
                  <a:path w="2411" h="961" extrusionOk="0">
                    <a:moveTo>
                      <a:pt x="732" y="0"/>
                    </a:moveTo>
                    <a:cubicBezTo>
                      <a:pt x="517" y="0"/>
                      <a:pt x="355" y="66"/>
                      <a:pt x="233" y="154"/>
                    </a:cubicBezTo>
                    <a:cubicBezTo>
                      <a:pt x="0" y="326"/>
                      <a:pt x="148" y="676"/>
                      <a:pt x="407" y="676"/>
                    </a:cubicBezTo>
                    <a:cubicBezTo>
                      <a:pt x="433" y="676"/>
                      <a:pt x="460" y="672"/>
                      <a:pt x="488" y="665"/>
                    </a:cubicBezTo>
                    <a:cubicBezTo>
                      <a:pt x="574" y="641"/>
                      <a:pt x="679" y="620"/>
                      <a:pt x="807" y="611"/>
                    </a:cubicBezTo>
                    <a:cubicBezTo>
                      <a:pt x="834" y="609"/>
                      <a:pt x="862" y="608"/>
                      <a:pt x="891" y="608"/>
                    </a:cubicBezTo>
                    <a:cubicBezTo>
                      <a:pt x="1463" y="608"/>
                      <a:pt x="2410" y="961"/>
                      <a:pt x="2410" y="961"/>
                    </a:cubicBezTo>
                    <a:cubicBezTo>
                      <a:pt x="2410" y="961"/>
                      <a:pt x="1895" y="69"/>
                      <a:pt x="803" y="3"/>
                    </a:cubicBezTo>
                    <a:cubicBezTo>
                      <a:pt x="779" y="1"/>
                      <a:pt x="755" y="0"/>
                      <a:pt x="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1"/>
              <p:cNvSpPr/>
              <p:nvPr/>
            </p:nvSpPr>
            <p:spPr>
              <a:xfrm>
                <a:off x="6252147" y="2581257"/>
                <a:ext cx="41646" cy="26159"/>
              </a:xfrm>
              <a:custGeom>
                <a:avLst/>
                <a:gdLst/>
                <a:ahLst/>
                <a:cxnLst/>
                <a:rect l="l" t="t" r="r" b="b"/>
                <a:pathLst>
                  <a:path w="1915" h="1203" extrusionOk="0">
                    <a:moveTo>
                      <a:pt x="1356" y="1"/>
                    </a:moveTo>
                    <a:cubicBezTo>
                      <a:pt x="1256" y="1"/>
                      <a:pt x="1147" y="19"/>
                      <a:pt x="1027" y="63"/>
                    </a:cubicBezTo>
                    <a:cubicBezTo>
                      <a:pt x="1" y="436"/>
                      <a:pt x="42" y="1203"/>
                      <a:pt x="42" y="1203"/>
                    </a:cubicBezTo>
                    <a:cubicBezTo>
                      <a:pt x="42" y="1203"/>
                      <a:pt x="650" y="765"/>
                      <a:pt x="1197" y="646"/>
                    </a:cubicBezTo>
                    <a:cubicBezTo>
                      <a:pt x="1323" y="619"/>
                      <a:pt x="1428" y="610"/>
                      <a:pt x="1518" y="608"/>
                    </a:cubicBezTo>
                    <a:lnTo>
                      <a:pt x="1518" y="606"/>
                    </a:lnTo>
                    <a:cubicBezTo>
                      <a:pt x="1837" y="601"/>
                      <a:pt x="1915" y="155"/>
                      <a:pt x="1617" y="47"/>
                    </a:cubicBezTo>
                    <a:cubicBezTo>
                      <a:pt x="1540" y="18"/>
                      <a:pt x="1452" y="1"/>
                      <a:pt x="13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1"/>
              <p:cNvSpPr/>
              <p:nvPr/>
            </p:nvSpPr>
            <p:spPr>
              <a:xfrm>
                <a:off x="6418885" y="2604220"/>
                <a:ext cx="35166" cy="42685"/>
              </a:xfrm>
              <a:custGeom>
                <a:avLst/>
                <a:gdLst/>
                <a:ahLst/>
                <a:cxnLst/>
                <a:rect l="l" t="t" r="r" b="b"/>
                <a:pathLst>
                  <a:path w="1617" h="1963" extrusionOk="0">
                    <a:moveTo>
                      <a:pt x="1455" y="0"/>
                    </a:moveTo>
                    <a:cubicBezTo>
                      <a:pt x="1434" y="0"/>
                      <a:pt x="1414" y="5"/>
                      <a:pt x="1394" y="14"/>
                    </a:cubicBezTo>
                    <a:cubicBezTo>
                      <a:pt x="1342" y="39"/>
                      <a:pt x="105" y="639"/>
                      <a:pt x="7" y="1808"/>
                    </a:cubicBezTo>
                    <a:cubicBezTo>
                      <a:pt x="0" y="1888"/>
                      <a:pt x="58" y="1956"/>
                      <a:pt x="135" y="1962"/>
                    </a:cubicBezTo>
                    <a:cubicBezTo>
                      <a:pt x="140" y="1962"/>
                      <a:pt x="145" y="1962"/>
                      <a:pt x="150" y="1962"/>
                    </a:cubicBezTo>
                    <a:cubicBezTo>
                      <a:pt x="162" y="1962"/>
                      <a:pt x="174" y="1961"/>
                      <a:pt x="186" y="1958"/>
                    </a:cubicBezTo>
                    <a:cubicBezTo>
                      <a:pt x="242" y="1942"/>
                      <a:pt x="285" y="1893"/>
                      <a:pt x="291" y="1832"/>
                    </a:cubicBezTo>
                    <a:cubicBezTo>
                      <a:pt x="374" y="827"/>
                      <a:pt x="1505" y="277"/>
                      <a:pt x="1515" y="271"/>
                    </a:cubicBezTo>
                    <a:cubicBezTo>
                      <a:pt x="1586" y="237"/>
                      <a:pt x="1616" y="152"/>
                      <a:pt x="1582" y="82"/>
                    </a:cubicBezTo>
                    <a:cubicBezTo>
                      <a:pt x="1559" y="30"/>
                      <a:pt x="1508" y="0"/>
                      <a:pt x="14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1"/>
              <p:cNvSpPr/>
              <p:nvPr/>
            </p:nvSpPr>
            <p:spPr>
              <a:xfrm>
                <a:off x="6427628" y="2619659"/>
                <a:ext cx="23444" cy="12460"/>
              </a:xfrm>
              <a:custGeom>
                <a:avLst/>
                <a:gdLst/>
                <a:ahLst/>
                <a:cxnLst/>
                <a:rect l="l" t="t" r="r" b="b"/>
                <a:pathLst>
                  <a:path w="1078" h="573" extrusionOk="0">
                    <a:moveTo>
                      <a:pt x="289" y="1"/>
                    </a:moveTo>
                    <a:cubicBezTo>
                      <a:pt x="239" y="1"/>
                      <a:pt x="187" y="4"/>
                      <a:pt x="132" y="12"/>
                    </a:cubicBezTo>
                    <a:cubicBezTo>
                      <a:pt x="55" y="23"/>
                      <a:pt x="0" y="95"/>
                      <a:pt x="11" y="173"/>
                    </a:cubicBezTo>
                    <a:cubicBezTo>
                      <a:pt x="23" y="244"/>
                      <a:pt x="84" y="295"/>
                      <a:pt x="154" y="295"/>
                    </a:cubicBezTo>
                    <a:cubicBezTo>
                      <a:pt x="160" y="295"/>
                      <a:pt x="167" y="295"/>
                      <a:pt x="174" y="294"/>
                    </a:cubicBezTo>
                    <a:cubicBezTo>
                      <a:pt x="214" y="288"/>
                      <a:pt x="252" y="285"/>
                      <a:pt x="288" y="285"/>
                    </a:cubicBezTo>
                    <a:cubicBezTo>
                      <a:pt x="623" y="285"/>
                      <a:pt x="803" y="514"/>
                      <a:pt x="805" y="517"/>
                    </a:cubicBezTo>
                    <a:cubicBezTo>
                      <a:pt x="833" y="554"/>
                      <a:pt x="875" y="573"/>
                      <a:pt x="918" y="573"/>
                    </a:cubicBezTo>
                    <a:cubicBezTo>
                      <a:pt x="930" y="573"/>
                      <a:pt x="942" y="571"/>
                      <a:pt x="955" y="568"/>
                    </a:cubicBezTo>
                    <a:cubicBezTo>
                      <a:pt x="973" y="563"/>
                      <a:pt x="989" y="555"/>
                      <a:pt x="1003" y="543"/>
                    </a:cubicBezTo>
                    <a:cubicBezTo>
                      <a:pt x="1066" y="496"/>
                      <a:pt x="1077" y="406"/>
                      <a:pt x="1030" y="344"/>
                    </a:cubicBezTo>
                    <a:cubicBezTo>
                      <a:pt x="1017" y="328"/>
                      <a:pt x="761" y="1"/>
                      <a:pt x="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1"/>
              <p:cNvSpPr/>
              <p:nvPr/>
            </p:nvSpPr>
            <p:spPr>
              <a:xfrm>
                <a:off x="6237555" y="2479729"/>
                <a:ext cx="234851" cy="179201"/>
              </a:xfrm>
              <a:custGeom>
                <a:avLst/>
                <a:gdLst/>
                <a:ahLst/>
                <a:cxnLst/>
                <a:rect l="l" t="t" r="r" b="b"/>
                <a:pathLst>
                  <a:path w="10799" h="8241" extrusionOk="0">
                    <a:moveTo>
                      <a:pt x="6116" y="0"/>
                    </a:moveTo>
                    <a:cubicBezTo>
                      <a:pt x="5865" y="0"/>
                      <a:pt x="5600" y="16"/>
                      <a:pt x="5322" y="49"/>
                    </a:cubicBezTo>
                    <a:cubicBezTo>
                      <a:pt x="2414" y="396"/>
                      <a:pt x="1" y="2226"/>
                      <a:pt x="111" y="4277"/>
                    </a:cubicBezTo>
                    <a:cubicBezTo>
                      <a:pt x="188" y="5709"/>
                      <a:pt x="405" y="5925"/>
                      <a:pt x="529" y="5925"/>
                    </a:cubicBezTo>
                    <a:cubicBezTo>
                      <a:pt x="583" y="5925"/>
                      <a:pt x="620" y="5885"/>
                      <a:pt x="620" y="5885"/>
                    </a:cubicBezTo>
                    <a:cubicBezTo>
                      <a:pt x="620" y="5885"/>
                      <a:pt x="289" y="4718"/>
                      <a:pt x="1601" y="3680"/>
                    </a:cubicBezTo>
                    <a:cubicBezTo>
                      <a:pt x="2672" y="2833"/>
                      <a:pt x="5175" y="2528"/>
                      <a:pt x="5252" y="2519"/>
                    </a:cubicBezTo>
                    <a:lnTo>
                      <a:pt x="5252" y="2519"/>
                    </a:lnTo>
                    <a:cubicBezTo>
                      <a:pt x="5250" y="2537"/>
                      <a:pt x="5164" y="3652"/>
                      <a:pt x="6157" y="4185"/>
                    </a:cubicBezTo>
                    <a:cubicBezTo>
                      <a:pt x="6987" y="4631"/>
                      <a:pt x="7467" y="4728"/>
                      <a:pt x="7467" y="4728"/>
                    </a:cubicBezTo>
                    <a:cubicBezTo>
                      <a:pt x="7467" y="4728"/>
                      <a:pt x="6507" y="7899"/>
                      <a:pt x="7705" y="8219"/>
                    </a:cubicBezTo>
                    <a:cubicBezTo>
                      <a:pt x="7760" y="8233"/>
                      <a:pt x="7811" y="8240"/>
                      <a:pt x="7860" y="8240"/>
                    </a:cubicBezTo>
                    <a:cubicBezTo>
                      <a:pt x="8863" y="8240"/>
                      <a:pt x="8498" y="5214"/>
                      <a:pt x="10176" y="4954"/>
                    </a:cubicBezTo>
                    <a:cubicBezTo>
                      <a:pt x="10176" y="4954"/>
                      <a:pt x="10799" y="4755"/>
                      <a:pt x="10618" y="3648"/>
                    </a:cubicBezTo>
                    <a:cubicBezTo>
                      <a:pt x="10451" y="2620"/>
                      <a:pt x="9369" y="0"/>
                      <a:pt x="61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1"/>
              <p:cNvSpPr/>
              <p:nvPr/>
            </p:nvSpPr>
            <p:spPr>
              <a:xfrm>
                <a:off x="5911495" y="3280641"/>
                <a:ext cx="406830" cy="66757"/>
              </a:xfrm>
              <a:custGeom>
                <a:avLst/>
                <a:gdLst/>
                <a:ahLst/>
                <a:cxnLst/>
                <a:rect l="l" t="t" r="r" b="b"/>
                <a:pathLst>
                  <a:path w="18707" h="3070" extrusionOk="0">
                    <a:moveTo>
                      <a:pt x="148" y="1"/>
                    </a:moveTo>
                    <a:cubicBezTo>
                      <a:pt x="112" y="1"/>
                      <a:pt x="83" y="28"/>
                      <a:pt x="82" y="64"/>
                    </a:cubicBezTo>
                    <a:lnTo>
                      <a:pt x="2" y="2362"/>
                    </a:lnTo>
                    <a:cubicBezTo>
                      <a:pt x="0" y="2396"/>
                      <a:pt x="29" y="2427"/>
                      <a:pt x="64" y="2429"/>
                    </a:cubicBezTo>
                    <a:lnTo>
                      <a:pt x="18558" y="3067"/>
                    </a:lnTo>
                    <a:lnTo>
                      <a:pt x="18558" y="3069"/>
                    </a:lnTo>
                    <a:cubicBezTo>
                      <a:pt x="18594" y="3069"/>
                      <a:pt x="18623" y="3042"/>
                      <a:pt x="18625" y="3006"/>
                    </a:cubicBezTo>
                    <a:lnTo>
                      <a:pt x="18704" y="708"/>
                    </a:lnTo>
                    <a:cubicBezTo>
                      <a:pt x="18706" y="672"/>
                      <a:pt x="18677" y="643"/>
                      <a:pt x="18641" y="641"/>
                    </a:cubicBezTo>
                    <a:lnTo>
                      <a:pt x="1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1"/>
              <p:cNvSpPr/>
              <p:nvPr/>
            </p:nvSpPr>
            <p:spPr>
              <a:xfrm>
                <a:off x="5767678" y="2986149"/>
                <a:ext cx="318014" cy="353291"/>
              </a:xfrm>
              <a:custGeom>
                <a:avLst/>
                <a:gdLst/>
                <a:ahLst/>
                <a:cxnLst/>
                <a:rect l="l" t="t" r="r" b="b"/>
                <a:pathLst>
                  <a:path w="14623" h="16247" extrusionOk="0">
                    <a:moveTo>
                      <a:pt x="1408" y="0"/>
                    </a:moveTo>
                    <a:cubicBezTo>
                      <a:pt x="603" y="0"/>
                      <a:pt x="0" y="749"/>
                      <a:pt x="183" y="1539"/>
                    </a:cubicBezTo>
                    <a:lnTo>
                      <a:pt x="3213" y="14702"/>
                    </a:lnTo>
                    <a:cubicBezTo>
                      <a:pt x="3372" y="15386"/>
                      <a:pt x="3969" y="15878"/>
                      <a:pt x="4669" y="15901"/>
                    </a:cubicBezTo>
                    <a:lnTo>
                      <a:pt x="14622" y="16246"/>
                    </a:lnTo>
                    <a:lnTo>
                      <a:pt x="10964" y="1247"/>
                    </a:lnTo>
                    <a:cubicBezTo>
                      <a:pt x="10831" y="701"/>
                      <a:pt x="10351" y="309"/>
                      <a:pt x="9788" y="289"/>
                    </a:cubicBezTo>
                    <a:lnTo>
                      <a:pt x="1451" y="1"/>
                    </a:lnTo>
                    <a:cubicBezTo>
                      <a:pt x="1437" y="0"/>
                      <a:pt x="1422" y="0"/>
                      <a:pt x="14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1"/>
              <p:cNvSpPr/>
              <p:nvPr/>
            </p:nvSpPr>
            <p:spPr>
              <a:xfrm>
                <a:off x="5829702" y="3053776"/>
                <a:ext cx="7503" cy="13525"/>
              </a:xfrm>
              <a:custGeom>
                <a:avLst/>
                <a:gdLst/>
                <a:ahLst/>
                <a:cxnLst/>
                <a:rect l="l" t="t" r="r" b="b"/>
                <a:pathLst>
                  <a:path w="345" h="622" extrusionOk="0">
                    <a:moveTo>
                      <a:pt x="82" y="1"/>
                    </a:moveTo>
                    <a:cubicBezTo>
                      <a:pt x="15" y="1"/>
                      <a:pt x="1" y="137"/>
                      <a:pt x="49" y="307"/>
                    </a:cubicBezTo>
                    <a:cubicBezTo>
                      <a:pt x="98" y="479"/>
                      <a:pt x="193" y="619"/>
                      <a:pt x="262" y="621"/>
                    </a:cubicBezTo>
                    <a:cubicBezTo>
                      <a:pt x="262" y="621"/>
                      <a:pt x="263" y="621"/>
                      <a:pt x="263" y="621"/>
                    </a:cubicBezTo>
                    <a:cubicBezTo>
                      <a:pt x="329" y="621"/>
                      <a:pt x="345" y="485"/>
                      <a:pt x="296" y="314"/>
                    </a:cubicBezTo>
                    <a:cubicBezTo>
                      <a:pt x="246" y="143"/>
                      <a:pt x="152" y="2"/>
                      <a:pt x="83" y="1"/>
                    </a:cubicBezTo>
                    <a:cubicBezTo>
                      <a:pt x="83" y="1"/>
                      <a:pt x="83" y="1"/>
                      <a:pt x="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1"/>
              <p:cNvSpPr/>
              <p:nvPr/>
            </p:nvSpPr>
            <p:spPr>
              <a:xfrm>
                <a:off x="5980543" y="2992433"/>
                <a:ext cx="125222" cy="345028"/>
              </a:xfrm>
              <a:custGeom>
                <a:avLst/>
                <a:gdLst/>
                <a:ahLst/>
                <a:cxnLst/>
                <a:rect l="l" t="t" r="r" b="b"/>
                <a:pathLst>
                  <a:path w="5758" h="15867" extrusionOk="0">
                    <a:moveTo>
                      <a:pt x="0" y="0"/>
                    </a:moveTo>
                    <a:cubicBezTo>
                      <a:pt x="563" y="20"/>
                      <a:pt x="1043" y="412"/>
                      <a:pt x="1178" y="960"/>
                    </a:cubicBezTo>
                    <a:lnTo>
                      <a:pt x="4806" y="15834"/>
                    </a:lnTo>
                    <a:lnTo>
                      <a:pt x="5758" y="15867"/>
                    </a:lnTo>
                    <a:lnTo>
                      <a:pt x="2130" y="992"/>
                    </a:lnTo>
                    <a:cubicBezTo>
                      <a:pt x="1997" y="444"/>
                      <a:pt x="1515" y="53"/>
                      <a:pt x="953" y="33"/>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1"/>
              <p:cNvSpPr/>
              <p:nvPr/>
            </p:nvSpPr>
            <p:spPr>
              <a:xfrm>
                <a:off x="6001290" y="3005828"/>
                <a:ext cx="84946" cy="328893"/>
              </a:xfrm>
              <a:custGeom>
                <a:avLst/>
                <a:gdLst/>
                <a:ahLst/>
                <a:cxnLst/>
                <a:rect l="l" t="t" r="r" b="b"/>
                <a:pathLst>
                  <a:path w="3906" h="15125" extrusionOk="0">
                    <a:moveTo>
                      <a:pt x="156" y="1"/>
                    </a:moveTo>
                    <a:cubicBezTo>
                      <a:pt x="145" y="1"/>
                      <a:pt x="134" y="2"/>
                      <a:pt x="123" y="5"/>
                    </a:cubicBezTo>
                    <a:cubicBezTo>
                      <a:pt x="47" y="23"/>
                      <a:pt x="0" y="99"/>
                      <a:pt x="20" y="174"/>
                    </a:cubicBezTo>
                    <a:lnTo>
                      <a:pt x="3615" y="15016"/>
                    </a:lnTo>
                    <a:cubicBezTo>
                      <a:pt x="3631" y="15082"/>
                      <a:pt x="3688" y="15125"/>
                      <a:pt x="3752" y="15125"/>
                    </a:cubicBezTo>
                    <a:cubicBezTo>
                      <a:pt x="3754" y="15125"/>
                      <a:pt x="3757" y="15125"/>
                      <a:pt x="3760" y="15125"/>
                    </a:cubicBezTo>
                    <a:cubicBezTo>
                      <a:pt x="3769" y="15125"/>
                      <a:pt x="3776" y="15123"/>
                      <a:pt x="3785" y="15121"/>
                    </a:cubicBezTo>
                    <a:cubicBezTo>
                      <a:pt x="3859" y="15103"/>
                      <a:pt x="3906" y="15027"/>
                      <a:pt x="3888" y="14951"/>
                    </a:cubicBezTo>
                    <a:lnTo>
                      <a:pt x="291" y="108"/>
                    </a:lnTo>
                    <a:cubicBezTo>
                      <a:pt x="275" y="43"/>
                      <a:pt x="218" y="1"/>
                      <a:pt x="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1"/>
              <p:cNvSpPr/>
              <p:nvPr/>
            </p:nvSpPr>
            <p:spPr>
              <a:xfrm>
                <a:off x="5881592" y="3134015"/>
                <a:ext cx="71354" cy="65061"/>
              </a:xfrm>
              <a:custGeom>
                <a:avLst/>
                <a:gdLst/>
                <a:ahLst/>
                <a:cxnLst/>
                <a:rect l="l" t="t" r="r" b="b"/>
                <a:pathLst>
                  <a:path w="3281" h="2992" extrusionOk="0">
                    <a:moveTo>
                      <a:pt x="1296" y="0"/>
                    </a:moveTo>
                    <a:cubicBezTo>
                      <a:pt x="507" y="0"/>
                      <a:pt x="1" y="636"/>
                      <a:pt x="158" y="1444"/>
                    </a:cubicBezTo>
                    <a:cubicBezTo>
                      <a:pt x="318" y="2270"/>
                      <a:pt x="1114" y="2961"/>
                      <a:pt x="1933" y="2990"/>
                    </a:cubicBezTo>
                    <a:cubicBezTo>
                      <a:pt x="1950" y="2991"/>
                      <a:pt x="1968" y="2991"/>
                      <a:pt x="1985" y="2991"/>
                    </a:cubicBezTo>
                    <a:cubicBezTo>
                      <a:pt x="2774" y="2991"/>
                      <a:pt x="3280" y="2354"/>
                      <a:pt x="3123" y="1547"/>
                    </a:cubicBezTo>
                    <a:cubicBezTo>
                      <a:pt x="2963" y="721"/>
                      <a:pt x="2167" y="28"/>
                      <a:pt x="1348" y="1"/>
                    </a:cubicBezTo>
                    <a:cubicBezTo>
                      <a:pt x="1331" y="1"/>
                      <a:pt x="1313" y="0"/>
                      <a:pt x="1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1"/>
              <p:cNvSpPr/>
              <p:nvPr/>
            </p:nvSpPr>
            <p:spPr>
              <a:xfrm>
                <a:off x="6081234" y="2810906"/>
                <a:ext cx="538947" cy="481543"/>
              </a:xfrm>
              <a:custGeom>
                <a:avLst/>
                <a:gdLst/>
                <a:ahLst/>
                <a:cxnLst/>
                <a:rect l="l" t="t" r="r" b="b"/>
                <a:pathLst>
                  <a:path w="24782" h="22145" extrusionOk="0">
                    <a:moveTo>
                      <a:pt x="21851" y="0"/>
                    </a:moveTo>
                    <a:cubicBezTo>
                      <a:pt x="20556" y="0"/>
                      <a:pt x="19410" y="930"/>
                      <a:pt x="19182" y="2250"/>
                    </a:cubicBezTo>
                    <a:cubicBezTo>
                      <a:pt x="19175" y="2293"/>
                      <a:pt x="19170" y="2336"/>
                      <a:pt x="19164" y="2379"/>
                    </a:cubicBezTo>
                    <a:lnTo>
                      <a:pt x="19161" y="2414"/>
                    </a:lnTo>
                    <a:lnTo>
                      <a:pt x="19103" y="2890"/>
                    </a:lnTo>
                    <a:lnTo>
                      <a:pt x="19040" y="3377"/>
                    </a:lnTo>
                    <a:lnTo>
                      <a:pt x="18905" y="4356"/>
                    </a:lnTo>
                    <a:cubicBezTo>
                      <a:pt x="18813" y="5008"/>
                      <a:pt x="18719" y="5661"/>
                      <a:pt x="18609" y="6310"/>
                    </a:cubicBezTo>
                    <a:cubicBezTo>
                      <a:pt x="18396" y="7609"/>
                      <a:pt x="18165" y="8900"/>
                      <a:pt x="17898" y="10170"/>
                    </a:cubicBezTo>
                    <a:cubicBezTo>
                      <a:pt x="17765" y="10805"/>
                      <a:pt x="17622" y="11433"/>
                      <a:pt x="17469" y="12050"/>
                    </a:cubicBezTo>
                    <a:cubicBezTo>
                      <a:pt x="17316" y="12665"/>
                      <a:pt x="17146" y="13267"/>
                      <a:pt x="16966" y="13837"/>
                    </a:cubicBezTo>
                    <a:cubicBezTo>
                      <a:pt x="16875" y="14122"/>
                      <a:pt x="16780" y="14397"/>
                      <a:pt x="16682" y="14651"/>
                    </a:cubicBezTo>
                    <a:cubicBezTo>
                      <a:pt x="16585" y="14903"/>
                      <a:pt x="16482" y="15138"/>
                      <a:pt x="16392" y="15309"/>
                    </a:cubicBezTo>
                    <a:cubicBezTo>
                      <a:pt x="16350" y="15389"/>
                      <a:pt x="16307" y="15464"/>
                      <a:pt x="16291" y="15482"/>
                    </a:cubicBezTo>
                    <a:cubicBezTo>
                      <a:pt x="16291" y="15484"/>
                      <a:pt x="16289" y="15486"/>
                      <a:pt x="16289" y="15488"/>
                    </a:cubicBezTo>
                    <a:cubicBezTo>
                      <a:pt x="16287" y="15490"/>
                      <a:pt x="16286" y="15492"/>
                      <a:pt x="16284" y="15493"/>
                    </a:cubicBezTo>
                    <a:cubicBezTo>
                      <a:pt x="16213" y="15564"/>
                      <a:pt x="16100" y="15650"/>
                      <a:pt x="15950" y="15740"/>
                    </a:cubicBezTo>
                    <a:cubicBezTo>
                      <a:pt x="15645" y="15923"/>
                      <a:pt x="15189" y="16103"/>
                      <a:pt x="14671" y="16249"/>
                    </a:cubicBezTo>
                    <a:cubicBezTo>
                      <a:pt x="14152" y="16397"/>
                      <a:pt x="13569" y="16518"/>
                      <a:pt x="12961" y="16623"/>
                    </a:cubicBezTo>
                    <a:cubicBezTo>
                      <a:pt x="11742" y="16834"/>
                      <a:pt x="10421" y="16974"/>
                      <a:pt x="9063" y="17144"/>
                    </a:cubicBezTo>
                    <a:cubicBezTo>
                      <a:pt x="7701" y="17315"/>
                      <a:pt x="6294" y="17514"/>
                      <a:pt x="4838" y="17838"/>
                    </a:cubicBezTo>
                    <a:cubicBezTo>
                      <a:pt x="4110" y="18002"/>
                      <a:pt x="3370" y="18199"/>
                      <a:pt x="2620" y="18462"/>
                    </a:cubicBezTo>
                    <a:cubicBezTo>
                      <a:pt x="1871" y="18726"/>
                      <a:pt x="1110" y="19049"/>
                      <a:pt x="360" y="19476"/>
                    </a:cubicBezTo>
                    <a:lnTo>
                      <a:pt x="347" y="19483"/>
                    </a:lnTo>
                    <a:cubicBezTo>
                      <a:pt x="257" y="19534"/>
                      <a:pt x="82" y="19534"/>
                      <a:pt x="1" y="19592"/>
                    </a:cubicBezTo>
                    <a:lnTo>
                      <a:pt x="24" y="19682"/>
                    </a:lnTo>
                    <a:lnTo>
                      <a:pt x="535" y="21785"/>
                    </a:lnTo>
                    <a:lnTo>
                      <a:pt x="554" y="21888"/>
                    </a:lnTo>
                    <a:cubicBezTo>
                      <a:pt x="554" y="21888"/>
                      <a:pt x="7174" y="22144"/>
                      <a:pt x="9173" y="22144"/>
                    </a:cubicBezTo>
                    <a:cubicBezTo>
                      <a:pt x="9343" y="22122"/>
                      <a:pt x="9512" y="22101"/>
                      <a:pt x="9684" y="22079"/>
                    </a:cubicBezTo>
                    <a:lnTo>
                      <a:pt x="11688" y="21830"/>
                    </a:lnTo>
                    <a:cubicBezTo>
                      <a:pt x="12368" y="21742"/>
                      <a:pt x="13066" y="21653"/>
                      <a:pt x="13784" y="21536"/>
                    </a:cubicBezTo>
                    <a:cubicBezTo>
                      <a:pt x="14502" y="21417"/>
                      <a:pt x="15239" y="21276"/>
                      <a:pt x="16017" y="21062"/>
                    </a:cubicBezTo>
                    <a:cubicBezTo>
                      <a:pt x="16405" y="20955"/>
                      <a:pt x="16801" y="20829"/>
                      <a:pt x="17211" y="20670"/>
                    </a:cubicBezTo>
                    <a:cubicBezTo>
                      <a:pt x="17620" y="20512"/>
                      <a:pt x="18042" y="20322"/>
                      <a:pt x="18472" y="20073"/>
                    </a:cubicBezTo>
                    <a:cubicBezTo>
                      <a:pt x="18901" y="19823"/>
                      <a:pt x="19341" y="19516"/>
                      <a:pt x="19754" y="19121"/>
                    </a:cubicBezTo>
                    <a:lnTo>
                      <a:pt x="19909" y="18969"/>
                    </a:lnTo>
                    <a:lnTo>
                      <a:pt x="19946" y="18931"/>
                    </a:lnTo>
                    <a:cubicBezTo>
                      <a:pt x="19960" y="18919"/>
                      <a:pt x="19978" y="18897"/>
                      <a:pt x="19994" y="18881"/>
                    </a:cubicBezTo>
                    <a:lnTo>
                      <a:pt x="20092" y="18771"/>
                    </a:lnTo>
                    <a:cubicBezTo>
                      <a:pt x="20122" y="18737"/>
                      <a:pt x="20158" y="18695"/>
                      <a:pt x="20184" y="18663"/>
                    </a:cubicBezTo>
                    <a:lnTo>
                      <a:pt x="20261" y="18563"/>
                    </a:lnTo>
                    <a:lnTo>
                      <a:pt x="20339" y="18462"/>
                    </a:lnTo>
                    <a:cubicBezTo>
                      <a:pt x="20364" y="18428"/>
                      <a:pt x="20384" y="18401"/>
                      <a:pt x="20405" y="18369"/>
                    </a:cubicBezTo>
                    <a:cubicBezTo>
                      <a:pt x="20586" y="18114"/>
                      <a:pt x="20709" y="17896"/>
                      <a:pt x="20828" y="17681"/>
                    </a:cubicBezTo>
                    <a:cubicBezTo>
                      <a:pt x="21051" y="17259"/>
                      <a:pt x="21219" y="16875"/>
                      <a:pt x="21371" y="16503"/>
                    </a:cubicBezTo>
                    <a:cubicBezTo>
                      <a:pt x="21520" y="16132"/>
                      <a:pt x="21648" y="15773"/>
                      <a:pt x="21769" y="15418"/>
                    </a:cubicBezTo>
                    <a:cubicBezTo>
                      <a:pt x="22005" y="14710"/>
                      <a:pt x="22204" y="14020"/>
                      <a:pt x="22392" y="13334"/>
                    </a:cubicBezTo>
                    <a:cubicBezTo>
                      <a:pt x="22579" y="12649"/>
                      <a:pt x="22747" y="11969"/>
                      <a:pt x="22907" y="11290"/>
                    </a:cubicBezTo>
                    <a:cubicBezTo>
                      <a:pt x="23227" y="9936"/>
                      <a:pt x="23513" y="8588"/>
                      <a:pt x="23777" y="7239"/>
                    </a:cubicBezTo>
                    <a:cubicBezTo>
                      <a:pt x="23907" y="6564"/>
                      <a:pt x="24038" y="5892"/>
                      <a:pt x="24163" y="5217"/>
                    </a:cubicBezTo>
                    <a:lnTo>
                      <a:pt x="24347" y="4203"/>
                    </a:lnTo>
                    <a:lnTo>
                      <a:pt x="24437" y="3693"/>
                    </a:lnTo>
                    <a:lnTo>
                      <a:pt x="24527" y="3171"/>
                    </a:lnTo>
                    <a:cubicBezTo>
                      <a:pt x="24782" y="1698"/>
                      <a:pt x="23791" y="294"/>
                      <a:pt x="22316" y="40"/>
                    </a:cubicBezTo>
                    <a:cubicBezTo>
                      <a:pt x="22160" y="13"/>
                      <a:pt x="22005" y="0"/>
                      <a:pt x="21851" y="0"/>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1"/>
              <p:cNvSpPr/>
              <p:nvPr/>
            </p:nvSpPr>
            <p:spPr>
              <a:xfrm>
                <a:off x="6431303" y="3147431"/>
                <a:ext cx="36101" cy="19266"/>
              </a:xfrm>
              <a:custGeom>
                <a:avLst/>
                <a:gdLst/>
                <a:ahLst/>
                <a:cxnLst/>
                <a:rect l="l" t="t" r="r" b="b"/>
                <a:pathLst>
                  <a:path w="1660" h="886" extrusionOk="0">
                    <a:moveTo>
                      <a:pt x="161" y="0"/>
                    </a:moveTo>
                    <a:cubicBezTo>
                      <a:pt x="43" y="0"/>
                      <a:pt x="1" y="185"/>
                      <a:pt x="129" y="212"/>
                    </a:cubicBezTo>
                    <a:cubicBezTo>
                      <a:pt x="614" y="317"/>
                      <a:pt x="1047" y="530"/>
                      <a:pt x="1422" y="858"/>
                    </a:cubicBezTo>
                    <a:cubicBezTo>
                      <a:pt x="1445" y="877"/>
                      <a:pt x="1470" y="886"/>
                      <a:pt x="1494" y="886"/>
                    </a:cubicBezTo>
                    <a:cubicBezTo>
                      <a:pt x="1582" y="886"/>
                      <a:pt x="1659" y="777"/>
                      <a:pt x="1576" y="705"/>
                    </a:cubicBezTo>
                    <a:cubicBezTo>
                      <a:pt x="1175" y="353"/>
                      <a:pt x="708" y="115"/>
                      <a:pt x="187" y="3"/>
                    </a:cubicBezTo>
                    <a:cubicBezTo>
                      <a:pt x="178" y="1"/>
                      <a:pt x="169"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1"/>
              <p:cNvSpPr/>
              <p:nvPr/>
            </p:nvSpPr>
            <p:spPr>
              <a:xfrm>
                <a:off x="6436849" y="3146018"/>
                <a:ext cx="29664" cy="6437"/>
              </a:xfrm>
              <a:custGeom>
                <a:avLst/>
                <a:gdLst/>
                <a:ahLst/>
                <a:cxnLst/>
                <a:rect l="l" t="t" r="r" b="b"/>
                <a:pathLst>
                  <a:path w="1364" h="296" extrusionOk="0">
                    <a:moveTo>
                      <a:pt x="1233" y="1"/>
                    </a:moveTo>
                    <a:cubicBezTo>
                      <a:pt x="1230" y="1"/>
                      <a:pt x="1227" y="1"/>
                      <a:pt x="1223" y="1"/>
                    </a:cubicBezTo>
                    <a:lnTo>
                      <a:pt x="139" y="79"/>
                    </a:lnTo>
                    <a:cubicBezTo>
                      <a:pt x="5" y="88"/>
                      <a:pt x="0" y="296"/>
                      <a:pt x="129" y="296"/>
                    </a:cubicBezTo>
                    <a:cubicBezTo>
                      <a:pt x="133" y="296"/>
                      <a:pt x="136" y="295"/>
                      <a:pt x="139" y="295"/>
                    </a:cubicBezTo>
                    <a:lnTo>
                      <a:pt x="1223" y="218"/>
                    </a:lnTo>
                    <a:cubicBezTo>
                      <a:pt x="1359" y="209"/>
                      <a:pt x="1364" y="1"/>
                      <a:pt x="12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1"/>
              <p:cNvSpPr/>
              <p:nvPr/>
            </p:nvSpPr>
            <p:spPr>
              <a:xfrm>
                <a:off x="6316607" y="3271726"/>
                <a:ext cx="107911" cy="23854"/>
              </a:xfrm>
              <a:custGeom>
                <a:avLst/>
                <a:gdLst/>
                <a:ahLst/>
                <a:cxnLst/>
                <a:rect l="l" t="t" r="r" b="b"/>
                <a:pathLst>
                  <a:path w="4962" h="1097" extrusionOk="0">
                    <a:moveTo>
                      <a:pt x="4799" y="1"/>
                    </a:moveTo>
                    <a:cubicBezTo>
                      <a:pt x="4792" y="1"/>
                      <a:pt x="4784" y="2"/>
                      <a:pt x="4775" y="3"/>
                    </a:cubicBezTo>
                    <a:cubicBezTo>
                      <a:pt x="3222" y="303"/>
                      <a:pt x="1730" y="770"/>
                      <a:pt x="139" y="880"/>
                    </a:cubicBezTo>
                    <a:cubicBezTo>
                      <a:pt x="5" y="889"/>
                      <a:pt x="1" y="1097"/>
                      <a:pt x="131" y="1097"/>
                    </a:cubicBezTo>
                    <a:cubicBezTo>
                      <a:pt x="134" y="1097"/>
                      <a:pt x="137" y="1097"/>
                      <a:pt x="139" y="1096"/>
                    </a:cubicBezTo>
                    <a:cubicBezTo>
                      <a:pt x="1750" y="986"/>
                      <a:pt x="3260" y="516"/>
                      <a:pt x="4833" y="212"/>
                    </a:cubicBezTo>
                    <a:cubicBezTo>
                      <a:pt x="4962" y="187"/>
                      <a:pt x="4919" y="1"/>
                      <a:pt x="4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1"/>
              <p:cNvSpPr/>
              <p:nvPr/>
            </p:nvSpPr>
            <p:spPr>
              <a:xfrm>
                <a:off x="6435631" y="3147084"/>
                <a:ext cx="457" cy="457"/>
              </a:xfrm>
              <a:custGeom>
                <a:avLst/>
                <a:gdLst/>
                <a:ahLst/>
                <a:cxnLst/>
                <a:rect l="l" t="t" r="r" b="b"/>
                <a:pathLst>
                  <a:path w="21" h="21" extrusionOk="0">
                    <a:moveTo>
                      <a:pt x="19" y="0"/>
                    </a:moveTo>
                    <a:cubicBezTo>
                      <a:pt x="19" y="0"/>
                      <a:pt x="19" y="1"/>
                      <a:pt x="18" y="1"/>
                    </a:cubicBezTo>
                    <a:lnTo>
                      <a:pt x="14" y="7"/>
                    </a:lnTo>
                    <a:lnTo>
                      <a:pt x="14" y="7"/>
                    </a:lnTo>
                    <a:cubicBezTo>
                      <a:pt x="14" y="7"/>
                      <a:pt x="14" y="6"/>
                      <a:pt x="15" y="6"/>
                    </a:cubicBezTo>
                    <a:cubicBezTo>
                      <a:pt x="15" y="5"/>
                      <a:pt x="20" y="0"/>
                      <a:pt x="19" y="0"/>
                    </a:cubicBezTo>
                    <a:close/>
                    <a:moveTo>
                      <a:pt x="14" y="7"/>
                    </a:moveTo>
                    <a:cubicBezTo>
                      <a:pt x="9" y="10"/>
                      <a:pt x="4" y="15"/>
                      <a:pt x="0" y="19"/>
                    </a:cubicBezTo>
                    <a:cubicBezTo>
                      <a:pt x="0" y="19"/>
                      <a:pt x="0" y="21"/>
                      <a:pt x="0" y="21"/>
                    </a:cubicBezTo>
                    <a:cubicBezTo>
                      <a:pt x="4" y="15"/>
                      <a:pt x="8" y="12"/>
                      <a:pt x="13" y="8"/>
                    </a:cubicBezTo>
                    <a:lnTo>
                      <a:pt x="14" y="7"/>
                    </a:lnTo>
                    <a:close/>
                  </a:path>
                </a:pathLst>
              </a:custGeom>
              <a:solidFill>
                <a:srgbClr val="FD9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1"/>
              <p:cNvSpPr/>
              <p:nvPr/>
            </p:nvSpPr>
            <p:spPr>
              <a:xfrm>
                <a:off x="6435392" y="3147758"/>
                <a:ext cx="22" cy="65"/>
              </a:xfrm>
              <a:custGeom>
                <a:avLst/>
                <a:gdLst/>
                <a:ahLst/>
                <a:cxnLst/>
                <a:rect l="l" t="t" r="r" b="b"/>
                <a:pathLst>
                  <a:path w="1" h="3" extrusionOk="0">
                    <a:moveTo>
                      <a:pt x="1" y="2"/>
                    </a:moveTo>
                    <a:lnTo>
                      <a:pt x="1" y="1"/>
                    </a:lnTo>
                    <a:lnTo>
                      <a:pt x="1" y="1"/>
                    </a:lnTo>
                    <a:close/>
                  </a:path>
                </a:pathLst>
              </a:custGeom>
              <a:solidFill>
                <a:srgbClr val="FD9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Google Shape;931;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Leave</a:t>
            </a:r>
            <a:endParaRPr dirty="0"/>
          </a:p>
        </p:txBody>
      </p:sp>
      <p:sp>
        <p:nvSpPr>
          <p:cNvPr id="933" name="Google Shape;933;p48"/>
          <p:cNvSpPr txBox="1"/>
          <p:nvPr/>
        </p:nvSpPr>
        <p:spPr>
          <a:xfrm>
            <a:off x="1247253" y="1364546"/>
            <a:ext cx="1860300" cy="46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smtClean="0">
                <a:solidFill>
                  <a:schemeClr val="dk1"/>
                </a:solidFill>
                <a:latin typeface="Montserrat"/>
                <a:ea typeface="Montserrat"/>
                <a:cs typeface="Montserrat"/>
                <a:sym typeface="Montserrat"/>
              </a:rPr>
              <a:t>Rejected Leave</a:t>
            </a:r>
            <a:endParaRPr sz="1800" b="1" dirty="0">
              <a:solidFill>
                <a:schemeClr val="dk1"/>
              </a:solidFill>
              <a:latin typeface="Montserrat"/>
              <a:ea typeface="Montserrat"/>
              <a:cs typeface="Montserrat"/>
              <a:sym typeface="Montserrat"/>
            </a:endParaRPr>
          </a:p>
        </p:txBody>
      </p:sp>
      <p:sp>
        <p:nvSpPr>
          <p:cNvPr id="934" name="Google Shape;934;p48"/>
          <p:cNvSpPr/>
          <p:nvPr/>
        </p:nvSpPr>
        <p:spPr>
          <a:xfrm>
            <a:off x="1063953" y="1488483"/>
            <a:ext cx="183300" cy="18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8"/>
          <p:cNvSpPr txBox="1"/>
          <p:nvPr/>
        </p:nvSpPr>
        <p:spPr>
          <a:xfrm>
            <a:off x="1288467" y="1922423"/>
            <a:ext cx="1860300" cy="46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smtClean="0">
                <a:solidFill>
                  <a:schemeClr val="dk1"/>
                </a:solidFill>
                <a:latin typeface="Montserrat"/>
                <a:ea typeface="Montserrat"/>
                <a:cs typeface="Montserrat"/>
                <a:sym typeface="Montserrat"/>
              </a:rPr>
              <a:t>Padding Leave</a:t>
            </a:r>
            <a:endParaRPr sz="1800" b="1" dirty="0">
              <a:solidFill>
                <a:schemeClr val="dk1"/>
              </a:solidFill>
              <a:latin typeface="Montserrat"/>
              <a:ea typeface="Montserrat"/>
              <a:cs typeface="Montserrat"/>
              <a:sym typeface="Montserrat"/>
            </a:endParaRPr>
          </a:p>
        </p:txBody>
      </p:sp>
      <p:sp>
        <p:nvSpPr>
          <p:cNvPr id="936" name="Google Shape;936;p48"/>
          <p:cNvSpPr/>
          <p:nvPr/>
        </p:nvSpPr>
        <p:spPr>
          <a:xfrm>
            <a:off x="1063953" y="2061606"/>
            <a:ext cx="183300" cy="1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8"/>
          <p:cNvSpPr txBox="1"/>
          <p:nvPr/>
        </p:nvSpPr>
        <p:spPr>
          <a:xfrm>
            <a:off x="1288467" y="2495563"/>
            <a:ext cx="1860300" cy="46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smtClean="0">
                <a:solidFill>
                  <a:schemeClr val="dk1"/>
                </a:solidFill>
                <a:latin typeface="Montserrat"/>
                <a:ea typeface="Montserrat"/>
                <a:cs typeface="Montserrat"/>
                <a:sym typeface="Montserrat"/>
              </a:rPr>
              <a:t>Accepted Leave</a:t>
            </a:r>
            <a:endParaRPr sz="1800" b="1" dirty="0">
              <a:solidFill>
                <a:schemeClr val="dk1"/>
              </a:solidFill>
              <a:latin typeface="Montserrat"/>
              <a:ea typeface="Montserrat"/>
              <a:cs typeface="Montserrat"/>
              <a:sym typeface="Montserrat"/>
            </a:endParaRPr>
          </a:p>
        </p:txBody>
      </p:sp>
      <p:sp>
        <p:nvSpPr>
          <p:cNvPr id="938" name="Google Shape;938;p48"/>
          <p:cNvSpPr/>
          <p:nvPr/>
        </p:nvSpPr>
        <p:spPr>
          <a:xfrm>
            <a:off x="1063953" y="2634767"/>
            <a:ext cx="183300" cy="18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8"/>
          <p:cNvSpPr txBox="1"/>
          <p:nvPr/>
        </p:nvSpPr>
        <p:spPr>
          <a:xfrm>
            <a:off x="1288467" y="3068702"/>
            <a:ext cx="1860300" cy="46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smtClean="0">
                <a:solidFill>
                  <a:schemeClr val="dk1"/>
                </a:solidFill>
                <a:latin typeface="Montserrat"/>
                <a:ea typeface="Montserrat"/>
                <a:cs typeface="Montserrat"/>
                <a:sym typeface="Montserrat"/>
              </a:rPr>
              <a:t>Wait Leave</a:t>
            </a:r>
            <a:endParaRPr sz="1800" b="1" dirty="0">
              <a:solidFill>
                <a:schemeClr val="dk1"/>
              </a:solidFill>
              <a:latin typeface="Montserrat"/>
              <a:ea typeface="Montserrat"/>
              <a:cs typeface="Montserrat"/>
              <a:sym typeface="Montserrat"/>
            </a:endParaRPr>
          </a:p>
        </p:txBody>
      </p:sp>
      <p:sp>
        <p:nvSpPr>
          <p:cNvPr id="940" name="Google Shape;940;p48"/>
          <p:cNvSpPr/>
          <p:nvPr/>
        </p:nvSpPr>
        <p:spPr>
          <a:xfrm>
            <a:off x="1063953" y="3207902"/>
            <a:ext cx="183300" cy="183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8"/>
          <p:cNvSpPr txBox="1"/>
          <p:nvPr/>
        </p:nvSpPr>
        <p:spPr>
          <a:xfrm>
            <a:off x="1288467" y="3641842"/>
            <a:ext cx="1860300" cy="46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Montserrat"/>
                <a:ea typeface="Montserrat"/>
                <a:cs typeface="Montserrat"/>
                <a:sym typeface="Montserrat"/>
              </a:rPr>
              <a:t>Other</a:t>
            </a:r>
            <a:endParaRPr sz="1800" b="1">
              <a:solidFill>
                <a:schemeClr val="dk1"/>
              </a:solidFill>
              <a:latin typeface="Montserrat"/>
              <a:ea typeface="Montserrat"/>
              <a:cs typeface="Montserrat"/>
              <a:sym typeface="Montserrat"/>
            </a:endParaRPr>
          </a:p>
        </p:txBody>
      </p:sp>
      <p:sp>
        <p:nvSpPr>
          <p:cNvPr id="942" name="Google Shape;942;p48"/>
          <p:cNvSpPr/>
          <p:nvPr/>
        </p:nvSpPr>
        <p:spPr>
          <a:xfrm>
            <a:off x="1063953" y="3781042"/>
            <a:ext cx="183300" cy="183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43" name="Google Shape;943;p48" title="Chart">
            <a:hlinkClick r:id="rId3"/>
          </p:cNvPr>
          <p:cNvPicPr preferRelativeResize="0"/>
          <p:nvPr/>
        </p:nvPicPr>
        <p:blipFill>
          <a:blip r:embed="rId4">
            <a:alphaModFix/>
          </a:blip>
          <a:stretch>
            <a:fillRect/>
          </a:stretch>
        </p:blipFill>
        <p:spPr>
          <a:xfrm>
            <a:off x="3524397" y="1317950"/>
            <a:ext cx="4555650" cy="28169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3140886" y="1551325"/>
            <a:ext cx="6003114" cy="1856400"/>
          </a:xfrm>
        </p:spPr>
        <p:txBody>
          <a:bodyPr/>
          <a:lstStyle/>
          <a:p>
            <a:pPr marL="152400" indent="0">
              <a:buNone/>
            </a:pPr>
            <a:r>
              <a:rPr lang="en-US" sz="8000" dirty="0" smtClean="0">
                <a:latin typeface="Algerian" panose="04020705040A02060702" pitchFamily="82" charset="0"/>
              </a:rPr>
              <a:t>THANK YOU</a:t>
            </a:r>
            <a:endParaRPr lang="en-US" sz="8000" dirty="0">
              <a:latin typeface="Algerian" panose="04020705040A02060702" pitchFamily="82" charset="0"/>
            </a:endParaRPr>
          </a:p>
        </p:txBody>
      </p:sp>
      <p:grpSp>
        <p:nvGrpSpPr>
          <p:cNvPr id="5" name="Google Shape;976;p50"/>
          <p:cNvGrpSpPr/>
          <p:nvPr/>
        </p:nvGrpSpPr>
        <p:grpSpPr>
          <a:xfrm>
            <a:off x="910554" y="1196059"/>
            <a:ext cx="2048069" cy="3283282"/>
            <a:chOff x="713229" y="1445560"/>
            <a:chExt cx="2048069" cy="3283282"/>
          </a:xfrm>
        </p:grpSpPr>
        <p:grpSp>
          <p:nvGrpSpPr>
            <p:cNvPr id="6" name="Google Shape;977;p50"/>
            <p:cNvGrpSpPr/>
            <p:nvPr/>
          </p:nvGrpSpPr>
          <p:grpSpPr>
            <a:xfrm>
              <a:off x="713229" y="1822769"/>
              <a:ext cx="1518366" cy="2906074"/>
              <a:chOff x="713229" y="1822769"/>
              <a:chExt cx="1518366" cy="2906074"/>
            </a:xfrm>
          </p:grpSpPr>
          <p:sp>
            <p:nvSpPr>
              <p:cNvPr id="41" name="Google Shape;978;p50"/>
              <p:cNvSpPr/>
              <p:nvPr/>
            </p:nvSpPr>
            <p:spPr>
              <a:xfrm flipH="1">
                <a:off x="1314454" y="4609655"/>
                <a:ext cx="270776" cy="119188"/>
              </a:xfrm>
              <a:custGeom>
                <a:avLst/>
                <a:gdLst/>
                <a:ahLst/>
                <a:cxnLst/>
                <a:rect l="l" t="t" r="r" b="b"/>
                <a:pathLst>
                  <a:path w="5123" h="2255" extrusionOk="0">
                    <a:moveTo>
                      <a:pt x="2462" y="1"/>
                    </a:moveTo>
                    <a:cubicBezTo>
                      <a:pt x="2462" y="1"/>
                      <a:pt x="2093" y="772"/>
                      <a:pt x="1605" y="980"/>
                    </a:cubicBezTo>
                    <a:cubicBezTo>
                      <a:pt x="1117" y="1187"/>
                      <a:pt x="1" y="1255"/>
                      <a:pt x="1" y="2255"/>
                    </a:cubicBezTo>
                    <a:lnTo>
                      <a:pt x="4643" y="2255"/>
                    </a:lnTo>
                    <a:cubicBezTo>
                      <a:pt x="4953" y="2255"/>
                      <a:pt x="5123" y="2028"/>
                      <a:pt x="5123" y="1810"/>
                    </a:cubicBezTo>
                    <a:lnTo>
                      <a:pt x="50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79;p50"/>
              <p:cNvSpPr/>
              <p:nvPr/>
            </p:nvSpPr>
            <p:spPr>
              <a:xfrm flipH="1">
                <a:off x="821317" y="4603418"/>
                <a:ext cx="248366" cy="125425"/>
              </a:xfrm>
              <a:custGeom>
                <a:avLst/>
                <a:gdLst/>
                <a:ahLst/>
                <a:cxnLst/>
                <a:rect l="l" t="t" r="r" b="b"/>
                <a:pathLst>
                  <a:path w="4699" h="2373" extrusionOk="0">
                    <a:moveTo>
                      <a:pt x="3901" y="0"/>
                    </a:moveTo>
                    <a:cubicBezTo>
                      <a:pt x="3369" y="0"/>
                      <a:pt x="2537" y="166"/>
                      <a:pt x="2062" y="166"/>
                    </a:cubicBezTo>
                    <a:cubicBezTo>
                      <a:pt x="1928" y="166"/>
                      <a:pt x="1822" y="153"/>
                      <a:pt x="1759" y="119"/>
                    </a:cubicBezTo>
                    <a:cubicBezTo>
                      <a:pt x="1759" y="119"/>
                      <a:pt x="1626" y="890"/>
                      <a:pt x="1138" y="1098"/>
                    </a:cubicBezTo>
                    <a:cubicBezTo>
                      <a:pt x="650" y="1305"/>
                      <a:pt x="15" y="1513"/>
                      <a:pt x="0" y="2373"/>
                    </a:cubicBezTo>
                    <a:lnTo>
                      <a:pt x="4176" y="2373"/>
                    </a:lnTo>
                    <a:cubicBezTo>
                      <a:pt x="4486" y="2373"/>
                      <a:pt x="4698" y="2182"/>
                      <a:pt x="4641" y="1827"/>
                    </a:cubicBezTo>
                    <a:lnTo>
                      <a:pt x="4371" y="119"/>
                    </a:lnTo>
                    <a:cubicBezTo>
                      <a:pt x="4305" y="31"/>
                      <a:pt x="4131" y="0"/>
                      <a:pt x="39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80;p50"/>
              <p:cNvSpPr/>
              <p:nvPr/>
            </p:nvSpPr>
            <p:spPr>
              <a:xfrm flipH="1">
                <a:off x="810746" y="3135740"/>
                <a:ext cx="777656" cy="1529624"/>
              </a:xfrm>
              <a:custGeom>
                <a:avLst/>
                <a:gdLst/>
                <a:ahLst/>
                <a:cxnLst/>
                <a:rect l="l" t="t" r="r" b="b"/>
                <a:pathLst>
                  <a:path w="14713" h="28940" extrusionOk="0">
                    <a:moveTo>
                      <a:pt x="818" y="1"/>
                    </a:moveTo>
                    <a:cubicBezTo>
                      <a:pt x="0" y="7531"/>
                      <a:pt x="795" y="18030"/>
                      <a:pt x="1839" y="28600"/>
                    </a:cubicBezTo>
                    <a:cubicBezTo>
                      <a:pt x="2897" y="28822"/>
                      <a:pt x="3678" y="28939"/>
                      <a:pt x="4269" y="28939"/>
                    </a:cubicBezTo>
                    <a:cubicBezTo>
                      <a:pt x="4690" y="28939"/>
                      <a:pt x="5015" y="28880"/>
                      <a:pt x="5276" y="28756"/>
                    </a:cubicBezTo>
                    <a:cubicBezTo>
                      <a:pt x="6012" y="19225"/>
                      <a:pt x="6673" y="10162"/>
                      <a:pt x="6636" y="4786"/>
                    </a:cubicBezTo>
                    <a:lnTo>
                      <a:pt x="7038" y="4755"/>
                    </a:lnTo>
                    <a:cubicBezTo>
                      <a:pt x="7855" y="12145"/>
                      <a:pt x="8945" y="20756"/>
                      <a:pt x="11094" y="28650"/>
                    </a:cubicBezTo>
                    <a:cubicBezTo>
                      <a:pt x="12102" y="28786"/>
                      <a:pt x="12830" y="28840"/>
                      <a:pt x="13374" y="28840"/>
                    </a:cubicBezTo>
                    <a:cubicBezTo>
                      <a:pt x="14036" y="28840"/>
                      <a:pt x="14425" y="28760"/>
                      <a:pt x="14713" y="28650"/>
                    </a:cubicBezTo>
                    <a:cubicBezTo>
                      <a:pt x="14713" y="28650"/>
                      <a:pt x="13449" y="3969"/>
                      <a:pt x="11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81;p50"/>
              <p:cNvSpPr/>
              <p:nvPr/>
            </p:nvSpPr>
            <p:spPr>
              <a:xfrm flipH="1">
                <a:off x="1073541" y="3341135"/>
                <a:ext cx="224845" cy="51904"/>
              </a:xfrm>
              <a:custGeom>
                <a:avLst/>
                <a:gdLst/>
                <a:ahLst/>
                <a:cxnLst/>
                <a:rect l="l" t="t" r="r" b="b"/>
                <a:pathLst>
                  <a:path w="4254" h="982" extrusionOk="0">
                    <a:moveTo>
                      <a:pt x="4158" y="0"/>
                    </a:moveTo>
                    <a:cubicBezTo>
                      <a:pt x="4145" y="8"/>
                      <a:pt x="2985" y="817"/>
                      <a:pt x="829" y="817"/>
                    </a:cubicBezTo>
                    <a:cubicBezTo>
                      <a:pt x="572" y="817"/>
                      <a:pt x="300" y="806"/>
                      <a:pt x="15" y="780"/>
                    </a:cubicBezTo>
                    <a:lnTo>
                      <a:pt x="0" y="943"/>
                    </a:lnTo>
                    <a:cubicBezTo>
                      <a:pt x="299" y="970"/>
                      <a:pt x="581" y="982"/>
                      <a:pt x="849" y="982"/>
                    </a:cubicBezTo>
                    <a:cubicBezTo>
                      <a:pt x="3041" y="982"/>
                      <a:pt x="4199" y="171"/>
                      <a:pt x="4253" y="132"/>
                    </a:cubicBezTo>
                    <a:lnTo>
                      <a:pt x="41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82;p50"/>
              <p:cNvSpPr/>
              <p:nvPr/>
            </p:nvSpPr>
            <p:spPr>
              <a:xfrm flipH="1">
                <a:off x="1977097" y="2329226"/>
                <a:ext cx="254497" cy="312796"/>
              </a:xfrm>
              <a:custGeom>
                <a:avLst/>
                <a:gdLst/>
                <a:ahLst/>
                <a:cxnLst/>
                <a:rect l="l" t="t" r="r" b="b"/>
                <a:pathLst>
                  <a:path w="4815" h="5918" extrusionOk="0">
                    <a:moveTo>
                      <a:pt x="1259" y="0"/>
                    </a:moveTo>
                    <a:cubicBezTo>
                      <a:pt x="1021" y="0"/>
                      <a:pt x="872" y="243"/>
                      <a:pt x="1020" y="475"/>
                    </a:cubicBezTo>
                    <a:cubicBezTo>
                      <a:pt x="965" y="417"/>
                      <a:pt x="901" y="392"/>
                      <a:pt x="837" y="392"/>
                    </a:cubicBezTo>
                    <a:cubicBezTo>
                      <a:pt x="606" y="392"/>
                      <a:pt x="384" y="727"/>
                      <a:pt x="663" y="1076"/>
                    </a:cubicBezTo>
                    <a:cubicBezTo>
                      <a:pt x="608" y="1019"/>
                      <a:pt x="527" y="989"/>
                      <a:pt x="446" y="989"/>
                    </a:cubicBezTo>
                    <a:cubicBezTo>
                      <a:pt x="226" y="989"/>
                      <a:pt x="1" y="1204"/>
                      <a:pt x="260" y="1670"/>
                    </a:cubicBezTo>
                    <a:cubicBezTo>
                      <a:pt x="299" y="1735"/>
                      <a:pt x="483" y="2022"/>
                      <a:pt x="479" y="2022"/>
                    </a:cubicBezTo>
                    <a:cubicBezTo>
                      <a:pt x="478" y="2022"/>
                      <a:pt x="476" y="2019"/>
                      <a:pt x="472" y="2013"/>
                    </a:cubicBezTo>
                    <a:cubicBezTo>
                      <a:pt x="452" y="1990"/>
                      <a:pt x="424" y="1979"/>
                      <a:pt x="393" y="1979"/>
                    </a:cubicBezTo>
                    <a:cubicBezTo>
                      <a:pt x="242" y="1979"/>
                      <a:pt x="13" y="2229"/>
                      <a:pt x="262" y="2644"/>
                    </a:cubicBezTo>
                    <a:cubicBezTo>
                      <a:pt x="262" y="2644"/>
                      <a:pt x="1293" y="4671"/>
                      <a:pt x="2065" y="5216"/>
                    </a:cubicBezTo>
                    <a:cubicBezTo>
                      <a:pt x="2179" y="5296"/>
                      <a:pt x="2809" y="5917"/>
                      <a:pt x="3523" y="5917"/>
                    </a:cubicBezTo>
                    <a:cubicBezTo>
                      <a:pt x="3757" y="5917"/>
                      <a:pt x="3999" y="5851"/>
                      <a:pt x="4236" y="5678"/>
                    </a:cubicBezTo>
                    <a:cubicBezTo>
                      <a:pt x="4814" y="5253"/>
                      <a:pt x="4813" y="4496"/>
                      <a:pt x="4721" y="3960"/>
                    </a:cubicBezTo>
                    <a:cubicBezTo>
                      <a:pt x="4668" y="3648"/>
                      <a:pt x="4596" y="2818"/>
                      <a:pt x="3979" y="1684"/>
                    </a:cubicBezTo>
                    <a:lnTo>
                      <a:pt x="3538" y="2132"/>
                    </a:lnTo>
                    <a:cubicBezTo>
                      <a:pt x="3623" y="2366"/>
                      <a:pt x="3702" y="2561"/>
                      <a:pt x="3621" y="2631"/>
                    </a:cubicBezTo>
                    <a:cubicBezTo>
                      <a:pt x="3621" y="2631"/>
                      <a:pt x="1898" y="433"/>
                      <a:pt x="1649" y="206"/>
                    </a:cubicBezTo>
                    <a:cubicBezTo>
                      <a:pt x="1514" y="59"/>
                      <a:pt x="1376" y="0"/>
                      <a:pt x="1259" y="0"/>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83;p50"/>
              <p:cNvSpPr/>
              <p:nvPr/>
            </p:nvSpPr>
            <p:spPr>
              <a:xfrm flipH="1">
                <a:off x="2149193" y="2434618"/>
                <a:ext cx="60783" cy="74843"/>
              </a:xfrm>
              <a:custGeom>
                <a:avLst/>
                <a:gdLst/>
                <a:ahLst/>
                <a:cxnLst/>
                <a:rect l="l" t="t" r="r" b="b"/>
                <a:pathLst>
                  <a:path w="1150" h="1416" extrusionOk="0">
                    <a:moveTo>
                      <a:pt x="129" y="0"/>
                    </a:moveTo>
                    <a:lnTo>
                      <a:pt x="0" y="101"/>
                    </a:lnTo>
                    <a:lnTo>
                      <a:pt x="1021" y="1416"/>
                    </a:lnTo>
                    <a:lnTo>
                      <a:pt x="1149" y="131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84;p50"/>
              <p:cNvSpPr/>
              <p:nvPr/>
            </p:nvSpPr>
            <p:spPr>
              <a:xfrm flipH="1">
                <a:off x="2125356" y="2384406"/>
                <a:ext cx="75160" cy="99949"/>
              </a:xfrm>
              <a:custGeom>
                <a:avLst/>
                <a:gdLst/>
                <a:ahLst/>
                <a:cxnLst/>
                <a:rect l="l" t="t" r="r" b="b"/>
                <a:pathLst>
                  <a:path w="1422" h="1891" extrusionOk="0">
                    <a:moveTo>
                      <a:pt x="134" y="0"/>
                    </a:moveTo>
                    <a:lnTo>
                      <a:pt x="1" y="96"/>
                    </a:lnTo>
                    <a:lnTo>
                      <a:pt x="1289" y="1890"/>
                    </a:lnTo>
                    <a:lnTo>
                      <a:pt x="1421" y="1795"/>
                    </a:lnTo>
                    <a:lnTo>
                      <a:pt x="1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85;p50"/>
              <p:cNvSpPr/>
              <p:nvPr/>
            </p:nvSpPr>
            <p:spPr>
              <a:xfrm flipH="1">
                <a:off x="2096021" y="2352006"/>
                <a:ext cx="84674" cy="108406"/>
              </a:xfrm>
              <a:custGeom>
                <a:avLst/>
                <a:gdLst/>
                <a:ahLst/>
                <a:cxnLst/>
                <a:rect l="l" t="t" r="r" b="b"/>
                <a:pathLst>
                  <a:path w="1602" h="2051" extrusionOk="0">
                    <a:moveTo>
                      <a:pt x="131" y="0"/>
                    </a:moveTo>
                    <a:lnTo>
                      <a:pt x="1" y="99"/>
                    </a:lnTo>
                    <a:lnTo>
                      <a:pt x="1471" y="2050"/>
                    </a:lnTo>
                    <a:lnTo>
                      <a:pt x="1602" y="1952"/>
                    </a:lnTo>
                    <a:lnTo>
                      <a:pt x="1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86;p50"/>
              <p:cNvSpPr/>
              <p:nvPr/>
            </p:nvSpPr>
            <p:spPr>
              <a:xfrm flipH="1">
                <a:off x="1937826" y="2521565"/>
                <a:ext cx="170087" cy="160256"/>
              </a:xfrm>
              <a:custGeom>
                <a:avLst/>
                <a:gdLst/>
                <a:ahLst/>
                <a:cxnLst/>
                <a:rect l="l" t="t" r="r" b="b"/>
                <a:pathLst>
                  <a:path w="3218" h="3032" extrusionOk="0">
                    <a:moveTo>
                      <a:pt x="2426" y="0"/>
                    </a:moveTo>
                    <a:cubicBezTo>
                      <a:pt x="1306" y="370"/>
                      <a:pt x="525" y="1057"/>
                      <a:pt x="0" y="1983"/>
                    </a:cubicBezTo>
                    <a:cubicBezTo>
                      <a:pt x="0" y="1983"/>
                      <a:pt x="872" y="2978"/>
                      <a:pt x="886" y="3032"/>
                    </a:cubicBezTo>
                    <a:lnTo>
                      <a:pt x="3217" y="1108"/>
                    </a:lnTo>
                    <a:lnTo>
                      <a:pt x="24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87;p50"/>
              <p:cNvSpPr/>
              <p:nvPr/>
            </p:nvSpPr>
            <p:spPr>
              <a:xfrm flipH="1">
                <a:off x="1326347" y="2395770"/>
                <a:ext cx="539650" cy="618826"/>
              </a:xfrm>
              <a:custGeom>
                <a:avLst/>
                <a:gdLst/>
                <a:ahLst/>
                <a:cxnLst/>
                <a:rect l="l" t="t" r="r" b="b"/>
                <a:pathLst>
                  <a:path w="10210" h="11708" extrusionOk="0">
                    <a:moveTo>
                      <a:pt x="7763" y="0"/>
                    </a:moveTo>
                    <a:cubicBezTo>
                      <a:pt x="7025" y="0"/>
                      <a:pt x="6348" y="362"/>
                      <a:pt x="5928" y="940"/>
                    </a:cubicBezTo>
                    <a:lnTo>
                      <a:pt x="5926" y="940"/>
                    </a:lnTo>
                    <a:lnTo>
                      <a:pt x="777" y="8109"/>
                    </a:lnTo>
                    <a:lnTo>
                      <a:pt x="778" y="8110"/>
                    </a:lnTo>
                    <a:cubicBezTo>
                      <a:pt x="474" y="8413"/>
                      <a:pt x="257" y="8811"/>
                      <a:pt x="183" y="9268"/>
                    </a:cubicBezTo>
                    <a:cubicBezTo>
                      <a:pt x="0" y="10416"/>
                      <a:pt x="780" y="11496"/>
                      <a:pt x="1926" y="11681"/>
                    </a:cubicBezTo>
                    <a:cubicBezTo>
                      <a:pt x="2038" y="11699"/>
                      <a:pt x="2150" y="11707"/>
                      <a:pt x="2260" y="11707"/>
                    </a:cubicBezTo>
                    <a:cubicBezTo>
                      <a:pt x="2850" y="11707"/>
                      <a:pt x="3399" y="11457"/>
                      <a:pt x="3788" y="11043"/>
                    </a:cubicBezTo>
                    <a:lnTo>
                      <a:pt x="3789" y="11042"/>
                    </a:lnTo>
                    <a:cubicBezTo>
                      <a:pt x="3869" y="10957"/>
                      <a:pt x="3940" y="10865"/>
                      <a:pt x="4005" y="10766"/>
                    </a:cubicBezTo>
                    <a:lnTo>
                      <a:pt x="9476" y="3784"/>
                    </a:lnTo>
                    <a:lnTo>
                      <a:pt x="9475" y="3782"/>
                    </a:lnTo>
                    <a:cubicBezTo>
                      <a:pt x="9747" y="3471"/>
                      <a:pt x="9941" y="3081"/>
                      <a:pt x="10011" y="2641"/>
                    </a:cubicBezTo>
                    <a:cubicBezTo>
                      <a:pt x="10210" y="1398"/>
                      <a:pt x="9365" y="228"/>
                      <a:pt x="8125" y="29"/>
                    </a:cubicBezTo>
                    <a:cubicBezTo>
                      <a:pt x="8003" y="10"/>
                      <a:pt x="7883" y="0"/>
                      <a:pt x="77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88;p50"/>
              <p:cNvSpPr/>
              <p:nvPr/>
            </p:nvSpPr>
            <p:spPr>
              <a:xfrm flipH="1">
                <a:off x="1635707" y="2560466"/>
                <a:ext cx="444511" cy="454130"/>
              </a:xfrm>
              <a:custGeom>
                <a:avLst/>
                <a:gdLst/>
                <a:ahLst/>
                <a:cxnLst/>
                <a:rect l="l" t="t" r="r" b="b"/>
                <a:pathLst>
                  <a:path w="8410" h="8592" extrusionOk="0">
                    <a:moveTo>
                      <a:pt x="2612" y="1"/>
                    </a:moveTo>
                    <a:cubicBezTo>
                      <a:pt x="1676" y="251"/>
                      <a:pt x="412" y="1257"/>
                      <a:pt x="1" y="2111"/>
                    </a:cubicBezTo>
                    <a:lnTo>
                      <a:pt x="2" y="2110"/>
                    </a:lnTo>
                    <a:cubicBezTo>
                      <a:pt x="2" y="2110"/>
                      <a:pt x="4252" y="7642"/>
                      <a:pt x="4852" y="8045"/>
                    </a:cubicBezTo>
                    <a:cubicBezTo>
                      <a:pt x="5215" y="8349"/>
                      <a:pt x="5751" y="8564"/>
                      <a:pt x="6136" y="8587"/>
                    </a:cubicBezTo>
                    <a:cubicBezTo>
                      <a:pt x="6179" y="8590"/>
                      <a:pt x="6222" y="8591"/>
                      <a:pt x="6265" y="8591"/>
                    </a:cubicBezTo>
                    <a:cubicBezTo>
                      <a:pt x="7367" y="8591"/>
                      <a:pt x="8292" y="7731"/>
                      <a:pt x="8360" y="6613"/>
                    </a:cubicBezTo>
                    <a:cubicBezTo>
                      <a:pt x="8410" y="5805"/>
                      <a:pt x="7349" y="4682"/>
                      <a:pt x="7349" y="4682"/>
                    </a:cubicBezTo>
                    <a:lnTo>
                      <a:pt x="26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89;p50"/>
              <p:cNvSpPr/>
              <p:nvPr/>
            </p:nvSpPr>
            <p:spPr>
              <a:xfrm flipH="1">
                <a:off x="1733119" y="2726589"/>
                <a:ext cx="46301" cy="57665"/>
              </a:xfrm>
              <a:custGeom>
                <a:avLst/>
                <a:gdLst/>
                <a:ahLst/>
                <a:cxnLst/>
                <a:rect l="l" t="t" r="r" b="b"/>
                <a:pathLst>
                  <a:path w="876" h="1091" extrusionOk="0">
                    <a:moveTo>
                      <a:pt x="309" y="0"/>
                    </a:moveTo>
                    <a:lnTo>
                      <a:pt x="1" y="873"/>
                    </a:lnTo>
                    <a:lnTo>
                      <a:pt x="154" y="928"/>
                    </a:lnTo>
                    <a:lnTo>
                      <a:pt x="343" y="394"/>
                    </a:lnTo>
                    <a:lnTo>
                      <a:pt x="734" y="1091"/>
                    </a:lnTo>
                    <a:lnTo>
                      <a:pt x="876" y="1011"/>
                    </a:lnTo>
                    <a:lnTo>
                      <a:pt x="3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90;p50"/>
              <p:cNvSpPr/>
              <p:nvPr/>
            </p:nvSpPr>
            <p:spPr>
              <a:xfrm flipH="1">
                <a:off x="1101607" y="2117436"/>
                <a:ext cx="185891" cy="446360"/>
              </a:xfrm>
              <a:custGeom>
                <a:avLst/>
                <a:gdLst/>
                <a:ahLst/>
                <a:cxnLst/>
                <a:rect l="l" t="t" r="r" b="b"/>
                <a:pathLst>
                  <a:path w="3517" h="8445" extrusionOk="0">
                    <a:moveTo>
                      <a:pt x="0" y="1"/>
                    </a:moveTo>
                    <a:lnTo>
                      <a:pt x="0" y="8444"/>
                    </a:lnTo>
                    <a:lnTo>
                      <a:pt x="3517" y="8444"/>
                    </a:lnTo>
                    <a:lnTo>
                      <a:pt x="3517" y="1"/>
                    </a:ln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91;p50"/>
              <p:cNvSpPr/>
              <p:nvPr/>
            </p:nvSpPr>
            <p:spPr>
              <a:xfrm flipH="1">
                <a:off x="1155889" y="1904958"/>
                <a:ext cx="273947" cy="388061"/>
              </a:xfrm>
              <a:custGeom>
                <a:avLst/>
                <a:gdLst/>
                <a:ahLst/>
                <a:cxnLst/>
                <a:rect l="l" t="t" r="r" b="b"/>
                <a:pathLst>
                  <a:path w="5183" h="7342" extrusionOk="0">
                    <a:moveTo>
                      <a:pt x="789" y="1"/>
                    </a:moveTo>
                    <a:cubicBezTo>
                      <a:pt x="650" y="1"/>
                      <a:pt x="573" y="127"/>
                      <a:pt x="573" y="474"/>
                    </a:cubicBezTo>
                    <a:lnTo>
                      <a:pt x="573" y="2683"/>
                    </a:lnTo>
                    <a:cubicBezTo>
                      <a:pt x="350" y="3254"/>
                      <a:pt x="0" y="4182"/>
                      <a:pt x="122" y="4414"/>
                    </a:cubicBezTo>
                    <a:cubicBezTo>
                      <a:pt x="243" y="4647"/>
                      <a:pt x="573" y="4714"/>
                      <a:pt x="573" y="4714"/>
                    </a:cubicBezTo>
                    <a:cubicBezTo>
                      <a:pt x="584" y="6835"/>
                      <a:pt x="1610" y="7341"/>
                      <a:pt x="2878" y="7341"/>
                    </a:cubicBezTo>
                    <a:cubicBezTo>
                      <a:pt x="4146" y="7341"/>
                      <a:pt x="5183" y="6301"/>
                      <a:pt x="5183" y="5030"/>
                    </a:cubicBezTo>
                    <a:lnTo>
                      <a:pt x="5183" y="3205"/>
                    </a:lnTo>
                    <a:cubicBezTo>
                      <a:pt x="5183" y="1934"/>
                      <a:pt x="4146" y="894"/>
                      <a:pt x="2878" y="894"/>
                    </a:cubicBezTo>
                    <a:cubicBezTo>
                      <a:pt x="1956" y="894"/>
                      <a:pt x="1157" y="1"/>
                      <a:pt x="789" y="1"/>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92;p50"/>
              <p:cNvSpPr/>
              <p:nvPr/>
            </p:nvSpPr>
            <p:spPr>
              <a:xfrm flipH="1">
                <a:off x="994840" y="1822769"/>
                <a:ext cx="436635" cy="403601"/>
              </a:xfrm>
              <a:custGeom>
                <a:avLst/>
                <a:gdLst/>
                <a:ahLst/>
                <a:cxnLst/>
                <a:rect l="l" t="t" r="r" b="b"/>
                <a:pathLst>
                  <a:path w="8261" h="7636" extrusionOk="0">
                    <a:moveTo>
                      <a:pt x="2469" y="1"/>
                    </a:moveTo>
                    <a:cubicBezTo>
                      <a:pt x="1434" y="1"/>
                      <a:pt x="547" y="384"/>
                      <a:pt x="304" y="1075"/>
                    </a:cubicBezTo>
                    <a:cubicBezTo>
                      <a:pt x="0" y="2419"/>
                      <a:pt x="859" y="2862"/>
                      <a:pt x="2022" y="3097"/>
                    </a:cubicBezTo>
                    <a:cubicBezTo>
                      <a:pt x="2041" y="3726"/>
                      <a:pt x="1940" y="4333"/>
                      <a:pt x="2291" y="4885"/>
                    </a:cubicBezTo>
                    <a:cubicBezTo>
                      <a:pt x="2296" y="4383"/>
                      <a:pt x="2662" y="4070"/>
                      <a:pt x="3031" y="4070"/>
                    </a:cubicBezTo>
                    <a:cubicBezTo>
                      <a:pt x="3204" y="4070"/>
                      <a:pt x="3377" y="4139"/>
                      <a:pt x="3515" y="4289"/>
                    </a:cubicBezTo>
                    <a:cubicBezTo>
                      <a:pt x="3936" y="4852"/>
                      <a:pt x="3793" y="5706"/>
                      <a:pt x="3031" y="6257"/>
                    </a:cubicBezTo>
                    <a:cubicBezTo>
                      <a:pt x="4064" y="7504"/>
                      <a:pt x="4960" y="7636"/>
                      <a:pt x="6242" y="7636"/>
                    </a:cubicBezTo>
                    <a:cubicBezTo>
                      <a:pt x="7053" y="5483"/>
                      <a:pt x="8261" y="2947"/>
                      <a:pt x="6227" y="2215"/>
                    </a:cubicBezTo>
                    <a:cubicBezTo>
                      <a:pt x="5490" y="680"/>
                      <a:pt x="3848" y="1"/>
                      <a:pt x="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93;p50"/>
              <p:cNvSpPr/>
              <p:nvPr/>
            </p:nvSpPr>
            <p:spPr>
              <a:xfrm flipH="1">
                <a:off x="1283270" y="2251317"/>
                <a:ext cx="8721" cy="41703"/>
              </a:xfrm>
              <a:custGeom>
                <a:avLst/>
                <a:gdLst/>
                <a:ahLst/>
                <a:cxnLst/>
                <a:rect l="l" t="t" r="r" b="b"/>
                <a:pathLst>
                  <a:path w="165" h="789" extrusionOk="0">
                    <a:moveTo>
                      <a:pt x="0" y="0"/>
                    </a:moveTo>
                    <a:lnTo>
                      <a:pt x="0" y="788"/>
                    </a:lnTo>
                    <a:lnTo>
                      <a:pt x="164" y="788"/>
                    </a:lnTo>
                    <a:lnTo>
                      <a:pt x="1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994;p50"/>
              <p:cNvSpPr/>
              <p:nvPr/>
            </p:nvSpPr>
            <p:spPr>
              <a:xfrm flipH="1">
                <a:off x="1251768" y="2065479"/>
                <a:ext cx="28489" cy="57295"/>
              </a:xfrm>
              <a:custGeom>
                <a:avLst/>
                <a:gdLst/>
                <a:ahLst/>
                <a:cxnLst/>
                <a:rect l="l" t="t" r="r" b="b"/>
                <a:pathLst>
                  <a:path w="539" h="1084" extrusionOk="0">
                    <a:moveTo>
                      <a:pt x="348" y="1"/>
                    </a:moveTo>
                    <a:lnTo>
                      <a:pt x="202" y="72"/>
                    </a:lnTo>
                    <a:cubicBezTo>
                      <a:pt x="204" y="75"/>
                      <a:pt x="361" y="408"/>
                      <a:pt x="263" y="674"/>
                    </a:cubicBezTo>
                    <a:cubicBezTo>
                      <a:pt x="219" y="791"/>
                      <a:pt x="134" y="875"/>
                      <a:pt x="1" y="934"/>
                    </a:cubicBezTo>
                    <a:lnTo>
                      <a:pt x="65" y="1083"/>
                    </a:lnTo>
                    <a:cubicBezTo>
                      <a:pt x="238" y="1008"/>
                      <a:pt x="356" y="890"/>
                      <a:pt x="416" y="731"/>
                    </a:cubicBezTo>
                    <a:cubicBezTo>
                      <a:pt x="539" y="401"/>
                      <a:pt x="356" y="16"/>
                      <a:pt x="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995;p50"/>
              <p:cNvSpPr/>
              <p:nvPr/>
            </p:nvSpPr>
            <p:spPr>
              <a:xfrm flipH="1">
                <a:off x="1256049" y="2083344"/>
                <a:ext cx="40698" cy="15275"/>
              </a:xfrm>
              <a:custGeom>
                <a:avLst/>
                <a:gdLst/>
                <a:ahLst/>
                <a:cxnLst/>
                <a:rect l="l" t="t" r="r" b="b"/>
                <a:pathLst>
                  <a:path w="770" h="289" extrusionOk="0">
                    <a:moveTo>
                      <a:pt x="386" y="1"/>
                    </a:moveTo>
                    <a:cubicBezTo>
                      <a:pt x="224" y="1"/>
                      <a:pt x="94" y="82"/>
                      <a:pt x="0" y="169"/>
                    </a:cubicBezTo>
                    <a:lnTo>
                      <a:pt x="112" y="288"/>
                    </a:lnTo>
                    <a:cubicBezTo>
                      <a:pt x="212" y="194"/>
                      <a:pt x="307" y="164"/>
                      <a:pt x="390" y="164"/>
                    </a:cubicBezTo>
                    <a:cubicBezTo>
                      <a:pt x="501" y="164"/>
                      <a:pt x="587" y="219"/>
                      <a:pt x="627" y="244"/>
                    </a:cubicBezTo>
                    <a:lnTo>
                      <a:pt x="722" y="258"/>
                    </a:lnTo>
                    <a:lnTo>
                      <a:pt x="770" y="198"/>
                    </a:lnTo>
                    <a:lnTo>
                      <a:pt x="608" y="170"/>
                    </a:lnTo>
                    <a:cubicBezTo>
                      <a:pt x="613" y="145"/>
                      <a:pt x="629" y="122"/>
                      <a:pt x="654" y="111"/>
                    </a:cubicBezTo>
                    <a:lnTo>
                      <a:pt x="683" y="183"/>
                    </a:lnTo>
                    <a:lnTo>
                      <a:pt x="714" y="106"/>
                    </a:lnTo>
                    <a:cubicBezTo>
                      <a:pt x="594" y="30"/>
                      <a:pt x="484" y="1"/>
                      <a:pt x="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96;p50"/>
              <p:cNvSpPr/>
              <p:nvPr/>
            </p:nvSpPr>
            <p:spPr>
              <a:xfrm flipH="1">
                <a:off x="1359275" y="2158240"/>
                <a:ext cx="31766" cy="24525"/>
              </a:xfrm>
              <a:custGeom>
                <a:avLst/>
                <a:gdLst/>
                <a:ahLst/>
                <a:cxnLst/>
                <a:rect l="l" t="t" r="r" b="b"/>
                <a:pathLst>
                  <a:path w="601" h="464" extrusionOk="0">
                    <a:moveTo>
                      <a:pt x="446" y="0"/>
                    </a:moveTo>
                    <a:cubicBezTo>
                      <a:pt x="353" y="269"/>
                      <a:pt x="4" y="301"/>
                      <a:pt x="1" y="302"/>
                    </a:cubicBezTo>
                    <a:lnTo>
                      <a:pt x="13" y="464"/>
                    </a:lnTo>
                    <a:cubicBezTo>
                      <a:pt x="32" y="463"/>
                      <a:pt x="472" y="424"/>
                      <a:pt x="600" y="54"/>
                    </a:cubicBezTo>
                    <a:lnTo>
                      <a:pt x="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97;p50"/>
              <p:cNvSpPr/>
              <p:nvPr/>
            </p:nvSpPr>
            <p:spPr>
              <a:xfrm flipH="1">
                <a:off x="1360332" y="2014580"/>
                <a:ext cx="37791" cy="18922"/>
              </a:xfrm>
              <a:custGeom>
                <a:avLst/>
                <a:gdLst/>
                <a:ahLst/>
                <a:cxnLst/>
                <a:rect l="l" t="t" r="r" b="b"/>
                <a:pathLst>
                  <a:path w="715" h="358" extrusionOk="0">
                    <a:moveTo>
                      <a:pt x="136" y="0"/>
                    </a:moveTo>
                    <a:cubicBezTo>
                      <a:pt x="57" y="0"/>
                      <a:pt x="6" y="13"/>
                      <a:pt x="1" y="14"/>
                    </a:cubicBezTo>
                    <a:lnTo>
                      <a:pt x="41" y="172"/>
                    </a:lnTo>
                    <a:cubicBezTo>
                      <a:pt x="44" y="171"/>
                      <a:pt x="80" y="162"/>
                      <a:pt x="136" y="162"/>
                    </a:cubicBezTo>
                    <a:cubicBezTo>
                      <a:pt x="243" y="162"/>
                      <a:pt x="424" y="192"/>
                      <a:pt x="605" y="357"/>
                    </a:cubicBezTo>
                    <a:lnTo>
                      <a:pt x="605" y="357"/>
                    </a:lnTo>
                    <a:lnTo>
                      <a:pt x="715" y="236"/>
                    </a:lnTo>
                    <a:cubicBezTo>
                      <a:pt x="497" y="38"/>
                      <a:pt x="274" y="0"/>
                      <a:pt x="136" y="0"/>
                    </a:cubicBezTo>
                    <a:close/>
                    <a:moveTo>
                      <a:pt x="605" y="357"/>
                    </a:moveTo>
                    <a:lnTo>
                      <a:pt x="604" y="357"/>
                    </a:lnTo>
                    <a:lnTo>
                      <a:pt x="605" y="357"/>
                    </a:lnTo>
                    <a:cubicBezTo>
                      <a:pt x="605" y="357"/>
                      <a:pt x="605" y="357"/>
                      <a:pt x="605" y="3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98;p50"/>
              <p:cNvSpPr/>
              <p:nvPr/>
            </p:nvSpPr>
            <p:spPr>
              <a:xfrm flipH="1">
                <a:off x="1372330" y="2059612"/>
                <a:ext cx="15592" cy="15592"/>
              </a:xfrm>
              <a:custGeom>
                <a:avLst/>
                <a:gdLst/>
                <a:ahLst/>
                <a:cxnLst/>
                <a:rect l="l" t="t" r="r" b="b"/>
                <a:pathLst>
                  <a:path w="295" h="295" extrusionOk="0">
                    <a:moveTo>
                      <a:pt x="148" y="0"/>
                    </a:moveTo>
                    <a:cubicBezTo>
                      <a:pt x="66" y="0"/>
                      <a:pt x="0" y="66"/>
                      <a:pt x="0" y="147"/>
                    </a:cubicBezTo>
                    <a:cubicBezTo>
                      <a:pt x="0" y="229"/>
                      <a:pt x="66" y="294"/>
                      <a:pt x="148" y="294"/>
                    </a:cubicBezTo>
                    <a:cubicBezTo>
                      <a:pt x="229" y="294"/>
                      <a:pt x="294" y="229"/>
                      <a:pt x="294" y="147"/>
                    </a:cubicBezTo>
                    <a:cubicBezTo>
                      <a:pt x="294" y="66"/>
                      <a:pt x="229" y="0"/>
                      <a:pt x="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99;p50"/>
              <p:cNvSpPr/>
              <p:nvPr/>
            </p:nvSpPr>
            <p:spPr>
              <a:xfrm flipH="1">
                <a:off x="721315" y="2395770"/>
                <a:ext cx="407248" cy="687485"/>
              </a:xfrm>
              <a:custGeom>
                <a:avLst/>
                <a:gdLst/>
                <a:ahLst/>
                <a:cxnLst/>
                <a:rect l="l" t="t" r="r" b="b"/>
                <a:pathLst>
                  <a:path w="7705" h="13007" extrusionOk="0">
                    <a:moveTo>
                      <a:pt x="2418" y="0"/>
                    </a:moveTo>
                    <a:cubicBezTo>
                      <a:pt x="1803" y="0"/>
                      <a:pt x="1190" y="248"/>
                      <a:pt x="741" y="736"/>
                    </a:cubicBezTo>
                    <a:cubicBezTo>
                      <a:pt x="143" y="1389"/>
                      <a:pt x="0" y="2296"/>
                      <a:pt x="292" y="3073"/>
                    </a:cubicBezTo>
                    <a:lnTo>
                      <a:pt x="291" y="3074"/>
                    </a:lnTo>
                    <a:lnTo>
                      <a:pt x="3442" y="11319"/>
                    </a:lnTo>
                    <a:lnTo>
                      <a:pt x="3443" y="11319"/>
                    </a:lnTo>
                    <a:cubicBezTo>
                      <a:pt x="3529" y="11740"/>
                      <a:pt x="3741" y="12140"/>
                      <a:pt x="4082" y="12452"/>
                    </a:cubicBezTo>
                    <a:cubicBezTo>
                      <a:pt x="4487" y="12823"/>
                      <a:pt x="4998" y="13006"/>
                      <a:pt x="5507" y="13006"/>
                    </a:cubicBezTo>
                    <a:cubicBezTo>
                      <a:pt x="6075" y="13006"/>
                      <a:pt x="6641" y="12777"/>
                      <a:pt x="7055" y="12326"/>
                    </a:cubicBezTo>
                    <a:cubicBezTo>
                      <a:pt x="7544" y="11793"/>
                      <a:pt x="7705" y="11076"/>
                      <a:pt x="7548" y="10420"/>
                    </a:cubicBezTo>
                    <a:lnTo>
                      <a:pt x="7548" y="10419"/>
                    </a:lnTo>
                    <a:cubicBezTo>
                      <a:pt x="7522" y="10306"/>
                      <a:pt x="7483" y="10196"/>
                      <a:pt x="7436" y="10087"/>
                    </a:cubicBezTo>
                    <a:lnTo>
                      <a:pt x="4619" y="1676"/>
                    </a:lnTo>
                    <a:lnTo>
                      <a:pt x="4617" y="1676"/>
                    </a:lnTo>
                    <a:cubicBezTo>
                      <a:pt x="4507" y="1276"/>
                      <a:pt x="4289" y="901"/>
                      <a:pt x="3960" y="600"/>
                    </a:cubicBezTo>
                    <a:cubicBezTo>
                      <a:pt x="3522" y="199"/>
                      <a:pt x="2969" y="0"/>
                      <a:pt x="24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000;p50"/>
              <p:cNvSpPr/>
              <p:nvPr/>
            </p:nvSpPr>
            <p:spPr>
              <a:xfrm flipH="1">
                <a:off x="713229" y="2869932"/>
                <a:ext cx="534470" cy="253334"/>
              </a:xfrm>
              <a:custGeom>
                <a:avLst/>
                <a:gdLst/>
                <a:ahLst/>
                <a:cxnLst/>
                <a:rect l="l" t="t" r="r" b="b"/>
                <a:pathLst>
                  <a:path w="10112" h="4793" extrusionOk="0">
                    <a:moveTo>
                      <a:pt x="7730" y="0"/>
                    </a:moveTo>
                    <a:cubicBezTo>
                      <a:pt x="7240" y="0"/>
                      <a:pt x="6823" y="74"/>
                      <a:pt x="6823" y="74"/>
                    </a:cubicBezTo>
                    <a:lnTo>
                      <a:pt x="308" y="1451"/>
                    </a:lnTo>
                    <a:cubicBezTo>
                      <a:pt x="1" y="2370"/>
                      <a:pt x="145" y="3979"/>
                      <a:pt x="631" y="4792"/>
                    </a:cubicBezTo>
                    <a:cubicBezTo>
                      <a:pt x="631" y="4792"/>
                      <a:pt x="7589" y="4289"/>
                      <a:pt x="8256" y="4009"/>
                    </a:cubicBezTo>
                    <a:cubicBezTo>
                      <a:pt x="8709" y="3874"/>
                      <a:pt x="9184" y="3544"/>
                      <a:pt x="9415" y="3236"/>
                    </a:cubicBezTo>
                    <a:cubicBezTo>
                      <a:pt x="10112" y="2309"/>
                      <a:pt x="9922" y="991"/>
                      <a:pt x="8992" y="293"/>
                    </a:cubicBezTo>
                    <a:cubicBezTo>
                      <a:pt x="8683" y="61"/>
                      <a:pt x="8176" y="0"/>
                      <a:pt x="77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001;p50"/>
              <p:cNvSpPr/>
              <p:nvPr/>
            </p:nvSpPr>
            <p:spPr>
              <a:xfrm flipH="1">
                <a:off x="944733" y="3198637"/>
                <a:ext cx="613435" cy="99526"/>
              </a:xfrm>
              <a:custGeom>
                <a:avLst/>
                <a:gdLst/>
                <a:ahLst/>
                <a:cxnLst/>
                <a:rect l="l" t="t" r="r" b="b"/>
                <a:pathLst>
                  <a:path w="11606" h="1883" extrusionOk="0">
                    <a:moveTo>
                      <a:pt x="39" y="1"/>
                    </a:moveTo>
                    <a:lnTo>
                      <a:pt x="0" y="559"/>
                    </a:lnTo>
                    <a:cubicBezTo>
                      <a:pt x="2203" y="1491"/>
                      <a:pt x="4268" y="1883"/>
                      <a:pt x="6157" y="1883"/>
                    </a:cubicBezTo>
                    <a:cubicBezTo>
                      <a:pt x="8194" y="1883"/>
                      <a:pt x="10026" y="1428"/>
                      <a:pt x="11606" y="706"/>
                    </a:cubicBezTo>
                    <a:lnTo>
                      <a:pt x="114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002;p50"/>
              <p:cNvSpPr/>
              <p:nvPr/>
            </p:nvSpPr>
            <p:spPr>
              <a:xfrm flipH="1">
                <a:off x="864817" y="2363581"/>
                <a:ext cx="719409" cy="878503"/>
              </a:xfrm>
              <a:custGeom>
                <a:avLst/>
                <a:gdLst/>
                <a:ahLst/>
                <a:cxnLst/>
                <a:rect l="l" t="t" r="r" b="b"/>
                <a:pathLst>
                  <a:path w="13611" h="16621" extrusionOk="0">
                    <a:moveTo>
                      <a:pt x="4954" y="1"/>
                    </a:moveTo>
                    <a:cubicBezTo>
                      <a:pt x="2876" y="1"/>
                      <a:pt x="0" y="578"/>
                      <a:pt x="66" y="3511"/>
                    </a:cubicBezTo>
                    <a:lnTo>
                      <a:pt x="469" y="15781"/>
                    </a:lnTo>
                    <a:cubicBezTo>
                      <a:pt x="2529" y="16386"/>
                      <a:pt x="4808" y="16620"/>
                      <a:pt x="6849" y="16620"/>
                    </a:cubicBezTo>
                    <a:cubicBezTo>
                      <a:pt x="9058" y="16620"/>
                      <a:pt x="10989" y="16346"/>
                      <a:pt x="12065" y="15971"/>
                    </a:cubicBezTo>
                    <a:lnTo>
                      <a:pt x="13296" y="3328"/>
                    </a:lnTo>
                    <a:cubicBezTo>
                      <a:pt x="13610" y="315"/>
                      <a:pt x="9639" y="1"/>
                      <a:pt x="96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003;p50"/>
              <p:cNvSpPr/>
              <p:nvPr/>
            </p:nvSpPr>
            <p:spPr>
              <a:xfrm flipH="1">
                <a:off x="1070106" y="2298728"/>
                <a:ext cx="252277" cy="86101"/>
              </a:xfrm>
              <a:custGeom>
                <a:avLst/>
                <a:gdLst/>
                <a:ahLst/>
                <a:cxnLst/>
                <a:rect l="l" t="t" r="r" b="b"/>
                <a:pathLst>
                  <a:path w="4773" h="1629" extrusionOk="0">
                    <a:moveTo>
                      <a:pt x="553" y="1"/>
                    </a:moveTo>
                    <a:lnTo>
                      <a:pt x="0" y="1228"/>
                    </a:lnTo>
                    <a:cubicBezTo>
                      <a:pt x="1025" y="1505"/>
                      <a:pt x="2037" y="1629"/>
                      <a:pt x="2873" y="1629"/>
                    </a:cubicBezTo>
                    <a:cubicBezTo>
                      <a:pt x="3786" y="1629"/>
                      <a:pt x="4489" y="1482"/>
                      <a:pt x="4772" y="1228"/>
                    </a:cubicBezTo>
                    <a:lnTo>
                      <a:pt x="4354" y="1"/>
                    </a:lnTo>
                    <a:cubicBezTo>
                      <a:pt x="3854" y="118"/>
                      <a:pt x="3290" y="175"/>
                      <a:pt x="2666" y="175"/>
                    </a:cubicBezTo>
                    <a:cubicBezTo>
                      <a:pt x="2023" y="175"/>
                      <a:pt x="1317" y="115"/>
                      <a:pt x="5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004;p50"/>
              <p:cNvSpPr/>
              <p:nvPr/>
            </p:nvSpPr>
            <p:spPr>
              <a:xfrm flipH="1">
                <a:off x="1435968" y="2688111"/>
                <a:ext cx="138322" cy="172836"/>
              </a:xfrm>
              <a:custGeom>
                <a:avLst/>
                <a:gdLst/>
                <a:ahLst/>
                <a:cxnLst/>
                <a:rect l="l" t="t" r="r" b="b"/>
                <a:pathLst>
                  <a:path w="2617" h="3270" extrusionOk="0">
                    <a:moveTo>
                      <a:pt x="2488" y="1"/>
                    </a:moveTo>
                    <a:lnTo>
                      <a:pt x="1" y="3169"/>
                    </a:lnTo>
                    <a:lnTo>
                      <a:pt x="130" y="3270"/>
                    </a:lnTo>
                    <a:lnTo>
                      <a:pt x="2616" y="102"/>
                    </a:lnTo>
                    <a:lnTo>
                      <a:pt x="24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005;p50"/>
              <p:cNvSpPr/>
              <p:nvPr/>
            </p:nvSpPr>
            <p:spPr>
              <a:xfrm flipH="1">
                <a:off x="881625" y="2588585"/>
                <a:ext cx="58299" cy="513275"/>
              </a:xfrm>
              <a:custGeom>
                <a:avLst/>
                <a:gdLst/>
                <a:ahLst/>
                <a:cxnLst/>
                <a:rect l="l" t="t" r="r" b="b"/>
                <a:pathLst>
                  <a:path w="1103" h="9711" extrusionOk="0">
                    <a:moveTo>
                      <a:pt x="940" y="1"/>
                    </a:moveTo>
                    <a:lnTo>
                      <a:pt x="1" y="9695"/>
                    </a:lnTo>
                    <a:lnTo>
                      <a:pt x="164" y="9710"/>
                    </a:lnTo>
                    <a:lnTo>
                      <a:pt x="1102" y="16"/>
                    </a:lnTo>
                    <a:lnTo>
                      <a:pt x="9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1006;p50"/>
            <p:cNvGrpSpPr/>
            <p:nvPr/>
          </p:nvGrpSpPr>
          <p:grpSpPr>
            <a:xfrm>
              <a:off x="2194341" y="1445560"/>
              <a:ext cx="566957" cy="566957"/>
              <a:chOff x="8189919" y="4363148"/>
              <a:chExt cx="481696" cy="481696"/>
            </a:xfrm>
          </p:grpSpPr>
          <p:sp>
            <p:nvSpPr>
              <p:cNvPr id="8" name="Google Shape;1007;p50"/>
              <p:cNvSpPr/>
              <p:nvPr/>
            </p:nvSpPr>
            <p:spPr>
              <a:xfrm>
                <a:off x="8189919" y="4363148"/>
                <a:ext cx="481696" cy="481696"/>
              </a:xfrm>
              <a:custGeom>
                <a:avLst/>
                <a:gdLst/>
                <a:ahLst/>
                <a:cxnLst/>
                <a:rect l="l" t="t" r="r" b="b"/>
                <a:pathLst>
                  <a:path w="25999" h="25999" extrusionOk="0">
                    <a:moveTo>
                      <a:pt x="13000" y="0"/>
                    </a:moveTo>
                    <a:cubicBezTo>
                      <a:pt x="9552" y="0"/>
                      <a:pt x="6246" y="1369"/>
                      <a:pt x="3808" y="3808"/>
                    </a:cubicBezTo>
                    <a:cubicBezTo>
                      <a:pt x="1370" y="6246"/>
                      <a:pt x="0" y="9552"/>
                      <a:pt x="0" y="12999"/>
                    </a:cubicBezTo>
                    <a:cubicBezTo>
                      <a:pt x="0" y="16447"/>
                      <a:pt x="1370" y="19753"/>
                      <a:pt x="3808" y="22191"/>
                    </a:cubicBezTo>
                    <a:cubicBezTo>
                      <a:pt x="6246" y="24629"/>
                      <a:pt x="9552" y="25998"/>
                      <a:pt x="13000" y="25998"/>
                    </a:cubicBezTo>
                    <a:cubicBezTo>
                      <a:pt x="16447" y="25998"/>
                      <a:pt x="19753" y="24629"/>
                      <a:pt x="22191" y="22191"/>
                    </a:cubicBezTo>
                    <a:cubicBezTo>
                      <a:pt x="24629" y="19753"/>
                      <a:pt x="25999" y="16447"/>
                      <a:pt x="25999" y="12999"/>
                    </a:cubicBezTo>
                    <a:cubicBezTo>
                      <a:pt x="25999" y="9552"/>
                      <a:pt x="24629" y="6246"/>
                      <a:pt x="22191" y="3808"/>
                    </a:cubicBezTo>
                    <a:cubicBezTo>
                      <a:pt x="19753" y="1369"/>
                      <a:pt x="16447" y="0"/>
                      <a:pt x="130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08;p50"/>
              <p:cNvSpPr/>
              <p:nvPr/>
            </p:nvSpPr>
            <p:spPr>
              <a:xfrm>
                <a:off x="8227752" y="4400982"/>
                <a:ext cx="406030" cy="406012"/>
              </a:xfrm>
              <a:custGeom>
                <a:avLst/>
                <a:gdLst/>
                <a:ahLst/>
                <a:cxnLst/>
                <a:rect l="l" t="t" r="r" b="b"/>
                <a:pathLst>
                  <a:path w="21915" h="21914" extrusionOk="0">
                    <a:moveTo>
                      <a:pt x="10958" y="1"/>
                    </a:moveTo>
                    <a:cubicBezTo>
                      <a:pt x="8052" y="1"/>
                      <a:pt x="5265" y="1155"/>
                      <a:pt x="3210" y="3210"/>
                    </a:cubicBezTo>
                    <a:cubicBezTo>
                      <a:pt x="1155" y="5264"/>
                      <a:pt x="1" y="8051"/>
                      <a:pt x="1" y="10957"/>
                    </a:cubicBezTo>
                    <a:cubicBezTo>
                      <a:pt x="1" y="13863"/>
                      <a:pt x="1155" y="16650"/>
                      <a:pt x="3210" y="18705"/>
                    </a:cubicBezTo>
                    <a:cubicBezTo>
                      <a:pt x="5265" y="20760"/>
                      <a:pt x="8052" y="21914"/>
                      <a:pt x="10958" y="21914"/>
                    </a:cubicBezTo>
                    <a:cubicBezTo>
                      <a:pt x="13863" y="21914"/>
                      <a:pt x="16651" y="20760"/>
                      <a:pt x="18705" y="18705"/>
                    </a:cubicBezTo>
                    <a:cubicBezTo>
                      <a:pt x="20760" y="16650"/>
                      <a:pt x="21914" y="13863"/>
                      <a:pt x="21914" y="10957"/>
                    </a:cubicBezTo>
                    <a:cubicBezTo>
                      <a:pt x="21914" y="8051"/>
                      <a:pt x="20760" y="5264"/>
                      <a:pt x="18705" y="3210"/>
                    </a:cubicBezTo>
                    <a:cubicBezTo>
                      <a:pt x="16651" y="1155"/>
                      <a:pt x="13863" y="1"/>
                      <a:pt x="109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09;p50"/>
              <p:cNvSpPr/>
              <p:nvPr/>
            </p:nvSpPr>
            <p:spPr>
              <a:xfrm>
                <a:off x="8269235" y="4505328"/>
                <a:ext cx="14322" cy="8745"/>
              </a:xfrm>
              <a:custGeom>
                <a:avLst/>
                <a:gdLst/>
                <a:ahLst/>
                <a:cxnLst/>
                <a:rect l="l" t="t" r="r" b="b"/>
                <a:pathLst>
                  <a:path w="773" h="472" extrusionOk="0">
                    <a:moveTo>
                      <a:pt x="0" y="0"/>
                    </a:moveTo>
                    <a:lnTo>
                      <a:pt x="773" y="47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10;p50"/>
              <p:cNvSpPr/>
              <p:nvPr/>
            </p:nvSpPr>
            <p:spPr>
              <a:xfrm>
                <a:off x="8267975" y="4503198"/>
                <a:ext cx="16953" cy="13080"/>
              </a:xfrm>
              <a:custGeom>
                <a:avLst/>
                <a:gdLst/>
                <a:ahLst/>
                <a:cxnLst/>
                <a:rect l="l" t="t" r="r" b="b"/>
                <a:pathLst>
                  <a:path w="915" h="706" extrusionOk="0">
                    <a:moveTo>
                      <a:pt x="143" y="0"/>
                    </a:moveTo>
                    <a:lnTo>
                      <a:pt x="1" y="233"/>
                    </a:lnTo>
                    <a:lnTo>
                      <a:pt x="772" y="706"/>
                    </a:lnTo>
                    <a:lnTo>
                      <a:pt x="915" y="472"/>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11;p50"/>
              <p:cNvSpPr/>
              <p:nvPr/>
            </p:nvSpPr>
            <p:spPr>
              <a:xfrm>
                <a:off x="8577978" y="4693920"/>
                <a:ext cx="14303" cy="8745"/>
              </a:xfrm>
              <a:custGeom>
                <a:avLst/>
                <a:gdLst/>
                <a:ahLst/>
                <a:cxnLst/>
                <a:rect l="l" t="t" r="r" b="b"/>
                <a:pathLst>
                  <a:path w="772" h="472" extrusionOk="0">
                    <a:moveTo>
                      <a:pt x="0" y="0"/>
                    </a:moveTo>
                    <a:lnTo>
                      <a:pt x="772" y="47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12;p50"/>
              <p:cNvSpPr/>
              <p:nvPr/>
            </p:nvSpPr>
            <p:spPr>
              <a:xfrm>
                <a:off x="8576755" y="4691845"/>
                <a:ext cx="16971" cy="13062"/>
              </a:xfrm>
              <a:custGeom>
                <a:avLst/>
                <a:gdLst/>
                <a:ahLst/>
                <a:cxnLst/>
                <a:rect l="l" t="t" r="r" b="b"/>
                <a:pathLst>
                  <a:path w="916" h="705" extrusionOk="0">
                    <a:moveTo>
                      <a:pt x="143" y="0"/>
                    </a:moveTo>
                    <a:lnTo>
                      <a:pt x="1" y="233"/>
                    </a:lnTo>
                    <a:lnTo>
                      <a:pt x="773" y="704"/>
                    </a:lnTo>
                    <a:lnTo>
                      <a:pt x="916" y="472"/>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13;p50"/>
              <p:cNvSpPr/>
              <p:nvPr/>
            </p:nvSpPr>
            <p:spPr>
              <a:xfrm>
                <a:off x="8332099" y="4751188"/>
                <a:ext cx="8745" cy="14322"/>
              </a:xfrm>
              <a:custGeom>
                <a:avLst/>
                <a:gdLst/>
                <a:ahLst/>
                <a:cxnLst/>
                <a:rect l="l" t="t" r="r" b="b"/>
                <a:pathLst>
                  <a:path w="472" h="773" extrusionOk="0">
                    <a:moveTo>
                      <a:pt x="0" y="773"/>
                    </a:moveTo>
                    <a:lnTo>
                      <a:pt x="47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14;p50"/>
              <p:cNvSpPr/>
              <p:nvPr/>
            </p:nvSpPr>
            <p:spPr>
              <a:xfrm>
                <a:off x="8329987" y="4749929"/>
                <a:ext cx="13062" cy="16953"/>
              </a:xfrm>
              <a:custGeom>
                <a:avLst/>
                <a:gdLst/>
                <a:ahLst/>
                <a:cxnLst/>
                <a:rect l="l" t="t" r="r" b="b"/>
                <a:pathLst>
                  <a:path w="705" h="915" extrusionOk="0">
                    <a:moveTo>
                      <a:pt x="472" y="0"/>
                    </a:moveTo>
                    <a:lnTo>
                      <a:pt x="1" y="772"/>
                    </a:lnTo>
                    <a:lnTo>
                      <a:pt x="233" y="914"/>
                    </a:lnTo>
                    <a:lnTo>
                      <a:pt x="705" y="143"/>
                    </a:lnTo>
                    <a:lnTo>
                      <a:pt x="4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15;p50"/>
              <p:cNvSpPr/>
              <p:nvPr/>
            </p:nvSpPr>
            <p:spPr>
              <a:xfrm>
                <a:off x="8520691" y="4442446"/>
                <a:ext cx="8745" cy="14340"/>
              </a:xfrm>
              <a:custGeom>
                <a:avLst/>
                <a:gdLst/>
                <a:ahLst/>
                <a:cxnLst/>
                <a:rect l="l" t="t" r="r" b="b"/>
                <a:pathLst>
                  <a:path w="472" h="774" extrusionOk="0">
                    <a:moveTo>
                      <a:pt x="0" y="774"/>
                    </a:moveTo>
                    <a:lnTo>
                      <a:pt x="47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16;p50"/>
              <p:cNvSpPr/>
              <p:nvPr/>
            </p:nvSpPr>
            <p:spPr>
              <a:xfrm>
                <a:off x="8518412" y="4441057"/>
                <a:ext cx="13062" cy="16971"/>
              </a:xfrm>
              <a:custGeom>
                <a:avLst/>
                <a:gdLst/>
                <a:ahLst/>
                <a:cxnLst/>
                <a:rect l="l" t="t" r="r" b="b"/>
                <a:pathLst>
                  <a:path w="705" h="916" extrusionOk="0">
                    <a:moveTo>
                      <a:pt x="471" y="0"/>
                    </a:moveTo>
                    <a:lnTo>
                      <a:pt x="0" y="773"/>
                    </a:lnTo>
                    <a:lnTo>
                      <a:pt x="233" y="915"/>
                    </a:lnTo>
                    <a:lnTo>
                      <a:pt x="704" y="143"/>
                    </a:lnTo>
                    <a:lnTo>
                      <a:pt x="4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17;p50"/>
              <p:cNvSpPr/>
              <p:nvPr/>
            </p:nvSpPr>
            <p:spPr>
              <a:xfrm>
                <a:off x="8241481" y="4605210"/>
                <a:ext cx="16786" cy="148"/>
              </a:xfrm>
              <a:custGeom>
                <a:avLst/>
                <a:gdLst/>
                <a:ahLst/>
                <a:cxnLst/>
                <a:rect l="l" t="t" r="r" b="b"/>
                <a:pathLst>
                  <a:path w="906" h="8" extrusionOk="0">
                    <a:moveTo>
                      <a:pt x="1" y="7"/>
                    </a:moveTo>
                    <a:lnTo>
                      <a:pt x="90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18;p50"/>
              <p:cNvSpPr/>
              <p:nvPr/>
            </p:nvSpPr>
            <p:spPr>
              <a:xfrm>
                <a:off x="8241463" y="4602857"/>
                <a:ext cx="16804" cy="5206"/>
              </a:xfrm>
              <a:custGeom>
                <a:avLst/>
                <a:gdLst/>
                <a:ahLst/>
                <a:cxnLst/>
                <a:rect l="l" t="t" r="r" b="b"/>
                <a:pathLst>
                  <a:path w="907" h="281" extrusionOk="0">
                    <a:moveTo>
                      <a:pt x="905" y="1"/>
                    </a:moveTo>
                    <a:lnTo>
                      <a:pt x="1" y="8"/>
                    </a:lnTo>
                    <a:lnTo>
                      <a:pt x="3" y="281"/>
                    </a:lnTo>
                    <a:lnTo>
                      <a:pt x="907" y="273"/>
                    </a:lnTo>
                    <a:lnTo>
                      <a:pt x="9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19;p50"/>
              <p:cNvSpPr/>
              <p:nvPr/>
            </p:nvSpPr>
            <p:spPr>
              <a:xfrm>
                <a:off x="8603268" y="4602635"/>
                <a:ext cx="16786" cy="130"/>
              </a:xfrm>
              <a:custGeom>
                <a:avLst/>
                <a:gdLst/>
                <a:ahLst/>
                <a:cxnLst/>
                <a:rect l="l" t="t" r="r" b="b"/>
                <a:pathLst>
                  <a:path w="906" h="7" extrusionOk="0">
                    <a:moveTo>
                      <a:pt x="0" y="7"/>
                    </a:moveTo>
                    <a:lnTo>
                      <a:pt x="90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20;p50"/>
              <p:cNvSpPr/>
              <p:nvPr/>
            </p:nvSpPr>
            <p:spPr>
              <a:xfrm>
                <a:off x="8603249" y="4600300"/>
                <a:ext cx="16804" cy="5206"/>
              </a:xfrm>
              <a:custGeom>
                <a:avLst/>
                <a:gdLst/>
                <a:ahLst/>
                <a:cxnLst/>
                <a:rect l="l" t="t" r="r" b="b"/>
                <a:pathLst>
                  <a:path w="907" h="281" extrusionOk="0">
                    <a:moveTo>
                      <a:pt x="904" y="1"/>
                    </a:moveTo>
                    <a:lnTo>
                      <a:pt x="0" y="8"/>
                    </a:lnTo>
                    <a:lnTo>
                      <a:pt x="2" y="280"/>
                    </a:lnTo>
                    <a:lnTo>
                      <a:pt x="906" y="273"/>
                    </a:lnTo>
                    <a:lnTo>
                      <a:pt x="9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21;p50"/>
              <p:cNvSpPr/>
              <p:nvPr/>
            </p:nvSpPr>
            <p:spPr>
              <a:xfrm>
                <a:off x="8431999" y="4776497"/>
                <a:ext cx="130" cy="16767"/>
              </a:xfrm>
              <a:custGeom>
                <a:avLst/>
                <a:gdLst/>
                <a:ahLst/>
                <a:cxnLst/>
                <a:rect l="l" t="t" r="r" b="b"/>
                <a:pathLst>
                  <a:path w="7" h="905" extrusionOk="0">
                    <a:moveTo>
                      <a:pt x="6" y="905"/>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22;p50"/>
              <p:cNvSpPr/>
              <p:nvPr/>
            </p:nvSpPr>
            <p:spPr>
              <a:xfrm>
                <a:off x="8429498" y="4776182"/>
                <a:ext cx="5188" cy="16804"/>
              </a:xfrm>
              <a:custGeom>
                <a:avLst/>
                <a:gdLst/>
                <a:ahLst/>
                <a:cxnLst/>
                <a:rect l="l" t="t" r="r" b="b"/>
                <a:pathLst>
                  <a:path w="280" h="907" extrusionOk="0">
                    <a:moveTo>
                      <a:pt x="273" y="1"/>
                    </a:moveTo>
                    <a:lnTo>
                      <a:pt x="1" y="3"/>
                    </a:lnTo>
                    <a:lnTo>
                      <a:pt x="7" y="907"/>
                    </a:lnTo>
                    <a:lnTo>
                      <a:pt x="280" y="905"/>
                    </a:lnTo>
                    <a:lnTo>
                      <a:pt x="2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23;p50"/>
              <p:cNvSpPr/>
              <p:nvPr/>
            </p:nvSpPr>
            <p:spPr>
              <a:xfrm>
                <a:off x="8429406" y="4414710"/>
                <a:ext cx="130" cy="16786"/>
              </a:xfrm>
              <a:custGeom>
                <a:avLst/>
                <a:gdLst/>
                <a:ahLst/>
                <a:cxnLst/>
                <a:rect l="l" t="t" r="r" b="b"/>
                <a:pathLst>
                  <a:path w="7" h="906" extrusionOk="0">
                    <a:moveTo>
                      <a:pt x="7" y="906"/>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24;p50"/>
              <p:cNvSpPr/>
              <p:nvPr/>
            </p:nvSpPr>
            <p:spPr>
              <a:xfrm>
                <a:off x="8426886" y="4414414"/>
                <a:ext cx="5206" cy="16804"/>
              </a:xfrm>
              <a:custGeom>
                <a:avLst/>
                <a:gdLst/>
                <a:ahLst/>
                <a:cxnLst/>
                <a:rect l="l" t="t" r="r" b="b"/>
                <a:pathLst>
                  <a:path w="281" h="907" extrusionOk="0">
                    <a:moveTo>
                      <a:pt x="274" y="0"/>
                    </a:moveTo>
                    <a:lnTo>
                      <a:pt x="0" y="2"/>
                    </a:lnTo>
                    <a:lnTo>
                      <a:pt x="8" y="906"/>
                    </a:lnTo>
                    <a:lnTo>
                      <a:pt x="280" y="905"/>
                    </a:lnTo>
                    <a:lnTo>
                      <a:pt x="2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25;p50"/>
              <p:cNvSpPr/>
              <p:nvPr/>
            </p:nvSpPr>
            <p:spPr>
              <a:xfrm>
                <a:off x="8344068" y="4435739"/>
                <a:ext cx="7707" cy="14896"/>
              </a:xfrm>
              <a:custGeom>
                <a:avLst/>
                <a:gdLst/>
                <a:ahLst/>
                <a:cxnLst/>
                <a:rect l="l" t="t" r="r" b="b"/>
                <a:pathLst>
                  <a:path w="416" h="804" extrusionOk="0">
                    <a:moveTo>
                      <a:pt x="0" y="0"/>
                    </a:moveTo>
                    <a:lnTo>
                      <a:pt x="415" y="80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26;p50"/>
              <p:cNvSpPr/>
              <p:nvPr/>
            </p:nvSpPr>
            <p:spPr>
              <a:xfrm>
                <a:off x="8341826" y="4434572"/>
                <a:ext cx="12191" cy="17249"/>
              </a:xfrm>
              <a:custGeom>
                <a:avLst/>
                <a:gdLst/>
                <a:ahLst/>
                <a:cxnLst/>
                <a:rect l="l" t="t" r="r" b="b"/>
                <a:pathLst>
                  <a:path w="658" h="931" extrusionOk="0">
                    <a:moveTo>
                      <a:pt x="243" y="1"/>
                    </a:moveTo>
                    <a:lnTo>
                      <a:pt x="0" y="126"/>
                    </a:lnTo>
                    <a:lnTo>
                      <a:pt x="415" y="930"/>
                    </a:lnTo>
                    <a:lnTo>
                      <a:pt x="657" y="805"/>
                    </a:lnTo>
                    <a:lnTo>
                      <a:pt x="2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27;p50"/>
              <p:cNvSpPr/>
              <p:nvPr/>
            </p:nvSpPr>
            <p:spPr>
              <a:xfrm>
                <a:off x="8509759" y="4757321"/>
                <a:ext cx="7707" cy="14933"/>
              </a:xfrm>
              <a:custGeom>
                <a:avLst/>
                <a:gdLst/>
                <a:ahLst/>
                <a:cxnLst/>
                <a:rect l="l" t="t" r="r" b="b"/>
                <a:pathLst>
                  <a:path w="416" h="806" extrusionOk="0">
                    <a:moveTo>
                      <a:pt x="1" y="1"/>
                    </a:moveTo>
                    <a:lnTo>
                      <a:pt x="416" y="80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28;p50"/>
              <p:cNvSpPr/>
              <p:nvPr/>
            </p:nvSpPr>
            <p:spPr>
              <a:xfrm>
                <a:off x="8507499" y="4756135"/>
                <a:ext cx="12191" cy="17212"/>
              </a:xfrm>
              <a:custGeom>
                <a:avLst/>
                <a:gdLst/>
                <a:ahLst/>
                <a:cxnLst/>
                <a:rect l="l" t="t" r="r" b="b"/>
                <a:pathLst>
                  <a:path w="658" h="929" extrusionOk="0">
                    <a:moveTo>
                      <a:pt x="244" y="0"/>
                    </a:moveTo>
                    <a:lnTo>
                      <a:pt x="1" y="124"/>
                    </a:lnTo>
                    <a:lnTo>
                      <a:pt x="415" y="929"/>
                    </a:lnTo>
                    <a:lnTo>
                      <a:pt x="658" y="804"/>
                    </a:lnTo>
                    <a:lnTo>
                      <a:pt x="2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29;p50"/>
              <p:cNvSpPr/>
              <p:nvPr/>
            </p:nvSpPr>
            <p:spPr>
              <a:xfrm>
                <a:off x="8584110" y="4517279"/>
                <a:ext cx="14915" cy="7689"/>
              </a:xfrm>
              <a:custGeom>
                <a:avLst/>
                <a:gdLst/>
                <a:ahLst/>
                <a:cxnLst/>
                <a:rect l="l" t="t" r="r" b="b"/>
                <a:pathLst>
                  <a:path w="805" h="415" extrusionOk="0">
                    <a:moveTo>
                      <a:pt x="805" y="1"/>
                    </a:moveTo>
                    <a:lnTo>
                      <a:pt x="0" y="41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30;p50"/>
              <p:cNvSpPr/>
              <p:nvPr/>
            </p:nvSpPr>
            <p:spPr>
              <a:xfrm>
                <a:off x="8582832" y="4514740"/>
                <a:ext cx="17212" cy="12210"/>
              </a:xfrm>
              <a:custGeom>
                <a:avLst/>
                <a:gdLst/>
                <a:ahLst/>
                <a:cxnLst/>
                <a:rect l="l" t="t" r="r" b="b"/>
                <a:pathLst>
                  <a:path w="929" h="659" extrusionOk="0">
                    <a:moveTo>
                      <a:pt x="804" y="1"/>
                    </a:moveTo>
                    <a:lnTo>
                      <a:pt x="0" y="416"/>
                    </a:lnTo>
                    <a:lnTo>
                      <a:pt x="126" y="659"/>
                    </a:lnTo>
                    <a:lnTo>
                      <a:pt x="929" y="243"/>
                    </a:lnTo>
                    <a:lnTo>
                      <a:pt x="8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31;p50"/>
              <p:cNvSpPr/>
              <p:nvPr/>
            </p:nvSpPr>
            <p:spPr>
              <a:xfrm>
                <a:off x="8262510" y="4682989"/>
                <a:ext cx="14915" cy="7689"/>
              </a:xfrm>
              <a:custGeom>
                <a:avLst/>
                <a:gdLst/>
                <a:ahLst/>
                <a:cxnLst/>
                <a:rect l="l" t="t" r="r" b="b"/>
                <a:pathLst>
                  <a:path w="805" h="415" extrusionOk="0">
                    <a:moveTo>
                      <a:pt x="805" y="1"/>
                    </a:moveTo>
                    <a:lnTo>
                      <a:pt x="0" y="41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32;p50"/>
              <p:cNvSpPr/>
              <p:nvPr/>
            </p:nvSpPr>
            <p:spPr>
              <a:xfrm>
                <a:off x="8261417" y="4680951"/>
                <a:ext cx="17249" cy="12173"/>
              </a:xfrm>
              <a:custGeom>
                <a:avLst/>
                <a:gdLst/>
                <a:ahLst/>
                <a:cxnLst/>
                <a:rect l="l" t="t" r="r" b="b"/>
                <a:pathLst>
                  <a:path w="931" h="657" extrusionOk="0">
                    <a:moveTo>
                      <a:pt x="805" y="0"/>
                    </a:moveTo>
                    <a:lnTo>
                      <a:pt x="1" y="415"/>
                    </a:lnTo>
                    <a:lnTo>
                      <a:pt x="126" y="657"/>
                    </a:lnTo>
                    <a:lnTo>
                      <a:pt x="930" y="243"/>
                    </a:lnTo>
                    <a:lnTo>
                      <a:pt x="8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33;p50"/>
              <p:cNvSpPr/>
              <p:nvPr/>
            </p:nvSpPr>
            <p:spPr>
              <a:xfrm>
                <a:off x="8393647" y="4548108"/>
                <a:ext cx="202987" cy="71998"/>
              </a:xfrm>
              <a:custGeom>
                <a:avLst/>
                <a:gdLst/>
                <a:ahLst/>
                <a:cxnLst/>
                <a:rect l="l" t="t" r="r" b="b"/>
                <a:pathLst>
                  <a:path w="10956" h="3886" extrusionOk="0">
                    <a:moveTo>
                      <a:pt x="10843" y="0"/>
                    </a:moveTo>
                    <a:lnTo>
                      <a:pt x="1" y="3540"/>
                    </a:lnTo>
                    <a:lnTo>
                      <a:pt x="115" y="3885"/>
                    </a:lnTo>
                    <a:lnTo>
                      <a:pt x="10956" y="347"/>
                    </a:lnTo>
                    <a:lnTo>
                      <a:pt x="108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34;p50"/>
              <p:cNvSpPr/>
              <p:nvPr/>
            </p:nvSpPr>
            <p:spPr>
              <a:xfrm>
                <a:off x="8356555" y="4458232"/>
                <a:ext cx="92378" cy="179420"/>
              </a:xfrm>
              <a:custGeom>
                <a:avLst/>
                <a:gdLst/>
                <a:ahLst/>
                <a:cxnLst/>
                <a:rect l="l" t="t" r="r" b="b"/>
                <a:pathLst>
                  <a:path w="4986" h="9684" extrusionOk="0">
                    <a:moveTo>
                      <a:pt x="4985" y="9683"/>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35;p50"/>
              <p:cNvSpPr/>
              <p:nvPr/>
            </p:nvSpPr>
            <p:spPr>
              <a:xfrm>
                <a:off x="8350534" y="4455119"/>
                <a:ext cx="104365" cy="185590"/>
              </a:xfrm>
              <a:custGeom>
                <a:avLst/>
                <a:gdLst/>
                <a:ahLst/>
                <a:cxnLst/>
                <a:rect l="l" t="t" r="r" b="b"/>
                <a:pathLst>
                  <a:path w="5633" h="10017" extrusionOk="0">
                    <a:moveTo>
                      <a:pt x="647" y="1"/>
                    </a:moveTo>
                    <a:lnTo>
                      <a:pt x="1" y="334"/>
                    </a:lnTo>
                    <a:lnTo>
                      <a:pt x="4985" y="10016"/>
                    </a:lnTo>
                    <a:lnTo>
                      <a:pt x="5632" y="9683"/>
                    </a:lnTo>
                    <a:lnTo>
                      <a:pt x="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36;p50"/>
              <p:cNvSpPr/>
              <p:nvPr/>
            </p:nvSpPr>
            <p:spPr>
              <a:xfrm>
                <a:off x="8326559" y="4579920"/>
                <a:ext cx="133342" cy="108441"/>
              </a:xfrm>
              <a:custGeom>
                <a:avLst/>
                <a:gdLst/>
                <a:ahLst/>
                <a:cxnLst/>
                <a:rect l="l" t="t" r="r" b="b"/>
                <a:pathLst>
                  <a:path w="7197" h="5853" extrusionOk="0">
                    <a:moveTo>
                      <a:pt x="7197" y="1"/>
                    </a:moveTo>
                    <a:lnTo>
                      <a:pt x="0" y="585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37;p50"/>
              <p:cNvSpPr/>
              <p:nvPr/>
            </p:nvSpPr>
            <p:spPr>
              <a:xfrm>
                <a:off x="8322409" y="4574881"/>
                <a:ext cx="141865" cy="118854"/>
              </a:xfrm>
              <a:custGeom>
                <a:avLst/>
                <a:gdLst/>
                <a:ahLst/>
                <a:cxnLst/>
                <a:rect l="l" t="t" r="r" b="b"/>
                <a:pathLst>
                  <a:path w="7657" h="6415" extrusionOk="0">
                    <a:moveTo>
                      <a:pt x="7197" y="0"/>
                    </a:moveTo>
                    <a:lnTo>
                      <a:pt x="1" y="5851"/>
                    </a:lnTo>
                    <a:lnTo>
                      <a:pt x="459" y="6415"/>
                    </a:lnTo>
                    <a:lnTo>
                      <a:pt x="7656" y="564"/>
                    </a:lnTo>
                    <a:lnTo>
                      <a:pt x="7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38;p50"/>
              <p:cNvSpPr/>
              <p:nvPr/>
            </p:nvSpPr>
            <p:spPr>
              <a:xfrm>
                <a:off x="8407654" y="4583718"/>
                <a:ext cx="46245" cy="40538"/>
              </a:xfrm>
              <a:custGeom>
                <a:avLst/>
                <a:gdLst/>
                <a:ahLst/>
                <a:cxnLst/>
                <a:rect l="l" t="t" r="r" b="b"/>
                <a:pathLst>
                  <a:path w="2496" h="2188" extrusionOk="0">
                    <a:moveTo>
                      <a:pt x="1248" y="1"/>
                    </a:moveTo>
                    <a:cubicBezTo>
                      <a:pt x="880" y="1"/>
                      <a:pt x="521" y="187"/>
                      <a:pt x="315" y="525"/>
                    </a:cubicBezTo>
                    <a:cubicBezTo>
                      <a:pt x="0" y="1040"/>
                      <a:pt x="162" y="1712"/>
                      <a:pt x="678" y="2027"/>
                    </a:cubicBezTo>
                    <a:cubicBezTo>
                      <a:pt x="856" y="2136"/>
                      <a:pt x="1053" y="2188"/>
                      <a:pt x="1247" y="2188"/>
                    </a:cubicBezTo>
                    <a:cubicBezTo>
                      <a:pt x="1615" y="2188"/>
                      <a:pt x="1975" y="2002"/>
                      <a:pt x="2181" y="1664"/>
                    </a:cubicBezTo>
                    <a:cubicBezTo>
                      <a:pt x="2496" y="1149"/>
                      <a:pt x="2333" y="476"/>
                      <a:pt x="1817" y="162"/>
                    </a:cubicBezTo>
                    <a:cubicBezTo>
                      <a:pt x="1639" y="53"/>
                      <a:pt x="1442" y="1"/>
                      <a:pt x="12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39;p50"/>
              <p:cNvSpPr/>
              <p:nvPr/>
            </p:nvSpPr>
            <p:spPr>
              <a:xfrm>
                <a:off x="8404764" y="4581199"/>
                <a:ext cx="49598" cy="45596"/>
              </a:xfrm>
              <a:custGeom>
                <a:avLst/>
                <a:gdLst/>
                <a:ahLst/>
                <a:cxnLst/>
                <a:rect l="l" t="t" r="r" b="b"/>
                <a:pathLst>
                  <a:path w="2677" h="2461" extrusionOk="0">
                    <a:moveTo>
                      <a:pt x="1404" y="273"/>
                    </a:moveTo>
                    <a:cubicBezTo>
                      <a:pt x="1575" y="273"/>
                      <a:pt x="1747" y="318"/>
                      <a:pt x="1903" y="414"/>
                    </a:cubicBezTo>
                    <a:cubicBezTo>
                      <a:pt x="2121" y="547"/>
                      <a:pt x="2274" y="757"/>
                      <a:pt x="2334" y="1005"/>
                    </a:cubicBezTo>
                    <a:cubicBezTo>
                      <a:pt x="2394" y="1254"/>
                      <a:pt x="2354" y="1511"/>
                      <a:pt x="2220" y="1729"/>
                    </a:cubicBezTo>
                    <a:cubicBezTo>
                      <a:pt x="2087" y="1947"/>
                      <a:pt x="1877" y="2100"/>
                      <a:pt x="1629" y="2161"/>
                    </a:cubicBezTo>
                    <a:cubicBezTo>
                      <a:pt x="1554" y="2179"/>
                      <a:pt x="1478" y="2188"/>
                      <a:pt x="1403" y="2188"/>
                    </a:cubicBezTo>
                    <a:cubicBezTo>
                      <a:pt x="1229" y="2188"/>
                      <a:pt x="1058" y="2140"/>
                      <a:pt x="904" y="2047"/>
                    </a:cubicBezTo>
                    <a:cubicBezTo>
                      <a:pt x="455" y="1771"/>
                      <a:pt x="312" y="1181"/>
                      <a:pt x="587" y="731"/>
                    </a:cubicBezTo>
                    <a:cubicBezTo>
                      <a:pt x="767" y="436"/>
                      <a:pt x="1082" y="273"/>
                      <a:pt x="1404" y="273"/>
                    </a:cubicBezTo>
                    <a:close/>
                    <a:moveTo>
                      <a:pt x="1407" y="0"/>
                    </a:moveTo>
                    <a:cubicBezTo>
                      <a:pt x="1310" y="0"/>
                      <a:pt x="1212" y="12"/>
                      <a:pt x="1115" y="35"/>
                    </a:cubicBezTo>
                    <a:cubicBezTo>
                      <a:pt x="796" y="112"/>
                      <a:pt x="525" y="309"/>
                      <a:pt x="354" y="589"/>
                    </a:cubicBezTo>
                    <a:cubicBezTo>
                      <a:pt x="1" y="1168"/>
                      <a:pt x="184" y="1926"/>
                      <a:pt x="763" y="2280"/>
                    </a:cubicBezTo>
                    <a:cubicBezTo>
                      <a:pt x="958" y="2400"/>
                      <a:pt x="1178" y="2460"/>
                      <a:pt x="1401" y="2460"/>
                    </a:cubicBezTo>
                    <a:cubicBezTo>
                      <a:pt x="1498" y="2460"/>
                      <a:pt x="1596" y="2449"/>
                      <a:pt x="1693" y="2425"/>
                    </a:cubicBezTo>
                    <a:cubicBezTo>
                      <a:pt x="2011" y="2348"/>
                      <a:pt x="2282" y="2152"/>
                      <a:pt x="2453" y="1871"/>
                    </a:cubicBezTo>
                    <a:cubicBezTo>
                      <a:pt x="2624" y="1591"/>
                      <a:pt x="2676" y="1261"/>
                      <a:pt x="2598" y="941"/>
                    </a:cubicBezTo>
                    <a:cubicBezTo>
                      <a:pt x="2522" y="623"/>
                      <a:pt x="2325" y="352"/>
                      <a:pt x="2045" y="181"/>
                    </a:cubicBezTo>
                    <a:cubicBezTo>
                      <a:pt x="1850" y="62"/>
                      <a:pt x="1631" y="0"/>
                      <a:pt x="1407" y="0"/>
                    </a:cubicBez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64558375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40"/>
          <p:cNvSpPr txBox="1">
            <a:spLocks noGrp="1"/>
          </p:cNvSpPr>
          <p:nvPr>
            <p:ph type="subTitle" idx="1"/>
          </p:nvPr>
        </p:nvSpPr>
        <p:spPr>
          <a:xfrm>
            <a:off x="713231" y="2749199"/>
            <a:ext cx="3492600" cy="36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 </a:t>
            </a:r>
            <a:endParaRPr dirty="0"/>
          </a:p>
        </p:txBody>
      </p:sp>
      <p:sp>
        <p:nvSpPr>
          <p:cNvPr id="729" name="Google Shape;729;p40"/>
          <p:cNvSpPr txBox="1">
            <a:spLocks noGrp="1"/>
          </p:cNvSpPr>
          <p:nvPr>
            <p:ph type="title"/>
          </p:nvPr>
        </p:nvSpPr>
        <p:spPr>
          <a:xfrm>
            <a:off x="713231" y="2025000"/>
            <a:ext cx="3492600" cy="80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p:txBody>
      </p:sp>
      <p:sp>
        <p:nvSpPr>
          <p:cNvPr id="730" name="Google Shape;730;p40"/>
          <p:cNvSpPr txBox="1">
            <a:spLocks noGrp="1"/>
          </p:cNvSpPr>
          <p:nvPr>
            <p:ph type="title" idx="2"/>
          </p:nvPr>
        </p:nvSpPr>
        <p:spPr>
          <a:xfrm>
            <a:off x="713225" y="539489"/>
            <a:ext cx="3492600" cy="80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p:txBody>
      </p:sp>
      <p:sp>
        <p:nvSpPr>
          <p:cNvPr id="731" name="Google Shape;731;p40"/>
          <p:cNvSpPr txBox="1">
            <a:spLocks noGrp="1"/>
          </p:cNvSpPr>
          <p:nvPr>
            <p:ph type="subTitle" idx="3"/>
          </p:nvPr>
        </p:nvSpPr>
        <p:spPr>
          <a:xfrm>
            <a:off x="713225" y="1263701"/>
            <a:ext cx="3492600" cy="36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32" name="Google Shape;732;p40"/>
          <p:cNvSpPr txBox="1">
            <a:spLocks noGrp="1"/>
          </p:cNvSpPr>
          <p:nvPr>
            <p:ph type="title" idx="4"/>
          </p:nvPr>
        </p:nvSpPr>
        <p:spPr>
          <a:xfrm>
            <a:off x="713225" y="3510500"/>
            <a:ext cx="3492600" cy="80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p:txBody>
      </p:sp>
      <p:sp>
        <p:nvSpPr>
          <p:cNvPr id="733" name="Google Shape;733;p40"/>
          <p:cNvSpPr txBox="1">
            <a:spLocks noGrp="1"/>
          </p:cNvSpPr>
          <p:nvPr>
            <p:ph type="subTitle" idx="5"/>
          </p:nvPr>
        </p:nvSpPr>
        <p:spPr>
          <a:xfrm>
            <a:off x="713225" y="4234697"/>
            <a:ext cx="3492600" cy="36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grpSp>
        <p:nvGrpSpPr>
          <p:cNvPr id="734" name="Google Shape;734;p40"/>
          <p:cNvGrpSpPr/>
          <p:nvPr/>
        </p:nvGrpSpPr>
        <p:grpSpPr>
          <a:xfrm flipH="1">
            <a:off x="4836604" y="1667896"/>
            <a:ext cx="3594179" cy="3060946"/>
            <a:chOff x="713229" y="1667896"/>
            <a:chExt cx="3594179" cy="3060946"/>
          </a:xfrm>
        </p:grpSpPr>
        <p:grpSp>
          <p:nvGrpSpPr>
            <p:cNvPr id="735" name="Google Shape;735;p40"/>
            <p:cNvGrpSpPr/>
            <p:nvPr/>
          </p:nvGrpSpPr>
          <p:grpSpPr>
            <a:xfrm flipH="1">
              <a:off x="1246625" y="1667896"/>
              <a:ext cx="3060783" cy="3060848"/>
              <a:chOff x="713231" y="3275251"/>
              <a:chExt cx="1453570" cy="1453601"/>
            </a:xfrm>
          </p:grpSpPr>
          <p:sp>
            <p:nvSpPr>
              <p:cNvPr id="736" name="Google Shape;736;p40"/>
              <p:cNvSpPr/>
              <p:nvPr/>
            </p:nvSpPr>
            <p:spPr>
              <a:xfrm>
                <a:off x="713231" y="3275251"/>
                <a:ext cx="1453570" cy="1453601"/>
              </a:xfrm>
              <a:custGeom>
                <a:avLst/>
                <a:gdLst/>
                <a:ahLst/>
                <a:cxnLst/>
                <a:rect l="l" t="t" r="r" b="b"/>
                <a:pathLst>
                  <a:path w="46931" h="46932" extrusionOk="0">
                    <a:moveTo>
                      <a:pt x="23466" y="0"/>
                    </a:moveTo>
                    <a:cubicBezTo>
                      <a:pt x="17242" y="0"/>
                      <a:pt x="11273" y="2472"/>
                      <a:pt x="6874" y="6873"/>
                    </a:cubicBezTo>
                    <a:cubicBezTo>
                      <a:pt x="2473" y="11274"/>
                      <a:pt x="0" y="17242"/>
                      <a:pt x="0" y="23465"/>
                    </a:cubicBezTo>
                    <a:cubicBezTo>
                      <a:pt x="0" y="29689"/>
                      <a:pt x="2473" y="35658"/>
                      <a:pt x="6874" y="40058"/>
                    </a:cubicBezTo>
                    <a:cubicBezTo>
                      <a:pt x="11273" y="44459"/>
                      <a:pt x="17242" y="46931"/>
                      <a:pt x="23466" y="46931"/>
                    </a:cubicBezTo>
                    <a:cubicBezTo>
                      <a:pt x="29689" y="46931"/>
                      <a:pt x="35658" y="44459"/>
                      <a:pt x="40058" y="40058"/>
                    </a:cubicBezTo>
                    <a:cubicBezTo>
                      <a:pt x="44459" y="35658"/>
                      <a:pt x="46931" y="29689"/>
                      <a:pt x="46931" y="23465"/>
                    </a:cubicBezTo>
                    <a:cubicBezTo>
                      <a:pt x="46931" y="17242"/>
                      <a:pt x="44459" y="11274"/>
                      <a:pt x="40058" y="6873"/>
                    </a:cubicBezTo>
                    <a:cubicBezTo>
                      <a:pt x="35658" y="2472"/>
                      <a:pt x="29689" y="0"/>
                      <a:pt x="234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0"/>
              <p:cNvSpPr/>
              <p:nvPr/>
            </p:nvSpPr>
            <p:spPr>
              <a:xfrm>
                <a:off x="827426" y="3389447"/>
                <a:ext cx="1225179" cy="1225179"/>
              </a:xfrm>
              <a:custGeom>
                <a:avLst/>
                <a:gdLst/>
                <a:ahLst/>
                <a:cxnLst/>
                <a:rect l="l" t="t" r="r" b="b"/>
                <a:pathLst>
                  <a:path w="39557" h="39557" extrusionOk="0">
                    <a:moveTo>
                      <a:pt x="19779" y="1"/>
                    </a:moveTo>
                    <a:cubicBezTo>
                      <a:pt x="14533" y="1"/>
                      <a:pt x="9503" y="2084"/>
                      <a:pt x="5793" y="5793"/>
                    </a:cubicBezTo>
                    <a:cubicBezTo>
                      <a:pt x="2084" y="9502"/>
                      <a:pt x="1" y="14533"/>
                      <a:pt x="1" y="19778"/>
                    </a:cubicBezTo>
                    <a:cubicBezTo>
                      <a:pt x="1" y="25024"/>
                      <a:pt x="2084" y="30055"/>
                      <a:pt x="5793" y="33764"/>
                    </a:cubicBezTo>
                    <a:cubicBezTo>
                      <a:pt x="9503" y="37473"/>
                      <a:pt x="14533" y="39557"/>
                      <a:pt x="19779" y="39557"/>
                    </a:cubicBezTo>
                    <a:cubicBezTo>
                      <a:pt x="25024" y="39557"/>
                      <a:pt x="30055" y="37473"/>
                      <a:pt x="33764" y="33764"/>
                    </a:cubicBezTo>
                    <a:cubicBezTo>
                      <a:pt x="37473" y="30055"/>
                      <a:pt x="39556" y="25024"/>
                      <a:pt x="39556" y="19778"/>
                    </a:cubicBezTo>
                    <a:cubicBezTo>
                      <a:pt x="39556" y="14533"/>
                      <a:pt x="37473" y="9502"/>
                      <a:pt x="33764" y="5793"/>
                    </a:cubicBezTo>
                    <a:cubicBezTo>
                      <a:pt x="30055" y="2084"/>
                      <a:pt x="25024" y="1"/>
                      <a:pt x="197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0"/>
              <p:cNvSpPr/>
              <p:nvPr/>
            </p:nvSpPr>
            <p:spPr>
              <a:xfrm>
                <a:off x="841178" y="3403199"/>
                <a:ext cx="1197676" cy="1197676"/>
              </a:xfrm>
              <a:custGeom>
                <a:avLst/>
                <a:gdLst/>
                <a:ahLst/>
                <a:cxnLst/>
                <a:rect l="l" t="t" r="r" b="b"/>
                <a:pathLst>
                  <a:path w="38669" h="38669" extrusionOk="0">
                    <a:moveTo>
                      <a:pt x="19335" y="0"/>
                    </a:moveTo>
                    <a:cubicBezTo>
                      <a:pt x="14207" y="0"/>
                      <a:pt x="9290" y="2038"/>
                      <a:pt x="5664" y="5664"/>
                    </a:cubicBezTo>
                    <a:cubicBezTo>
                      <a:pt x="2038" y="9290"/>
                      <a:pt x="0" y="14207"/>
                      <a:pt x="0" y="19335"/>
                    </a:cubicBezTo>
                    <a:cubicBezTo>
                      <a:pt x="0" y="24462"/>
                      <a:pt x="2038" y="29380"/>
                      <a:pt x="5664" y="33006"/>
                    </a:cubicBezTo>
                    <a:cubicBezTo>
                      <a:pt x="9290" y="36631"/>
                      <a:pt x="14207" y="38669"/>
                      <a:pt x="19335" y="38669"/>
                    </a:cubicBezTo>
                    <a:cubicBezTo>
                      <a:pt x="24462" y="38669"/>
                      <a:pt x="29381" y="36631"/>
                      <a:pt x="33006" y="33006"/>
                    </a:cubicBezTo>
                    <a:cubicBezTo>
                      <a:pt x="36632" y="29380"/>
                      <a:pt x="38669" y="24462"/>
                      <a:pt x="38669" y="19335"/>
                    </a:cubicBezTo>
                    <a:cubicBezTo>
                      <a:pt x="38669" y="14207"/>
                      <a:pt x="36632" y="9290"/>
                      <a:pt x="33006" y="5664"/>
                    </a:cubicBezTo>
                    <a:cubicBezTo>
                      <a:pt x="29381" y="2038"/>
                      <a:pt x="24462" y="0"/>
                      <a:pt x="193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0"/>
              <p:cNvSpPr/>
              <p:nvPr/>
            </p:nvSpPr>
            <p:spPr>
              <a:xfrm>
                <a:off x="835789" y="3400659"/>
                <a:ext cx="1208485" cy="1202755"/>
              </a:xfrm>
              <a:custGeom>
                <a:avLst/>
                <a:gdLst/>
                <a:ahLst/>
                <a:cxnLst/>
                <a:rect l="l" t="t" r="r" b="b"/>
                <a:pathLst>
                  <a:path w="39018" h="38833" extrusionOk="0">
                    <a:moveTo>
                      <a:pt x="19511" y="165"/>
                    </a:moveTo>
                    <a:cubicBezTo>
                      <a:pt x="24591" y="165"/>
                      <a:pt x="29376" y="2121"/>
                      <a:pt x="33003" y="5685"/>
                    </a:cubicBezTo>
                    <a:cubicBezTo>
                      <a:pt x="36671" y="9290"/>
                      <a:pt x="38716" y="14106"/>
                      <a:pt x="38761" y="19249"/>
                    </a:cubicBezTo>
                    <a:cubicBezTo>
                      <a:pt x="38806" y="24391"/>
                      <a:pt x="36845" y="29243"/>
                      <a:pt x="33241" y="32911"/>
                    </a:cubicBezTo>
                    <a:cubicBezTo>
                      <a:pt x="29637" y="36579"/>
                      <a:pt x="24819" y="38624"/>
                      <a:pt x="19677" y="38669"/>
                    </a:cubicBezTo>
                    <a:cubicBezTo>
                      <a:pt x="19623" y="38669"/>
                      <a:pt x="19569" y="38670"/>
                      <a:pt x="19515" y="38670"/>
                    </a:cubicBezTo>
                    <a:cubicBezTo>
                      <a:pt x="8974" y="38670"/>
                      <a:pt x="349" y="30145"/>
                      <a:pt x="257" y="19584"/>
                    </a:cubicBezTo>
                    <a:cubicBezTo>
                      <a:pt x="212" y="14443"/>
                      <a:pt x="2173" y="9590"/>
                      <a:pt x="5777" y="5922"/>
                    </a:cubicBezTo>
                    <a:cubicBezTo>
                      <a:pt x="9382" y="2254"/>
                      <a:pt x="14198" y="210"/>
                      <a:pt x="19341" y="165"/>
                    </a:cubicBezTo>
                    <a:cubicBezTo>
                      <a:pt x="19398" y="165"/>
                      <a:pt x="19454" y="165"/>
                      <a:pt x="19511" y="165"/>
                    </a:cubicBezTo>
                    <a:close/>
                    <a:moveTo>
                      <a:pt x="19491" y="1"/>
                    </a:moveTo>
                    <a:cubicBezTo>
                      <a:pt x="19441" y="1"/>
                      <a:pt x="19390" y="1"/>
                      <a:pt x="19340" y="1"/>
                    </a:cubicBezTo>
                    <a:cubicBezTo>
                      <a:pt x="8633" y="95"/>
                      <a:pt x="0" y="8881"/>
                      <a:pt x="93" y="19586"/>
                    </a:cubicBezTo>
                    <a:cubicBezTo>
                      <a:pt x="187" y="30235"/>
                      <a:pt x="8878" y="38833"/>
                      <a:pt x="19506" y="38833"/>
                    </a:cubicBezTo>
                    <a:cubicBezTo>
                      <a:pt x="19563" y="38833"/>
                      <a:pt x="19622" y="38833"/>
                      <a:pt x="19678" y="38832"/>
                    </a:cubicBezTo>
                    <a:cubicBezTo>
                      <a:pt x="30384" y="38739"/>
                      <a:pt x="39018" y="29953"/>
                      <a:pt x="38925" y="19247"/>
                    </a:cubicBezTo>
                    <a:cubicBezTo>
                      <a:pt x="38879" y="14061"/>
                      <a:pt x="36817" y="9204"/>
                      <a:pt x="33118" y="5568"/>
                    </a:cubicBezTo>
                    <a:cubicBezTo>
                      <a:pt x="29454" y="1969"/>
                      <a:pt x="24624" y="1"/>
                      <a:pt x="194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0"/>
              <p:cNvSpPr/>
              <p:nvPr/>
            </p:nvSpPr>
            <p:spPr>
              <a:xfrm>
                <a:off x="1960555" y="3997065"/>
                <a:ext cx="50640" cy="465"/>
              </a:xfrm>
              <a:custGeom>
                <a:avLst/>
                <a:gdLst/>
                <a:ahLst/>
                <a:cxnLst/>
                <a:rect l="l" t="t" r="r" b="b"/>
                <a:pathLst>
                  <a:path w="1635" h="15" extrusionOk="0">
                    <a:moveTo>
                      <a:pt x="1634" y="0"/>
                    </a:moveTo>
                    <a:lnTo>
                      <a:pt x="0" y="1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0"/>
              <p:cNvSpPr/>
              <p:nvPr/>
            </p:nvSpPr>
            <p:spPr>
              <a:xfrm>
                <a:off x="1960648" y="3988919"/>
                <a:ext cx="50733" cy="15703"/>
              </a:xfrm>
              <a:custGeom>
                <a:avLst/>
                <a:gdLst/>
                <a:ahLst/>
                <a:cxnLst/>
                <a:rect l="l" t="t" r="r" b="b"/>
                <a:pathLst>
                  <a:path w="1638" h="507" extrusionOk="0">
                    <a:moveTo>
                      <a:pt x="1633" y="1"/>
                    </a:moveTo>
                    <a:lnTo>
                      <a:pt x="1" y="15"/>
                    </a:lnTo>
                    <a:lnTo>
                      <a:pt x="5" y="506"/>
                    </a:lnTo>
                    <a:lnTo>
                      <a:pt x="1637" y="492"/>
                    </a:lnTo>
                    <a:lnTo>
                      <a:pt x="16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0"/>
              <p:cNvSpPr/>
              <p:nvPr/>
            </p:nvSpPr>
            <p:spPr>
              <a:xfrm>
                <a:off x="868898" y="4006574"/>
                <a:ext cx="50578" cy="496"/>
              </a:xfrm>
              <a:custGeom>
                <a:avLst/>
                <a:gdLst/>
                <a:ahLst/>
                <a:cxnLst/>
                <a:rect l="l" t="t" r="r" b="b"/>
                <a:pathLst>
                  <a:path w="1633" h="16" extrusionOk="0">
                    <a:moveTo>
                      <a:pt x="1633" y="1"/>
                    </a:moveTo>
                    <a:lnTo>
                      <a:pt x="0" y="1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0"/>
              <p:cNvSpPr/>
              <p:nvPr/>
            </p:nvSpPr>
            <p:spPr>
              <a:xfrm>
                <a:off x="868744" y="3999140"/>
                <a:ext cx="50733" cy="15703"/>
              </a:xfrm>
              <a:custGeom>
                <a:avLst/>
                <a:gdLst/>
                <a:ahLst/>
                <a:cxnLst/>
                <a:rect l="l" t="t" r="r" b="b"/>
                <a:pathLst>
                  <a:path w="1638" h="507" extrusionOk="0">
                    <a:moveTo>
                      <a:pt x="1634" y="1"/>
                    </a:moveTo>
                    <a:lnTo>
                      <a:pt x="1" y="15"/>
                    </a:lnTo>
                    <a:lnTo>
                      <a:pt x="5" y="506"/>
                    </a:lnTo>
                    <a:lnTo>
                      <a:pt x="1638" y="492"/>
                    </a:lnTo>
                    <a:lnTo>
                      <a:pt x="16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0"/>
              <p:cNvSpPr/>
              <p:nvPr/>
            </p:nvSpPr>
            <p:spPr>
              <a:xfrm>
                <a:off x="1444553" y="4522576"/>
                <a:ext cx="465" cy="50609"/>
              </a:xfrm>
              <a:custGeom>
                <a:avLst/>
                <a:gdLst/>
                <a:ahLst/>
                <a:cxnLst/>
                <a:rect l="l" t="t" r="r" b="b"/>
                <a:pathLst>
                  <a:path w="15" h="1634" extrusionOk="0">
                    <a:moveTo>
                      <a:pt x="15" y="1633"/>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0"/>
              <p:cNvSpPr/>
              <p:nvPr/>
            </p:nvSpPr>
            <p:spPr>
              <a:xfrm>
                <a:off x="1436996" y="4522421"/>
                <a:ext cx="15641" cy="50733"/>
              </a:xfrm>
              <a:custGeom>
                <a:avLst/>
                <a:gdLst/>
                <a:ahLst/>
                <a:cxnLst/>
                <a:rect l="l" t="t" r="r" b="b"/>
                <a:pathLst>
                  <a:path w="505" h="1638" extrusionOk="0">
                    <a:moveTo>
                      <a:pt x="492" y="0"/>
                    </a:moveTo>
                    <a:lnTo>
                      <a:pt x="1" y="5"/>
                    </a:lnTo>
                    <a:lnTo>
                      <a:pt x="14" y="1637"/>
                    </a:lnTo>
                    <a:lnTo>
                      <a:pt x="505" y="1633"/>
                    </a:lnTo>
                    <a:lnTo>
                      <a:pt x="4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0"/>
              <p:cNvSpPr/>
              <p:nvPr/>
            </p:nvSpPr>
            <p:spPr>
              <a:xfrm>
                <a:off x="1435045" y="3430919"/>
                <a:ext cx="465" cy="50578"/>
              </a:xfrm>
              <a:custGeom>
                <a:avLst/>
                <a:gdLst/>
                <a:ahLst/>
                <a:cxnLst/>
                <a:rect l="l" t="t" r="r" b="b"/>
                <a:pathLst>
                  <a:path w="15" h="1633" extrusionOk="0">
                    <a:moveTo>
                      <a:pt x="14" y="1633"/>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0"/>
              <p:cNvSpPr/>
              <p:nvPr/>
            </p:nvSpPr>
            <p:spPr>
              <a:xfrm>
                <a:off x="1427395" y="3431012"/>
                <a:ext cx="15672" cy="50702"/>
              </a:xfrm>
              <a:custGeom>
                <a:avLst/>
                <a:gdLst/>
                <a:ahLst/>
                <a:cxnLst/>
                <a:rect l="l" t="t" r="r" b="b"/>
                <a:pathLst>
                  <a:path w="506" h="1637" extrusionOk="0">
                    <a:moveTo>
                      <a:pt x="491" y="0"/>
                    </a:moveTo>
                    <a:lnTo>
                      <a:pt x="0" y="4"/>
                    </a:lnTo>
                    <a:lnTo>
                      <a:pt x="14" y="1637"/>
                    </a:lnTo>
                    <a:lnTo>
                      <a:pt x="505" y="1633"/>
                    </a:lnTo>
                    <a:lnTo>
                      <a:pt x="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0"/>
              <p:cNvSpPr/>
              <p:nvPr/>
            </p:nvSpPr>
            <p:spPr>
              <a:xfrm>
                <a:off x="1884704" y="4272720"/>
                <a:ext cx="43207" cy="26296"/>
              </a:xfrm>
              <a:custGeom>
                <a:avLst/>
                <a:gdLst/>
                <a:ahLst/>
                <a:cxnLst/>
                <a:rect l="l" t="t" r="r" b="b"/>
                <a:pathLst>
                  <a:path w="1395" h="849" extrusionOk="0">
                    <a:moveTo>
                      <a:pt x="1395" y="849"/>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0"/>
              <p:cNvSpPr/>
              <p:nvPr/>
            </p:nvSpPr>
            <p:spPr>
              <a:xfrm>
                <a:off x="1880832" y="4266309"/>
                <a:ext cx="51136" cy="39304"/>
              </a:xfrm>
              <a:custGeom>
                <a:avLst/>
                <a:gdLst/>
                <a:ahLst/>
                <a:cxnLst/>
                <a:rect l="l" t="t" r="r" b="b"/>
                <a:pathLst>
                  <a:path w="1651" h="1269" extrusionOk="0">
                    <a:moveTo>
                      <a:pt x="255" y="0"/>
                    </a:moveTo>
                    <a:lnTo>
                      <a:pt x="0" y="419"/>
                    </a:lnTo>
                    <a:lnTo>
                      <a:pt x="1395" y="1269"/>
                    </a:lnTo>
                    <a:lnTo>
                      <a:pt x="1650" y="850"/>
                    </a:lnTo>
                    <a:lnTo>
                      <a:pt x="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0"/>
              <p:cNvSpPr/>
              <p:nvPr/>
            </p:nvSpPr>
            <p:spPr>
              <a:xfrm>
                <a:off x="952153" y="3705057"/>
                <a:ext cx="43238" cy="26327"/>
              </a:xfrm>
              <a:custGeom>
                <a:avLst/>
                <a:gdLst/>
                <a:ahLst/>
                <a:cxnLst/>
                <a:rect l="l" t="t" r="r" b="b"/>
                <a:pathLst>
                  <a:path w="1396" h="850" extrusionOk="0">
                    <a:moveTo>
                      <a:pt x="1395" y="849"/>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0"/>
              <p:cNvSpPr/>
              <p:nvPr/>
            </p:nvSpPr>
            <p:spPr>
              <a:xfrm>
                <a:off x="948374" y="3698769"/>
                <a:ext cx="51136" cy="39304"/>
              </a:xfrm>
              <a:custGeom>
                <a:avLst/>
                <a:gdLst/>
                <a:ahLst/>
                <a:cxnLst/>
                <a:rect l="l" t="t" r="r" b="b"/>
                <a:pathLst>
                  <a:path w="1651" h="1269" extrusionOk="0">
                    <a:moveTo>
                      <a:pt x="255" y="1"/>
                    </a:moveTo>
                    <a:lnTo>
                      <a:pt x="0" y="420"/>
                    </a:lnTo>
                    <a:lnTo>
                      <a:pt x="1395" y="1269"/>
                    </a:lnTo>
                    <a:lnTo>
                      <a:pt x="1650" y="849"/>
                    </a:lnTo>
                    <a:lnTo>
                      <a:pt x="2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0"/>
              <p:cNvSpPr/>
              <p:nvPr/>
            </p:nvSpPr>
            <p:spPr>
              <a:xfrm>
                <a:off x="1143036" y="4446724"/>
                <a:ext cx="26358" cy="43238"/>
              </a:xfrm>
              <a:custGeom>
                <a:avLst/>
                <a:gdLst/>
                <a:ahLst/>
                <a:cxnLst/>
                <a:rect l="l" t="t" r="r" b="b"/>
                <a:pathLst>
                  <a:path w="851" h="1396" extrusionOk="0">
                    <a:moveTo>
                      <a:pt x="1" y="1395"/>
                    </a:moveTo>
                    <a:lnTo>
                      <a:pt x="85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0"/>
              <p:cNvSpPr/>
              <p:nvPr/>
            </p:nvSpPr>
            <p:spPr>
              <a:xfrm>
                <a:off x="1136532" y="4442729"/>
                <a:ext cx="39335" cy="51136"/>
              </a:xfrm>
              <a:custGeom>
                <a:avLst/>
                <a:gdLst/>
                <a:ahLst/>
                <a:cxnLst/>
                <a:rect l="l" t="t" r="r" b="b"/>
                <a:pathLst>
                  <a:path w="1270" h="1651" extrusionOk="0">
                    <a:moveTo>
                      <a:pt x="850" y="0"/>
                    </a:moveTo>
                    <a:lnTo>
                      <a:pt x="1" y="1395"/>
                    </a:lnTo>
                    <a:lnTo>
                      <a:pt x="420" y="1650"/>
                    </a:lnTo>
                    <a:lnTo>
                      <a:pt x="1269" y="255"/>
                    </a:lnTo>
                    <a:lnTo>
                      <a:pt x="8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0"/>
              <p:cNvSpPr/>
              <p:nvPr/>
            </p:nvSpPr>
            <p:spPr>
              <a:xfrm>
                <a:off x="1710669" y="3514142"/>
                <a:ext cx="26327" cy="43238"/>
              </a:xfrm>
              <a:custGeom>
                <a:avLst/>
                <a:gdLst/>
                <a:ahLst/>
                <a:cxnLst/>
                <a:rect l="l" t="t" r="r" b="b"/>
                <a:pathLst>
                  <a:path w="850" h="1396" extrusionOk="0">
                    <a:moveTo>
                      <a:pt x="1" y="1395"/>
                    </a:moveTo>
                    <a:lnTo>
                      <a:pt x="84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0"/>
              <p:cNvSpPr/>
              <p:nvPr/>
            </p:nvSpPr>
            <p:spPr>
              <a:xfrm>
                <a:off x="1703886" y="3509899"/>
                <a:ext cx="39304" cy="51136"/>
              </a:xfrm>
              <a:custGeom>
                <a:avLst/>
                <a:gdLst/>
                <a:ahLst/>
                <a:cxnLst/>
                <a:rect l="l" t="t" r="r" b="b"/>
                <a:pathLst>
                  <a:path w="1269" h="1651" extrusionOk="0">
                    <a:moveTo>
                      <a:pt x="849" y="1"/>
                    </a:moveTo>
                    <a:lnTo>
                      <a:pt x="1" y="1396"/>
                    </a:lnTo>
                    <a:lnTo>
                      <a:pt x="420" y="1651"/>
                    </a:lnTo>
                    <a:lnTo>
                      <a:pt x="1268" y="256"/>
                    </a:lnTo>
                    <a:lnTo>
                      <a:pt x="8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0"/>
              <p:cNvSpPr/>
              <p:nvPr/>
            </p:nvSpPr>
            <p:spPr>
              <a:xfrm>
                <a:off x="1882350" y="3700875"/>
                <a:ext cx="42990" cy="26698"/>
              </a:xfrm>
              <a:custGeom>
                <a:avLst/>
                <a:gdLst/>
                <a:ahLst/>
                <a:cxnLst/>
                <a:rect l="l" t="t" r="r" b="b"/>
                <a:pathLst>
                  <a:path w="1388" h="862" extrusionOk="0">
                    <a:moveTo>
                      <a:pt x="1388" y="0"/>
                    </a:moveTo>
                    <a:lnTo>
                      <a:pt x="0" y="86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0"/>
              <p:cNvSpPr/>
              <p:nvPr/>
            </p:nvSpPr>
            <p:spPr>
              <a:xfrm>
                <a:off x="1878199" y="3694061"/>
                <a:ext cx="51012" cy="39614"/>
              </a:xfrm>
              <a:custGeom>
                <a:avLst/>
                <a:gdLst/>
                <a:ahLst/>
                <a:cxnLst/>
                <a:rect l="l" t="t" r="r" b="b"/>
                <a:pathLst>
                  <a:path w="1647" h="1279" extrusionOk="0">
                    <a:moveTo>
                      <a:pt x="1389" y="0"/>
                    </a:moveTo>
                    <a:lnTo>
                      <a:pt x="1" y="861"/>
                    </a:lnTo>
                    <a:lnTo>
                      <a:pt x="260" y="1278"/>
                    </a:lnTo>
                    <a:lnTo>
                      <a:pt x="1647" y="417"/>
                    </a:lnTo>
                    <a:lnTo>
                      <a:pt x="13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0"/>
              <p:cNvSpPr/>
              <p:nvPr/>
            </p:nvSpPr>
            <p:spPr>
              <a:xfrm>
                <a:off x="954723" y="4276530"/>
                <a:ext cx="42959" cy="26667"/>
              </a:xfrm>
              <a:custGeom>
                <a:avLst/>
                <a:gdLst/>
                <a:ahLst/>
                <a:cxnLst/>
                <a:rect l="l" t="t" r="r" b="b"/>
                <a:pathLst>
                  <a:path w="1387" h="861" extrusionOk="0">
                    <a:moveTo>
                      <a:pt x="1387" y="0"/>
                    </a:moveTo>
                    <a:lnTo>
                      <a:pt x="0" y="86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0"/>
              <p:cNvSpPr/>
              <p:nvPr/>
            </p:nvSpPr>
            <p:spPr>
              <a:xfrm>
                <a:off x="950666" y="4269778"/>
                <a:ext cx="50981" cy="39614"/>
              </a:xfrm>
              <a:custGeom>
                <a:avLst/>
                <a:gdLst/>
                <a:ahLst/>
                <a:cxnLst/>
                <a:rect l="l" t="t" r="r" b="b"/>
                <a:pathLst>
                  <a:path w="1646" h="1279" extrusionOk="0">
                    <a:moveTo>
                      <a:pt x="1388" y="1"/>
                    </a:moveTo>
                    <a:lnTo>
                      <a:pt x="0" y="863"/>
                    </a:lnTo>
                    <a:lnTo>
                      <a:pt x="258" y="1279"/>
                    </a:lnTo>
                    <a:lnTo>
                      <a:pt x="1646" y="418"/>
                    </a:lnTo>
                    <a:lnTo>
                      <a:pt x="13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0"/>
              <p:cNvSpPr/>
              <p:nvPr/>
            </p:nvSpPr>
            <p:spPr>
              <a:xfrm>
                <a:off x="1138886" y="3516713"/>
                <a:ext cx="26698" cy="42990"/>
              </a:xfrm>
              <a:custGeom>
                <a:avLst/>
                <a:gdLst/>
                <a:ahLst/>
                <a:cxnLst/>
                <a:rect l="l" t="t" r="r" b="b"/>
                <a:pathLst>
                  <a:path w="862" h="1388" extrusionOk="0">
                    <a:moveTo>
                      <a:pt x="0" y="0"/>
                    </a:moveTo>
                    <a:lnTo>
                      <a:pt x="861" y="138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0"/>
              <p:cNvSpPr/>
              <p:nvPr/>
            </p:nvSpPr>
            <p:spPr>
              <a:xfrm>
                <a:off x="1132474" y="3512903"/>
                <a:ext cx="39614" cy="51043"/>
              </a:xfrm>
              <a:custGeom>
                <a:avLst/>
                <a:gdLst/>
                <a:ahLst/>
                <a:cxnLst/>
                <a:rect l="l" t="t" r="r" b="b"/>
                <a:pathLst>
                  <a:path w="1279" h="1648" extrusionOk="0">
                    <a:moveTo>
                      <a:pt x="417" y="0"/>
                    </a:moveTo>
                    <a:lnTo>
                      <a:pt x="0" y="260"/>
                    </a:lnTo>
                    <a:lnTo>
                      <a:pt x="861" y="1647"/>
                    </a:lnTo>
                    <a:lnTo>
                      <a:pt x="1278" y="1388"/>
                    </a:lnTo>
                    <a:lnTo>
                      <a:pt x="4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0"/>
              <p:cNvSpPr/>
              <p:nvPr/>
            </p:nvSpPr>
            <p:spPr>
              <a:xfrm>
                <a:off x="1714479" y="4444370"/>
                <a:ext cx="26698" cy="43021"/>
              </a:xfrm>
              <a:custGeom>
                <a:avLst/>
                <a:gdLst/>
                <a:ahLst/>
                <a:cxnLst/>
                <a:rect l="l" t="t" r="r" b="b"/>
                <a:pathLst>
                  <a:path w="862" h="1389" extrusionOk="0">
                    <a:moveTo>
                      <a:pt x="1" y="0"/>
                    </a:moveTo>
                    <a:lnTo>
                      <a:pt x="862" y="138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0"/>
              <p:cNvSpPr/>
              <p:nvPr/>
            </p:nvSpPr>
            <p:spPr>
              <a:xfrm>
                <a:off x="1708067" y="4440591"/>
                <a:ext cx="39614" cy="51012"/>
              </a:xfrm>
              <a:custGeom>
                <a:avLst/>
                <a:gdLst/>
                <a:ahLst/>
                <a:cxnLst/>
                <a:rect l="l" t="t" r="r" b="b"/>
                <a:pathLst>
                  <a:path w="1279" h="1647" extrusionOk="0">
                    <a:moveTo>
                      <a:pt x="418" y="0"/>
                    </a:moveTo>
                    <a:lnTo>
                      <a:pt x="1" y="260"/>
                    </a:lnTo>
                    <a:lnTo>
                      <a:pt x="862" y="1646"/>
                    </a:lnTo>
                    <a:lnTo>
                      <a:pt x="1279" y="1388"/>
                    </a:lnTo>
                    <a:lnTo>
                      <a:pt x="4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0"/>
              <p:cNvSpPr/>
              <p:nvPr/>
            </p:nvSpPr>
            <p:spPr>
              <a:xfrm>
                <a:off x="1089608" y="3604799"/>
                <a:ext cx="430146" cy="490914"/>
              </a:xfrm>
              <a:custGeom>
                <a:avLst/>
                <a:gdLst/>
                <a:ahLst/>
                <a:cxnLst/>
                <a:rect l="l" t="t" r="r" b="b"/>
                <a:pathLst>
                  <a:path w="13888" h="15850" extrusionOk="0">
                    <a:moveTo>
                      <a:pt x="371" y="0"/>
                    </a:moveTo>
                    <a:lnTo>
                      <a:pt x="1" y="323"/>
                    </a:lnTo>
                    <a:lnTo>
                      <a:pt x="13517" y="15849"/>
                    </a:lnTo>
                    <a:lnTo>
                      <a:pt x="13887" y="15527"/>
                    </a:lnTo>
                    <a:lnTo>
                      <a:pt x="3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0"/>
              <p:cNvSpPr/>
              <p:nvPr/>
            </p:nvSpPr>
            <p:spPr>
              <a:xfrm>
                <a:off x="1350397" y="3618024"/>
                <a:ext cx="451517" cy="459105"/>
              </a:xfrm>
              <a:custGeom>
                <a:avLst/>
                <a:gdLst/>
                <a:ahLst/>
                <a:cxnLst/>
                <a:rect l="l" t="t" r="r" b="b"/>
                <a:pathLst>
                  <a:path w="14578" h="14823" extrusionOk="0">
                    <a:moveTo>
                      <a:pt x="1" y="14823"/>
                    </a:moveTo>
                    <a:lnTo>
                      <a:pt x="14577"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0"/>
              <p:cNvSpPr/>
              <p:nvPr/>
            </p:nvSpPr>
            <p:spPr>
              <a:xfrm>
                <a:off x="1335964" y="3603807"/>
                <a:ext cx="480383" cy="487538"/>
              </a:xfrm>
              <a:custGeom>
                <a:avLst/>
                <a:gdLst/>
                <a:ahLst/>
                <a:cxnLst/>
                <a:rect l="l" t="t" r="r" b="b"/>
                <a:pathLst>
                  <a:path w="15510" h="15741" extrusionOk="0">
                    <a:moveTo>
                      <a:pt x="14577" y="0"/>
                    </a:moveTo>
                    <a:lnTo>
                      <a:pt x="1" y="14823"/>
                    </a:lnTo>
                    <a:lnTo>
                      <a:pt x="934" y="15740"/>
                    </a:lnTo>
                    <a:lnTo>
                      <a:pt x="15510" y="918"/>
                    </a:lnTo>
                    <a:lnTo>
                      <a:pt x="145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0"/>
              <p:cNvSpPr/>
              <p:nvPr/>
            </p:nvSpPr>
            <p:spPr>
              <a:xfrm>
                <a:off x="1401873" y="3894608"/>
                <a:ext cx="177101" cy="487445"/>
              </a:xfrm>
              <a:custGeom>
                <a:avLst/>
                <a:gdLst/>
                <a:ahLst/>
                <a:cxnLst/>
                <a:rect l="l" t="t" r="r" b="b"/>
                <a:pathLst>
                  <a:path w="5718" h="15738" extrusionOk="0">
                    <a:moveTo>
                      <a:pt x="0" y="0"/>
                    </a:moveTo>
                    <a:lnTo>
                      <a:pt x="5718" y="1573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0"/>
              <p:cNvSpPr/>
              <p:nvPr/>
            </p:nvSpPr>
            <p:spPr>
              <a:xfrm>
                <a:off x="1382794" y="3887268"/>
                <a:ext cx="215228" cy="501290"/>
              </a:xfrm>
              <a:custGeom>
                <a:avLst/>
                <a:gdLst/>
                <a:ahLst/>
                <a:cxnLst/>
                <a:rect l="l" t="t" r="r" b="b"/>
                <a:pathLst>
                  <a:path w="6949" h="16185" extrusionOk="0">
                    <a:moveTo>
                      <a:pt x="1231" y="0"/>
                    </a:moveTo>
                    <a:lnTo>
                      <a:pt x="0" y="448"/>
                    </a:lnTo>
                    <a:lnTo>
                      <a:pt x="5719" y="16185"/>
                    </a:lnTo>
                    <a:lnTo>
                      <a:pt x="6949" y="15737"/>
                    </a:lnTo>
                    <a:lnTo>
                      <a:pt x="12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0"/>
              <p:cNvSpPr/>
              <p:nvPr/>
            </p:nvSpPr>
            <p:spPr>
              <a:xfrm>
                <a:off x="1372914" y="3940912"/>
                <a:ext cx="134235" cy="122279"/>
              </a:xfrm>
              <a:custGeom>
                <a:avLst/>
                <a:gdLst/>
                <a:ahLst/>
                <a:cxnLst/>
                <a:rect l="l" t="t" r="r" b="b"/>
                <a:pathLst>
                  <a:path w="4334" h="3948" extrusionOk="0">
                    <a:moveTo>
                      <a:pt x="2167" y="0"/>
                    </a:moveTo>
                    <a:cubicBezTo>
                      <a:pt x="1662" y="0"/>
                      <a:pt x="1157" y="193"/>
                      <a:pt x="771" y="578"/>
                    </a:cubicBezTo>
                    <a:cubicBezTo>
                      <a:pt x="1" y="1349"/>
                      <a:pt x="1" y="2598"/>
                      <a:pt x="771" y="3369"/>
                    </a:cubicBezTo>
                    <a:cubicBezTo>
                      <a:pt x="1157" y="3754"/>
                      <a:pt x="1662" y="3947"/>
                      <a:pt x="2167" y="3947"/>
                    </a:cubicBezTo>
                    <a:cubicBezTo>
                      <a:pt x="2672" y="3947"/>
                      <a:pt x="3177" y="3754"/>
                      <a:pt x="3563" y="3369"/>
                    </a:cubicBezTo>
                    <a:cubicBezTo>
                      <a:pt x="4334" y="2598"/>
                      <a:pt x="4334" y="1349"/>
                      <a:pt x="3563" y="578"/>
                    </a:cubicBezTo>
                    <a:cubicBezTo>
                      <a:pt x="3177" y="193"/>
                      <a:pt x="2672" y="0"/>
                      <a:pt x="2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0"/>
              <p:cNvSpPr/>
              <p:nvPr/>
            </p:nvSpPr>
            <p:spPr>
              <a:xfrm>
                <a:off x="1376042" y="3938372"/>
                <a:ext cx="127793" cy="127328"/>
              </a:xfrm>
              <a:custGeom>
                <a:avLst/>
                <a:gdLst/>
                <a:ahLst/>
                <a:cxnLst/>
                <a:rect l="l" t="t" r="r" b="b"/>
                <a:pathLst>
                  <a:path w="4126" h="4111" extrusionOk="0">
                    <a:moveTo>
                      <a:pt x="2066" y="163"/>
                    </a:moveTo>
                    <a:cubicBezTo>
                      <a:pt x="3101" y="163"/>
                      <a:pt x="3949" y="1002"/>
                      <a:pt x="3958" y="2039"/>
                    </a:cubicBezTo>
                    <a:cubicBezTo>
                      <a:pt x="3962" y="2545"/>
                      <a:pt x="3769" y="3022"/>
                      <a:pt x="3415" y="3381"/>
                    </a:cubicBezTo>
                    <a:cubicBezTo>
                      <a:pt x="3061" y="3742"/>
                      <a:pt x="2588" y="3943"/>
                      <a:pt x="2082" y="3947"/>
                    </a:cubicBezTo>
                    <a:cubicBezTo>
                      <a:pt x="1580" y="3946"/>
                      <a:pt x="1101" y="3759"/>
                      <a:pt x="740" y="3405"/>
                    </a:cubicBezTo>
                    <a:cubicBezTo>
                      <a:pt x="379" y="3051"/>
                      <a:pt x="178" y="2578"/>
                      <a:pt x="174" y="2073"/>
                    </a:cubicBezTo>
                    <a:cubicBezTo>
                      <a:pt x="165" y="1029"/>
                      <a:pt x="1006" y="173"/>
                      <a:pt x="2050" y="163"/>
                    </a:cubicBezTo>
                    <a:close/>
                    <a:moveTo>
                      <a:pt x="2048" y="0"/>
                    </a:moveTo>
                    <a:cubicBezTo>
                      <a:pt x="914" y="10"/>
                      <a:pt x="1" y="940"/>
                      <a:pt x="10" y="2074"/>
                    </a:cubicBezTo>
                    <a:cubicBezTo>
                      <a:pt x="15" y="2623"/>
                      <a:pt x="234" y="3137"/>
                      <a:pt x="625" y="3522"/>
                    </a:cubicBezTo>
                    <a:cubicBezTo>
                      <a:pt x="1012" y="3902"/>
                      <a:pt x="1523" y="4111"/>
                      <a:pt x="2065" y="4111"/>
                    </a:cubicBezTo>
                    <a:lnTo>
                      <a:pt x="2083" y="4111"/>
                    </a:lnTo>
                    <a:cubicBezTo>
                      <a:pt x="2633" y="4106"/>
                      <a:pt x="3147" y="3888"/>
                      <a:pt x="3532" y="3496"/>
                    </a:cubicBezTo>
                    <a:cubicBezTo>
                      <a:pt x="3917" y="3105"/>
                      <a:pt x="4126" y="2587"/>
                      <a:pt x="4122" y="2038"/>
                    </a:cubicBezTo>
                    <a:cubicBezTo>
                      <a:pt x="4112" y="910"/>
                      <a:pt x="3191" y="0"/>
                      <a:pt x="2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0"/>
              <p:cNvSpPr/>
              <p:nvPr/>
            </p:nvSpPr>
            <p:spPr>
              <a:xfrm>
                <a:off x="1409895" y="3972039"/>
                <a:ext cx="60272" cy="59994"/>
              </a:xfrm>
              <a:custGeom>
                <a:avLst/>
                <a:gdLst/>
                <a:ahLst/>
                <a:cxnLst/>
                <a:rect l="l" t="t" r="r" b="b"/>
                <a:pathLst>
                  <a:path w="1946" h="1937" extrusionOk="0">
                    <a:moveTo>
                      <a:pt x="972" y="1"/>
                    </a:moveTo>
                    <a:cubicBezTo>
                      <a:pt x="970" y="1"/>
                      <a:pt x="967" y="1"/>
                      <a:pt x="965" y="1"/>
                    </a:cubicBezTo>
                    <a:cubicBezTo>
                      <a:pt x="430" y="6"/>
                      <a:pt x="0" y="442"/>
                      <a:pt x="5" y="977"/>
                    </a:cubicBezTo>
                    <a:cubicBezTo>
                      <a:pt x="10" y="1508"/>
                      <a:pt x="441" y="1937"/>
                      <a:pt x="972" y="1937"/>
                    </a:cubicBezTo>
                    <a:cubicBezTo>
                      <a:pt x="975" y="1937"/>
                      <a:pt x="978" y="1937"/>
                      <a:pt x="981" y="1937"/>
                    </a:cubicBezTo>
                    <a:cubicBezTo>
                      <a:pt x="1516" y="1933"/>
                      <a:pt x="1946" y="1495"/>
                      <a:pt x="1940" y="960"/>
                    </a:cubicBezTo>
                    <a:cubicBezTo>
                      <a:pt x="1936" y="429"/>
                      <a:pt x="1503" y="1"/>
                      <a:pt x="9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40"/>
            <p:cNvGrpSpPr/>
            <p:nvPr/>
          </p:nvGrpSpPr>
          <p:grpSpPr>
            <a:xfrm>
              <a:off x="713229" y="1822769"/>
              <a:ext cx="1518366" cy="2906074"/>
              <a:chOff x="713229" y="1822769"/>
              <a:chExt cx="1518366" cy="2906074"/>
            </a:xfrm>
          </p:grpSpPr>
          <p:sp>
            <p:nvSpPr>
              <p:cNvPr id="773" name="Google Shape;773;p40"/>
              <p:cNvSpPr/>
              <p:nvPr/>
            </p:nvSpPr>
            <p:spPr>
              <a:xfrm flipH="1">
                <a:off x="1314454" y="4609655"/>
                <a:ext cx="270776" cy="119188"/>
              </a:xfrm>
              <a:custGeom>
                <a:avLst/>
                <a:gdLst/>
                <a:ahLst/>
                <a:cxnLst/>
                <a:rect l="l" t="t" r="r" b="b"/>
                <a:pathLst>
                  <a:path w="5123" h="2255" extrusionOk="0">
                    <a:moveTo>
                      <a:pt x="2462" y="1"/>
                    </a:moveTo>
                    <a:cubicBezTo>
                      <a:pt x="2462" y="1"/>
                      <a:pt x="2093" y="772"/>
                      <a:pt x="1605" y="980"/>
                    </a:cubicBezTo>
                    <a:cubicBezTo>
                      <a:pt x="1117" y="1187"/>
                      <a:pt x="1" y="1255"/>
                      <a:pt x="1" y="2255"/>
                    </a:cubicBezTo>
                    <a:lnTo>
                      <a:pt x="4643" y="2255"/>
                    </a:lnTo>
                    <a:cubicBezTo>
                      <a:pt x="4953" y="2255"/>
                      <a:pt x="5123" y="2028"/>
                      <a:pt x="5123" y="1810"/>
                    </a:cubicBezTo>
                    <a:lnTo>
                      <a:pt x="50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0"/>
              <p:cNvSpPr/>
              <p:nvPr/>
            </p:nvSpPr>
            <p:spPr>
              <a:xfrm flipH="1">
                <a:off x="821317" y="4603418"/>
                <a:ext cx="248366" cy="125425"/>
              </a:xfrm>
              <a:custGeom>
                <a:avLst/>
                <a:gdLst/>
                <a:ahLst/>
                <a:cxnLst/>
                <a:rect l="l" t="t" r="r" b="b"/>
                <a:pathLst>
                  <a:path w="4699" h="2373" extrusionOk="0">
                    <a:moveTo>
                      <a:pt x="3901" y="0"/>
                    </a:moveTo>
                    <a:cubicBezTo>
                      <a:pt x="3369" y="0"/>
                      <a:pt x="2537" y="166"/>
                      <a:pt x="2062" y="166"/>
                    </a:cubicBezTo>
                    <a:cubicBezTo>
                      <a:pt x="1928" y="166"/>
                      <a:pt x="1822" y="153"/>
                      <a:pt x="1759" y="119"/>
                    </a:cubicBezTo>
                    <a:cubicBezTo>
                      <a:pt x="1759" y="119"/>
                      <a:pt x="1626" y="890"/>
                      <a:pt x="1138" y="1098"/>
                    </a:cubicBezTo>
                    <a:cubicBezTo>
                      <a:pt x="650" y="1305"/>
                      <a:pt x="15" y="1513"/>
                      <a:pt x="0" y="2373"/>
                    </a:cubicBezTo>
                    <a:lnTo>
                      <a:pt x="4176" y="2373"/>
                    </a:lnTo>
                    <a:cubicBezTo>
                      <a:pt x="4486" y="2373"/>
                      <a:pt x="4698" y="2182"/>
                      <a:pt x="4641" y="1827"/>
                    </a:cubicBezTo>
                    <a:lnTo>
                      <a:pt x="4371" y="119"/>
                    </a:lnTo>
                    <a:cubicBezTo>
                      <a:pt x="4305" y="31"/>
                      <a:pt x="4131" y="0"/>
                      <a:pt x="39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0"/>
              <p:cNvSpPr/>
              <p:nvPr/>
            </p:nvSpPr>
            <p:spPr>
              <a:xfrm flipH="1">
                <a:off x="810746" y="3135740"/>
                <a:ext cx="777656" cy="1529624"/>
              </a:xfrm>
              <a:custGeom>
                <a:avLst/>
                <a:gdLst/>
                <a:ahLst/>
                <a:cxnLst/>
                <a:rect l="l" t="t" r="r" b="b"/>
                <a:pathLst>
                  <a:path w="14713" h="28940" extrusionOk="0">
                    <a:moveTo>
                      <a:pt x="818" y="1"/>
                    </a:moveTo>
                    <a:cubicBezTo>
                      <a:pt x="0" y="7531"/>
                      <a:pt x="795" y="18030"/>
                      <a:pt x="1839" y="28600"/>
                    </a:cubicBezTo>
                    <a:cubicBezTo>
                      <a:pt x="2897" y="28822"/>
                      <a:pt x="3678" y="28939"/>
                      <a:pt x="4269" y="28939"/>
                    </a:cubicBezTo>
                    <a:cubicBezTo>
                      <a:pt x="4690" y="28939"/>
                      <a:pt x="5015" y="28880"/>
                      <a:pt x="5276" y="28756"/>
                    </a:cubicBezTo>
                    <a:cubicBezTo>
                      <a:pt x="6012" y="19225"/>
                      <a:pt x="6673" y="10162"/>
                      <a:pt x="6636" y="4786"/>
                    </a:cubicBezTo>
                    <a:lnTo>
                      <a:pt x="7038" y="4755"/>
                    </a:lnTo>
                    <a:cubicBezTo>
                      <a:pt x="7855" y="12145"/>
                      <a:pt x="8945" y="20756"/>
                      <a:pt x="11094" y="28650"/>
                    </a:cubicBezTo>
                    <a:cubicBezTo>
                      <a:pt x="12102" y="28786"/>
                      <a:pt x="12830" y="28840"/>
                      <a:pt x="13374" y="28840"/>
                    </a:cubicBezTo>
                    <a:cubicBezTo>
                      <a:pt x="14036" y="28840"/>
                      <a:pt x="14425" y="28760"/>
                      <a:pt x="14713" y="28650"/>
                    </a:cubicBezTo>
                    <a:cubicBezTo>
                      <a:pt x="14713" y="28650"/>
                      <a:pt x="13449" y="3969"/>
                      <a:pt x="115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0"/>
              <p:cNvSpPr/>
              <p:nvPr/>
            </p:nvSpPr>
            <p:spPr>
              <a:xfrm flipH="1">
                <a:off x="1073541" y="3341135"/>
                <a:ext cx="224845" cy="51904"/>
              </a:xfrm>
              <a:custGeom>
                <a:avLst/>
                <a:gdLst/>
                <a:ahLst/>
                <a:cxnLst/>
                <a:rect l="l" t="t" r="r" b="b"/>
                <a:pathLst>
                  <a:path w="4254" h="982" extrusionOk="0">
                    <a:moveTo>
                      <a:pt x="4158" y="0"/>
                    </a:moveTo>
                    <a:cubicBezTo>
                      <a:pt x="4145" y="8"/>
                      <a:pt x="2985" y="817"/>
                      <a:pt x="829" y="817"/>
                    </a:cubicBezTo>
                    <a:cubicBezTo>
                      <a:pt x="572" y="817"/>
                      <a:pt x="300" y="806"/>
                      <a:pt x="15" y="780"/>
                    </a:cubicBezTo>
                    <a:lnTo>
                      <a:pt x="0" y="943"/>
                    </a:lnTo>
                    <a:cubicBezTo>
                      <a:pt x="299" y="970"/>
                      <a:pt x="581" y="982"/>
                      <a:pt x="849" y="982"/>
                    </a:cubicBezTo>
                    <a:cubicBezTo>
                      <a:pt x="3041" y="982"/>
                      <a:pt x="4199" y="171"/>
                      <a:pt x="4253" y="132"/>
                    </a:cubicBezTo>
                    <a:lnTo>
                      <a:pt x="41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0"/>
              <p:cNvSpPr/>
              <p:nvPr/>
            </p:nvSpPr>
            <p:spPr>
              <a:xfrm flipH="1">
                <a:off x="1977097" y="2329226"/>
                <a:ext cx="254497" cy="312796"/>
              </a:xfrm>
              <a:custGeom>
                <a:avLst/>
                <a:gdLst/>
                <a:ahLst/>
                <a:cxnLst/>
                <a:rect l="l" t="t" r="r" b="b"/>
                <a:pathLst>
                  <a:path w="4815" h="5918" extrusionOk="0">
                    <a:moveTo>
                      <a:pt x="1259" y="0"/>
                    </a:moveTo>
                    <a:cubicBezTo>
                      <a:pt x="1021" y="0"/>
                      <a:pt x="872" y="243"/>
                      <a:pt x="1020" y="475"/>
                    </a:cubicBezTo>
                    <a:cubicBezTo>
                      <a:pt x="965" y="417"/>
                      <a:pt x="901" y="392"/>
                      <a:pt x="837" y="392"/>
                    </a:cubicBezTo>
                    <a:cubicBezTo>
                      <a:pt x="606" y="392"/>
                      <a:pt x="384" y="727"/>
                      <a:pt x="663" y="1076"/>
                    </a:cubicBezTo>
                    <a:cubicBezTo>
                      <a:pt x="608" y="1019"/>
                      <a:pt x="527" y="989"/>
                      <a:pt x="446" y="989"/>
                    </a:cubicBezTo>
                    <a:cubicBezTo>
                      <a:pt x="226" y="989"/>
                      <a:pt x="1" y="1204"/>
                      <a:pt x="260" y="1670"/>
                    </a:cubicBezTo>
                    <a:cubicBezTo>
                      <a:pt x="299" y="1735"/>
                      <a:pt x="483" y="2022"/>
                      <a:pt x="479" y="2022"/>
                    </a:cubicBezTo>
                    <a:cubicBezTo>
                      <a:pt x="478" y="2022"/>
                      <a:pt x="476" y="2019"/>
                      <a:pt x="472" y="2013"/>
                    </a:cubicBezTo>
                    <a:cubicBezTo>
                      <a:pt x="452" y="1990"/>
                      <a:pt x="424" y="1979"/>
                      <a:pt x="393" y="1979"/>
                    </a:cubicBezTo>
                    <a:cubicBezTo>
                      <a:pt x="242" y="1979"/>
                      <a:pt x="13" y="2229"/>
                      <a:pt x="262" y="2644"/>
                    </a:cubicBezTo>
                    <a:cubicBezTo>
                      <a:pt x="262" y="2644"/>
                      <a:pt x="1293" y="4671"/>
                      <a:pt x="2065" y="5216"/>
                    </a:cubicBezTo>
                    <a:cubicBezTo>
                      <a:pt x="2179" y="5296"/>
                      <a:pt x="2809" y="5917"/>
                      <a:pt x="3523" y="5917"/>
                    </a:cubicBezTo>
                    <a:cubicBezTo>
                      <a:pt x="3757" y="5917"/>
                      <a:pt x="3999" y="5851"/>
                      <a:pt x="4236" y="5678"/>
                    </a:cubicBezTo>
                    <a:cubicBezTo>
                      <a:pt x="4814" y="5253"/>
                      <a:pt x="4813" y="4496"/>
                      <a:pt x="4721" y="3960"/>
                    </a:cubicBezTo>
                    <a:cubicBezTo>
                      <a:pt x="4668" y="3648"/>
                      <a:pt x="4596" y="2818"/>
                      <a:pt x="3979" y="1684"/>
                    </a:cubicBezTo>
                    <a:lnTo>
                      <a:pt x="3538" y="2132"/>
                    </a:lnTo>
                    <a:cubicBezTo>
                      <a:pt x="3623" y="2366"/>
                      <a:pt x="3702" y="2561"/>
                      <a:pt x="3621" y="2631"/>
                    </a:cubicBezTo>
                    <a:cubicBezTo>
                      <a:pt x="3621" y="2631"/>
                      <a:pt x="1898" y="433"/>
                      <a:pt x="1649" y="206"/>
                    </a:cubicBezTo>
                    <a:cubicBezTo>
                      <a:pt x="1514" y="59"/>
                      <a:pt x="1376" y="0"/>
                      <a:pt x="1259" y="0"/>
                    </a:cubicBezTo>
                    <a:close/>
                  </a:path>
                </a:pathLst>
              </a:custGeom>
              <a:solidFill>
                <a:srgbClr val="FCA8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0"/>
              <p:cNvSpPr/>
              <p:nvPr/>
            </p:nvSpPr>
            <p:spPr>
              <a:xfrm flipH="1">
                <a:off x="2149193" y="2434618"/>
                <a:ext cx="60783" cy="74843"/>
              </a:xfrm>
              <a:custGeom>
                <a:avLst/>
                <a:gdLst/>
                <a:ahLst/>
                <a:cxnLst/>
                <a:rect l="l" t="t" r="r" b="b"/>
                <a:pathLst>
                  <a:path w="1150" h="1416" extrusionOk="0">
                    <a:moveTo>
                      <a:pt x="129" y="0"/>
                    </a:moveTo>
                    <a:lnTo>
                      <a:pt x="0" y="101"/>
                    </a:lnTo>
                    <a:lnTo>
                      <a:pt x="1021" y="1416"/>
                    </a:lnTo>
                    <a:lnTo>
                      <a:pt x="1149" y="131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0"/>
              <p:cNvSpPr/>
              <p:nvPr/>
            </p:nvSpPr>
            <p:spPr>
              <a:xfrm flipH="1">
                <a:off x="2125356" y="2384406"/>
                <a:ext cx="75160" cy="99949"/>
              </a:xfrm>
              <a:custGeom>
                <a:avLst/>
                <a:gdLst/>
                <a:ahLst/>
                <a:cxnLst/>
                <a:rect l="l" t="t" r="r" b="b"/>
                <a:pathLst>
                  <a:path w="1422" h="1891" extrusionOk="0">
                    <a:moveTo>
                      <a:pt x="134" y="0"/>
                    </a:moveTo>
                    <a:lnTo>
                      <a:pt x="1" y="96"/>
                    </a:lnTo>
                    <a:lnTo>
                      <a:pt x="1289" y="1890"/>
                    </a:lnTo>
                    <a:lnTo>
                      <a:pt x="1421" y="1795"/>
                    </a:lnTo>
                    <a:lnTo>
                      <a:pt x="1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0"/>
              <p:cNvSpPr/>
              <p:nvPr/>
            </p:nvSpPr>
            <p:spPr>
              <a:xfrm flipH="1">
                <a:off x="2096021" y="2352006"/>
                <a:ext cx="84674" cy="108406"/>
              </a:xfrm>
              <a:custGeom>
                <a:avLst/>
                <a:gdLst/>
                <a:ahLst/>
                <a:cxnLst/>
                <a:rect l="l" t="t" r="r" b="b"/>
                <a:pathLst>
                  <a:path w="1602" h="2051" extrusionOk="0">
                    <a:moveTo>
                      <a:pt x="131" y="0"/>
                    </a:moveTo>
                    <a:lnTo>
                      <a:pt x="1" y="99"/>
                    </a:lnTo>
                    <a:lnTo>
                      <a:pt x="1471" y="2050"/>
                    </a:lnTo>
                    <a:lnTo>
                      <a:pt x="1602" y="1952"/>
                    </a:lnTo>
                    <a:lnTo>
                      <a:pt x="1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0"/>
              <p:cNvSpPr/>
              <p:nvPr/>
            </p:nvSpPr>
            <p:spPr>
              <a:xfrm flipH="1">
                <a:off x="1937826" y="2521565"/>
                <a:ext cx="170087" cy="160256"/>
              </a:xfrm>
              <a:custGeom>
                <a:avLst/>
                <a:gdLst/>
                <a:ahLst/>
                <a:cxnLst/>
                <a:rect l="l" t="t" r="r" b="b"/>
                <a:pathLst>
                  <a:path w="3218" h="3032" extrusionOk="0">
                    <a:moveTo>
                      <a:pt x="2426" y="0"/>
                    </a:moveTo>
                    <a:cubicBezTo>
                      <a:pt x="1306" y="370"/>
                      <a:pt x="525" y="1057"/>
                      <a:pt x="0" y="1983"/>
                    </a:cubicBezTo>
                    <a:cubicBezTo>
                      <a:pt x="0" y="1983"/>
                      <a:pt x="872" y="2978"/>
                      <a:pt x="886" y="3032"/>
                    </a:cubicBezTo>
                    <a:lnTo>
                      <a:pt x="3217" y="1108"/>
                    </a:lnTo>
                    <a:lnTo>
                      <a:pt x="24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0"/>
              <p:cNvSpPr/>
              <p:nvPr/>
            </p:nvSpPr>
            <p:spPr>
              <a:xfrm flipH="1">
                <a:off x="1326347" y="2395770"/>
                <a:ext cx="539650" cy="618826"/>
              </a:xfrm>
              <a:custGeom>
                <a:avLst/>
                <a:gdLst/>
                <a:ahLst/>
                <a:cxnLst/>
                <a:rect l="l" t="t" r="r" b="b"/>
                <a:pathLst>
                  <a:path w="10210" h="11708" extrusionOk="0">
                    <a:moveTo>
                      <a:pt x="7763" y="0"/>
                    </a:moveTo>
                    <a:cubicBezTo>
                      <a:pt x="7025" y="0"/>
                      <a:pt x="6348" y="362"/>
                      <a:pt x="5928" y="940"/>
                    </a:cubicBezTo>
                    <a:lnTo>
                      <a:pt x="5926" y="940"/>
                    </a:lnTo>
                    <a:lnTo>
                      <a:pt x="777" y="8109"/>
                    </a:lnTo>
                    <a:lnTo>
                      <a:pt x="778" y="8110"/>
                    </a:lnTo>
                    <a:cubicBezTo>
                      <a:pt x="474" y="8413"/>
                      <a:pt x="257" y="8811"/>
                      <a:pt x="183" y="9268"/>
                    </a:cubicBezTo>
                    <a:cubicBezTo>
                      <a:pt x="0" y="10416"/>
                      <a:pt x="780" y="11496"/>
                      <a:pt x="1926" y="11681"/>
                    </a:cubicBezTo>
                    <a:cubicBezTo>
                      <a:pt x="2038" y="11699"/>
                      <a:pt x="2150" y="11707"/>
                      <a:pt x="2260" y="11707"/>
                    </a:cubicBezTo>
                    <a:cubicBezTo>
                      <a:pt x="2850" y="11707"/>
                      <a:pt x="3399" y="11457"/>
                      <a:pt x="3788" y="11043"/>
                    </a:cubicBezTo>
                    <a:lnTo>
                      <a:pt x="3789" y="11042"/>
                    </a:lnTo>
                    <a:cubicBezTo>
                      <a:pt x="3869" y="10957"/>
                      <a:pt x="3940" y="10865"/>
                      <a:pt x="4005" y="10766"/>
                    </a:cubicBezTo>
                    <a:lnTo>
                      <a:pt x="9476" y="3784"/>
                    </a:lnTo>
                    <a:lnTo>
                      <a:pt x="9475" y="3782"/>
                    </a:lnTo>
                    <a:cubicBezTo>
                      <a:pt x="9747" y="3471"/>
                      <a:pt x="9941" y="3081"/>
                      <a:pt x="10011" y="2641"/>
                    </a:cubicBezTo>
                    <a:cubicBezTo>
                      <a:pt x="10210" y="1398"/>
                      <a:pt x="9365" y="228"/>
                      <a:pt x="8125" y="29"/>
                    </a:cubicBezTo>
                    <a:cubicBezTo>
                      <a:pt x="8003" y="10"/>
                      <a:pt x="7883" y="0"/>
                      <a:pt x="77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0"/>
              <p:cNvSpPr/>
              <p:nvPr/>
            </p:nvSpPr>
            <p:spPr>
              <a:xfrm flipH="1">
                <a:off x="1635707" y="2560466"/>
                <a:ext cx="444511" cy="454130"/>
              </a:xfrm>
              <a:custGeom>
                <a:avLst/>
                <a:gdLst/>
                <a:ahLst/>
                <a:cxnLst/>
                <a:rect l="l" t="t" r="r" b="b"/>
                <a:pathLst>
                  <a:path w="8410" h="8592" extrusionOk="0">
                    <a:moveTo>
                      <a:pt x="2612" y="1"/>
                    </a:moveTo>
                    <a:cubicBezTo>
                      <a:pt x="1676" y="251"/>
                      <a:pt x="412" y="1257"/>
                      <a:pt x="1" y="2111"/>
                    </a:cubicBezTo>
                    <a:lnTo>
                      <a:pt x="2" y="2110"/>
                    </a:lnTo>
                    <a:cubicBezTo>
                      <a:pt x="2" y="2110"/>
                      <a:pt x="4252" y="7642"/>
                      <a:pt x="4852" y="8045"/>
                    </a:cubicBezTo>
                    <a:cubicBezTo>
                      <a:pt x="5215" y="8349"/>
                      <a:pt x="5751" y="8564"/>
                      <a:pt x="6136" y="8587"/>
                    </a:cubicBezTo>
                    <a:cubicBezTo>
                      <a:pt x="6179" y="8590"/>
                      <a:pt x="6222" y="8591"/>
                      <a:pt x="6265" y="8591"/>
                    </a:cubicBezTo>
                    <a:cubicBezTo>
                      <a:pt x="7367" y="8591"/>
                      <a:pt x="8292" y="7731"/>
                      <a:pt x="8360" y="6613"/>
                    </a:cubicBezTo>
                    <a:cubicBezTo>
                      <a:pt x="8410" y="5805"/>
                      <a:pt x="7349" y="4682"/>
                      <a:pt x="7349" y="4682"/>
                    </a:cubicBezTo>
                    <a:lnTo>
                      <a:pt x="26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0"/>
              <p:cNvSpPr/>
              <p:nvPr/>
            </p:nvSpPr>
            <p:spPr>
              <a:xfrm flipH="1">
                <a:off x="1733119" y="2726589"/>
                <a:ext cx="46301" cy="57665"/>
              </a:xfrm>
              <a:custGeom>
                <a:avLst/>
                <a:gdLst/>
                <a:ahLst/>
                <a:cxnLst/>
                <a:rect l="l" t="t" r="r" b="b"/>
                <a:pathLst>
                  <a:path w="876" h="1091" extrusionOk="0">
                    <a:moveTo>
                      <a:pt x="309" y="0"/>
                    </a:moveTo>
                    <a:lnTo>
                      <a:pt x="1" y="873"/>
                    </a:lnTo>
                    <a:lnTo>
                      <a:pt x="154" y="928"/>
                    </a:lnTo>
                    <a:lnTo>
                      <a:pt x="343" y="394"/>
                    </a:lnTo>
                    <a:lnTo>
                      <a:pt x="734" y="1091"/>
                    </a:lnTo>
                    <a:lnTo>
                      <a:pt x="876" y="1011"/>
                    </a:lnTo>
                    <a:lnTo>
                      <a:pt x="3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0"/>
              <p:cNvSpPr/>
              <p:nvPr/>
            </p:nvSpPr>
            <p:spPr>
              <a:xfrm flipH="1">
                <a:off x="1101607" y="2117436"/>
                <a:ext cx="185891" cy="446360"/>
              </a:xfrm>
              <a:custGeom>
                <a:avLst/>
                <a:gdLst/>
                <a:ahLst/>
                <a:cxnLst/>
                <a:rect l="l" t="t" r="r" b="b"/>
                <a:pathLst>
                  <a:path w="3517" h="8445" extrusionOk="0">
                    <a:moveTo>
                      <a:pt x="0" y="1"/>
                    </a:moveTo>
                    <a:lnTo>
                      <a:pt x="0" y="8444"/>
                    </a:lnTo>
                    <a:lnTo>
                      <a:pt x="3517" y="8444"/>
                    </a:lnTo>
                    <a:lnTo>
                      <a:pt x="3517" y="1"/>
                    </a:lnTo>
                    <a:close/>
                  </a:path>
                </a:pathLst>
              </a:custGeom>
              <a:solidFill>
                <a:srgbClr val="FCA8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0"/>
              <p:cNvSpPr/>
              <p:nvPr/>
            </p:nvSpPr>
            <p:spPr>
              <a:xfrm flipH="1">
                <a:off x="1155889" y="1904958"/>
                <a:ext cx="273947" cy="388061"/>
              </a:xfrm>
              <a:custGeom>
                <a:avLst/>
                <a:gdLst/>
                <a:ahLst/>
                <a:cxnLst/>
                <a:rect l="l" t="t" r="r" b="b"/>
                <a:pathLst>
                  <a:path w="5183" h="7342" extrusionOk="0">
                    <a:moveTo>
                      <a:pt x="789" y="1"/>
                    </a:moveTo>
                    <a:cubicBezTo>
                      <a:pt x="650" y="1"/>
                      <a:pt x="573" y="127"/>
                      <a:pt x="573" y="474"/>
                    </a:cubicBezTo>
                    <a:lnTo>
                      <a:pt x="573" y="2683"/>
                    </a:lnTo>
                    <a:cubicBezTo>
                      <a:pt x="350" y="3254"/>
                      <a:pt x="0" y="4182"/>
                      <a:pt x="122" y="4414"/>
                    </a:cubicBezTo>
                    <a:cubicBezTo>
                      <a:pt x="243" y="4647"/>
                      <a:pt x="573" y="4714"/>
                      <a:pt x="573" y="4714"/>
                    </a:cubicBezTo>
                    <a:cubicBezTo>
                      <a:pt x="584" y="6835"/>
                      <a:pt x="1610" y="7341"/>
                      <a:pt x="2878" y="7341"/>
                    </a:cubicBezTo>
                    <a:cubicBezTo>
                      <a:pt x="4146" y="7341"/>
                      <a:pt x="5183" y="6301"/>
                      <a:pt x="5183" y="5030"/>
                    </a:cubicBezTo>
                    <a:lnTo>
                      <a:pt x="5183" y="3205"/>
                    </a:lnTo>
                    <a:cubicBezTo>
                      <a:pt x="5183" y="1934"/>
                      <a:pt x="4146" y="894"/>
                      <a:pt x="2878" y="894"/>
                    </a:cubicBezTo>
                    <a:cubicBezTo>
                      <a:pt x="1956" y="894"/>
                      <a:pt x="1157" y="1"/>
                      <a:pt x="789" y="1"/>
                    </a:cubicBezTo>
                    <a:close/>
                  </a:path>
                </a:pathLst>
              </a:custGeom>
              <a:solidFill>
                <a:srgbClr val="FCA8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0"/>
              <p:cNvSpPr/>
              <p:nvPr/>
            </p:nvSpPr>
            <p:spPr>
              <a:xfrm flipH="1">
                <a:off x="994840" y="1822769"/>
                <a:ext cx="436635" cy="403601"/>
              </a:xfrm>
              <a:custGeom>
                <a:avLst/>
                <a:gdLst/>
                <a:ahLst/>
                <a:cxnLst/>
                <a:rect l="l" t="t" r="r" b="b"/>
                <a:pathLst>
                  <a:path w="8261" h="7636" extrusionOk="0">
                    <a:moveTo>
                      <a:pt x="2469" y="1"/>
                    </a:moveTo>
                    <a:cubicBezTo>
                      <a:pt x="1434" y="1"/>
                      <a:pt x="547" y="384"/>
                      <a:pt x="304" y="1075"/>
                    </a:cubicBezTo>
                    <a:cubicBezTo>
                      <a:pt x="0" y="2419"/>
                      <a:pt x="859" y="2862"/>
                      <a:pt x="2022" y="3097"/>
                    </a:cubicBezTo>
                    <a:cubicBezTo>
                      <a:pt x="2041" y="3726"/>
                      <a:pt x="1940" y="4333"/>
                      <a:pt x="2291" y="4885"/>
                    </a:cubicBezTo>
                    <a:cubicBezTo>
                      <a:pt x="2296" y="4383"/>
                      <a:pt x="2662" y="4070"/>
                      <a:pt x="3031" y="4070"/>
                    </a:cubicBezTo>
                    <a:cubicBezTo>
                      <a:pt x="3204" y="4070"/>
                      <a:pt x="3377" y="4139"/>
                      <a:pt x="3515" y="4289"/>
                    </a:cubicBezTo>
                    <a:cubicBezTo>
                      <a:pt x="3936" y="4852"/>
                      <a:pt x="3793" y="5706"/>
                      <a:pt x="3031" y="6257"/>
                    </a:cubicBezTo>
                    <a:cubicBezTo>
                      <a:pt x="4064" y="7504"/>
                      <a:pt x="4960" y="7636"/>
                      <a:pt x="6242" y="7636"/>
                    </a:cubicBezTo>
                    <a:cubicBezTo>
                      <a:pt x="7053" y="5483"/>
                      <a:pt x="8261" y="2947"/>
                      <a:pt x="6227" y="2215"/>
                    </a:cubicBezTo>
                    <a:cubicBezTo>
                      <a:pt x="5490" y="680"/>
                      <a:pt x="3848" y="1"/>
                      <a:pt x="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0"/>
              <p:cNvSpPr/>
              <p:nvPr/>
            </p:nvSpPr>
            <p:spPr>
              <a:xfrm flipH="1">
                <a:off x="1283270" y="2251317"/>
                <a:ext cx="8721" cy="41703"/>
              </a:xfrm>
              <a:custGeom>
                <a:avLst/>
                <a:gdLst/>
                <a:ahLst/>
                <a:cxnLst/>
                <a:rect l="l" t="t" r="r" b="b"/>
                <a:pathLst>
                  <a:path w="165" h="789" extrusionOk="0">
                    <a:moveTo>
                      <a:pt x="0" y="0"/>
                    </a:moveTo>
                    <a:lnTo>
                      <a:pt x="0" y="788"/>
                    </a:lnTo>
                    <a:lnTo>
                      <a:pt x="164" y="788"/>
                    </a:lnTo>
                    <a:lnTo>
                      <a:pt x="1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0"/>
              <p:cNvSpPr/>
              <p:nvPr/>
            </p:nvSpPr>
            <p:spPr>
              <a:xfrm flipH="1">
                <a:off x="1251768" y="2065479"/>
                <a:ext cx="28489" cy="57295"/>
              </a:xfrm>
              <a:custGeom>
                <a:avLst/>
                <a:gdLst/>
                <a:ahLst/>
                <a:cxnLst/>
                <a:rect l="l" t="t" r="r" b="b"/>
                <a:pathLst>
                  <a:path w="539" h="1084" extrusionOk="0">
                    <a:moveTo>
                      <a:pt x="348" y="1"/>
                    </a:moveTo>
                    <a:lnTo>
                      <a:pt x="202" y="72"/>
                    </a:lnTo>
                    <a:cubicBezTo>
                      <a:pt x="204" y="75"/>
                      <a:pt x="361" y="408"/>
                      <a:pt x="263" y="674"/>
                    </a:cubicBezTo>
                    <a:cubicBezTo>
                      <a:pt x="219" y="791"/>
                      <a:pt x="134" y="875"/>
                      <a:pt x="1" y="934"/>
                    </a:cubicBezTo>
                    <a:lnTo>
                      <a:pt x="65" y="1083"/>
                    </a:lnTo>
                    <a:cubicBezTo>
                      <a:pt x="238" y="1008"/>
                      <a:pt x="356" y="890"/>
                      <a:pt x="416" y="731"/>
                    </a:cubicBezTo>
                    <a:cubicBezTo>
                      <a:pt x="539" y="401"/>
                      <a:pt x="356" y="16"/>
                      <a:pt x="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0"/>
              <p:cNvSpPr/>
              <p:nvPr/>
            </p:nvSpPr>
            <p:spPr>
              <a:xfrm flipH="1">
                <a:off x="1256049" y="2083344"/>
                <a:ext cx="40698" cy="15275"/>
              </a:xfrm>
              <a:custGeom>
                <a:avLst/>
                <a:gdLst/>
                <a:ahLst/>
                <a:cxnLst/>
                <a:rect l="l" t="t" r="r" b="b"/>
                <a:pathLst>
                  <a:path w="770" h="289" extrusionOk="0">
                    <a:moveTo>
                      <a:pt x="386" y="1"/>
                    </a:moveTo>
                    <a:cubicBezTo>
                      <a:pt x="224" y="1"/>
                      <a:pt x="94" y="82"/>
                      <a:pt x="0" y="169"/>
                    </a:cubicBezTo>
                    <a:lnTo>
                      <a:pt x="112" y="288"/>
                    </a:lnTo>
                    <a:cubicBezTo>
                      <a:pt x="212" y="194"/>
                      <a:pt x="307" y="164"/>
                      <a:pt x="390" y="164"/>
                    </a:cubicBezTo>
                    <a:cubicBezTo>
                      <a:pt x="501" y="164"/>
                      <a:pt x="587" y="219"/>
                      <a:pt x="627" y="244"/>
                    </a:cubicBezTo>
                    <a:lnTo>
                      <a:pt x="722" y="258"/>
                    </a:lnTo>
                    <a:lnTo>
                      <a:pt x="770" y="198"/>
                    </a:lnTo>
                    <a:lnTo>
                      <a:pt x="608" y="170"/>
                    </a:lnTo>
                    <a:cubicBezTo>
                      <a:pt x="613" y="145"/>
                      <a:pt x="629" y="122"/>
                      <a:pt x="654" y="111"/>
                    </a:cubicBezTo>
                    <a:lnTo>
                      <a:pt x="683" y="183"/>
                    </a:lnTo>
                    <a:lnTo>
                      <a:pt x="714" y="106"/>
                    </a:lnTo>
                    <a:cubicBezTo>
                      <a:pt x="594" y="30"/>
                      <a:pt x="484" y="1"/>
                      <a:pt x="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0"/>
              <p:cNvSpPr/>
              <p:nvPr/>
            </p:nvSpPr>
            <p:spPr>
              <a:xfrm flipH="1">
                <a:off x="1359275" y="2158240"/>
                <a:ext cx="31766" cy="24525"/>
              </a:xfrm>
              <a:custGeom>
                <a:avLst/>
                <a:gdLst/>
                <a:ahLst/>
                <a:cxnLst/>
                <a:rect l="l" t="t" r="r" b="b"/>
                <a:pathLst>
                  <a:path w="601" h="464" extrusionOk="0">
                    <a:moveTo>
                      <a:pt x="446" y="0"/>
                    </a:moveTo>
                    <a:cubicBezTo>
                      <a:pt x="353" y="269"/>
                      <a:pt x="4" y="301"/>
                      <a:pt x="1" y="302"/>
                    </a:cubicBezTo>
                    <a:lnTo>
                      <a:pt x="13" y="464"/>
                    </a:lnTo>
                    <a:cubicBezTo>
                      <a:pt x="32" y="463"/>
                      <a:pt x="472" y="424"/>
                      <a:pt x="600" y="54"/>
                    </a:cubicBezTo>
                    <a:lnTo>
                      <a:pt x="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0"/>
              <p:cNvSpPr/>
              <p:nvPr/>
            </p:nvSpPr>
            <p:spPr>
              <a:xfrm flipH="1">
                <a:off x="1360332" y="2014580"/>
                <a:ext cx="37791" cy="18922"/>
              </a:xfrm>
              <a:custGeom>
                <a:avLst/>
                <a:gdLst/>
                <a:ahLst/>
                <a:cxnLst/>
                <a:rect l="l" t="t" r="r" b="b"/>
                <a:pathLst>
                  <a:path w="715" h="358" extrusionOk="0">
                    <a:moveTo>
                      <a:pt x="136" y="0"/>
                    </a:moveTo>
                    <a:cubicBezTo>
                      <a:pt x="57" y="0"/>
                      <a:pt x="6" y="13"/>
                      <a:pt x="1" y="14"/>
                    </a:cubicBezTo>
                    <a:lnTo>
                      <a:pt x="41" y="172"/>
                    </a:lnTo>
                    <a:cubicBezTo>
                      <a:pt x="44" y="171"/>
                      <a:pt x="80" y="162"/>
                      <a:pt x="136" y="162"/>
                    </a:cubicBezTo>
                    <a:cubicBezTo>
                      <a:pt x="243" y="162"/>
                      <a:pt x="424" y="192"/>
                      <a:pt x="605" y="357"/>
                    </a:cubicBezTo>
                    <a:lnTo>
                      <a:pt x="605" y="357"/>
                    </a:lnTo>
                    <a:lnTo>
                      <a:pt x="715" y="236"/>
                    </a:lnTo>
                    <a:cubicBezTo>
                      <a:pt x="497" y="38"/>
                      <a:pt x="274" y="0"/>
                      <a:pt x="136" y="0"/>
                    </a:cubicBezTo>
                    <a:close/>
                    <a:moveTo>
                      <a:pt x="605" y="357"/>
                    </a:moveTo>
                    <a:lnTo>
                      <a:pt x="604" y="357"/>
                    </a:lnTo>
                    <a:lnTo>
                      <a:pt x="605" y="357"/>
                    </a:lnTo>
                    <a:cubicBezTo>
                      <a:pt x="605" y="357"/>
                      <a:pt x="605" y="357"/>
                      <a:pt x="605" y="3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0"/>
              <p:cNvSpPr/>
              <p:nvPr/>
            </p:nvSpPr>
            <p:spPr>
              <a:xfrm flipH="1">
                <a:off x="1372330" y="2059612"/>
                <a:ext cx="15592" cy="15592"/>
              </a:xfrm>
              <a:custGeom>
                <a:avLst/>
                <a:gdLst/>
                <a:ahLst/>
                <a:cxnLst/>
                <a:rect l="l" t="t" r="r" b="b"/>
                <a:pathLst>
                  <a:path w="295" h="295" extrusionOk="0">
                    <a:moveTo>
                      <a:pt x="148" y="0"/>
                    </a:moveTo>
                    <a:cubicBezTo>
                      <a:pt x="66" y="0"/>
                      <a:pt x="0" y="66"/>
                      <a:pt x="0" y="147"/>
                    </a:cubicBezTo>
                    <a:cubicBezTo>
                      <a:pt x="0" y="229"/>
                      <a:pt x="66" y="294"/>
                      <a:pt x="148" y="294"/>
                    </a:cubicBezTo>
                    <a:cubicBezTo>
                      <a:pt x="229" y="294"/>
                      <a:pt x="294" y="229"/>
                      <a:pt x="294" y="147"/>
                    </a:cubicBezTo>
                    <a:cubicBezTo>
                      <a:pt x="294" y="66"/>
                      <a:pt x="229" y="0"/>
                      <a:pt x="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0"/>
              <p:cNvSpPr/>
              <p:nvPr/>
            </p:nvSpPr>
            <p:spPr>
              <a:xfrm flipH="1">
                <a:off x="721315" y="2395770"/>
                <a:ext cx="407248" cy="687485"/>
              </a:xfrm>
              <a:custGeom>
                <a:avLst/>
                <a:gdLst/>
                <a:ahLst/>
                <a:cxnLst/>
                <a:rect l="l" t="t" r="r" b="b"/>
                <a:pathLst>
                  <a:path w="7705" h="13007" extrusionOk="0">
                    <a:moveTo>
                      <a:pt x="2418" y="0"/>
                    </a:moveTo>
                    <a:cubicBezTo>
                      <a:pt x="1803" y="0"/>
                      <a:pt x="1190" y="248"/>
                      <a:pt x="741" y="736"/>
                    </a:cubicBezTo>
                    <a:cubicBezTo>
                      <a:pt x="143" y="1389"/>
                      <a:pt x="0" y="2296"/>
                      <a:pt x="292" y="3073"/>
                    </a:cubicBezTo>
                    <a:lnTo>
                      <a:pt x="291" y="3074"/>
                    </a:lnTo>
                    <a:lnTo>
                      <a:pt x="3442" y="11319"/>
                    </a:lnTo>
                    <a:lnTo>
                      <a:pt x="3443" y="11319"/>
                    </a:lnTo>
                    <a:cubicBezTo>
                      <a:pt x="3529" y="11740"/>
                      <a:pt x="3741" y="12140"/>
                      <a:pt x="4082" y="12452"/>
                    </a:cubicBezTo>
                    <a:cubicBezTo>
                      <a:pt x="4487" y="12823"/>
                      <a:pt x="4998" y="13006"/>
                      <a:pt x="5507" y="13006"/>
                    </a:cubicBezTo>
                    <a:cubicBezTo>
                      <a:pt x="6075" y="13006"/>
                      <a:pt x="6641" y="12777"/>
                      <a:pt x="7055" y="12326"/>
                    </a:cubicBezTo>
                    <a:cubicBezTo>
                      <a:pt x="7544" y="11793"/>
                      <a:pt x="7705" y="11076"/>
                      <a:pt x="7548" y="10420"/>
                    </a:cubicBezTo>
                    <a:lnTo>
                      <a:pt x="7548" y="10419"/>
                    </a:lnTo>
                    <a:cubicBezTo>
                      <a:pt x="7522" y="10306"/>
                      <a:pt x="7483" y="10196"/>
                      <a:pt x="7436" y="10087"/>
                    </a:cubicBezTo>
                    <a:lnTo>
                      <a:pt x="4619" y="1676"/>
                    </a:lnTo>
                    <a:lnTo>
                      <a:pt x="4617" y="1676"/>
                    </a:lnTo>
                    <a:cubicBezTo>
                      <a:pt x="4507" y="1276"/>
                      <a:pt x="4289" y="901"/>
                      <a:pt x="3960" y="600"/>
                    </a:cubicBezTo>
                    <a:cubicBezTo>
                      <a:pt x="3522" y="199"/>
                      <a:pt x="2969" y="0"/>
                      <a:pt x="2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0"/>
              <p:cNvSpPr/>
              <p:nvPr/>
            </p:nvSpPr>
            <p:spPr>
              <a:xfrm flipH="1">
                <a:off x="713229" y="2869932"/>
                <a:ext cx="534470" cy="253334"/>
              </a:xfrm>
              <a:custGeom>
                <a:avLst/>
                <a:gdLst/>
                <a:ahLst/>
                <a:cxnLst/>
                <a:rect l="l" t="t" r="r" b="b"/>
                <a:pathLst>
                  <a:path w="10112" h="4793" extrusionOk="0">
                    <a:moveTo>
                      <a:pt x="7730" y="0"/>
                    </a:moveTo>
                    <a:cubicBezTo>
                      <a:pt x="7240" y="0"/>
                      <a:pt x="6823" y="74"/>
                      <a:pt x="6823" y="74"/>
                    </a:cubicBezTo>
                    <a:lnTo>
                      <a:pt x="308" y="1451"/>
                    </a:lnTo>
                    <a:cubicBezTo>
                      <a:pt x="1" y="2370"/>
                      <a:pt x="145" y="3979"/>
                      <a:pt x="631" y="4792"/>
                    </a:cubicBezTo>
                    <a:cubicBezTo>
                      <a:pt x="631" y="4792"/>
                      <a:pt x="7589" y="4289"/>
                      <a:pt x="8256" y="4009"/>
                    </a:cubicBezTo>
                    <a:cubicBezTo>
                      <a:pt x="8709" y="3874"/>
                      <a:pt x="9184" y="3544"/>
                      <a:pt x="9415" y="3236"/>
                    </a:cubicBezTo>
                    <a:cubicBezTo>
                      <a:pt x="10112" y="2309"/>
                      <a:pt x="9922" y="991"/>
                      <a:pt x="8992" y="293"/>
                    </a:cubicBezTo>
                    <a:cubicBezTo>
                      <a:pt x="8683" y="61"/>
                      <a:pt x="8176" y="0"/>
                      <a:pt x="7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0"/>
              <p:cNvSpPr/>
              <p:nvPr/>
            </p:nvSpPr>
            <p:spPr>
              <a:xfrm flipH="1">
                <a:off x="944733" y="3198637"/>
                <a:ext cx="613435" cy="99526"/>
              </a:xfrm>
              <a:custGeom>
                <a:avLst/>
                <a:gdLst/>
                <a:ahLst/>
                <a:cxnLst/>
                <a:rect l="l" t="t" r="r" b="b"/>
                <a:pathLst>
                  <a:path w="11606" h="1883" extrusionOk="0">
                    <a:moveTo>
                      <a:pt x="39" y="1"/>
                    </a:moveTo>
                    <a:lnTo>
                      <a:pt x="0" y="559"/>
                    </a:lnTo>
                    <a:cubicBezTo>
                      <a:pt x="2203" y="1491"/>
                      <a:pt x="4268" y="1883"/>
                      <a:pt x="6157" y="1883"/>
                    </a:cubicBezTo>
                    <a:cubicBezTo>
                      <a:pt x="8194" y="1883"/>
                      <a:pt x="10026" y="1428"/>
                      <a:pt x="11606" y="706"/>
                    </a:cubicBezTo>
                    <a:lnTo>
                      <a:pt x="114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0"/>
              <p:cNvSpPr/>
              <p:nvPr/>
            </p:nvSpPr>
            <p:spPr>
              <a:xfrm flipH="1">
                <a:off x="864817" y="2363581"/>
                <a:ext cx="719409" cy="878503"/>
              </a:xfrm>
              <a:custGeom>
                <a:avLst/>
                <a:gdLst/>
                <a:ahLst/>
                <a:cxnLst/>
                <a:rect l="l" t="t" r="r" b="b"/>
                <a:pathLst>
                  <a:path w="13611" h="16621" extrusionOk="0">
                    <a:moveTo>
                      <a:pt x="4954" y="1"/>
                    </a:moveTo>
                    <a:cubicBezTo>
                      <a:pt x="2876" y="1"/>
                      <a:pt x="0" y="578"/>
                      <a:pt x="66" y="3511"/>
                    </a:cubicBezTo>
                    <a:lnTo>
                      <a:pt x="469" y="15781"/>
                    </a:lnTo>
                    <a:cubicBezTo>
                      <a:pt x="2529" y="16386"/>
                      <a:pt x="4808" y="16620"/>
                      <a:pt x="6849" y="16620"/>
                    </a:cubicBezTo>
                    <a:cubicBezTo>
                      <a:pt x="9058" y="16620"/>
                      <a:pt x="10989" y="16346"/>
                      <a:pt x="12065" y="15971"/>
                    </a:cubicBezTo>
                    <a:lnTo>
                      <a:pt x="13296" y="3328"/>
                    </a:lnTo>
                    <a:cubicBezTo>
                      <a:pt x="13610" y="315"/>
                      <a:pt x="9639" y="1"/>
                      <a:pt x="96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0"/>
              <p:cNvSpPr/>
              <p:nvPr/>
            </p:nvSpPr>
            <p:spPr>
              <a:xfrm flipH="1">
                <a:off x="1070106" y="2298728"/>
                <a:ext cx="252277" cy="86101"/>
              </a:xfrm>
              <a:custGeom>
                <a:avLst/>
                <a:gdLst/>
                <a:ahLst/>
                <a:cxnLst/>
                <a:rect l="l" t="t" r="r" b="b"/>
                <a:pathLst>
                  <a:path w="4773" h="1629" extrusionOk="0">
                    <a:moveTo>
                      <a:pt x="553" y="1"/>
                    </a:moveTo>
                    <a:lnTo>
                      <a:pt x="0" y="1228"/>
                    </a:lnTo>
                    <a:cubicBezTo>
                      <a:pt x="1025" y="1505"/>
                      <a:pt x="2037" y="1629"/>
                      <a:pt x="2873" y="1629"/>
                    </a:cubicBezTo>
                    <a:cubicBezTo>
                      <a:pt x="3786" y="1629"/>
                      <a:pt x="4489" y="1482"/>
                      <a:pt x="4772" y="1228"/>
                    </a:cubicBezTo>
                    <a:lnTo>
                      <a:pt x="4354" y="1"/>
                    </a:lnTo>
                    <a:cubicBezTo>
                      <a:pt x="3854" y="118"/>
                      <a:pt x="3290" y="175"/>
                      <a:pt x="2666" y="175"/>
                    </a:cubicBezTo>
                    <a:cubicBezTo>
                      <a:pt x="2023" y="175"/>
                      <a:pt x="1317" y="115"/>
                      <a:pt x="5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0"/>
              <p:cNvSpPr/>
              <p:nvPr/>
            </p:nvSpPr>
            <p:spPr>
              <a:xfrm flipH="1">
                <a:off x="1435968" y="2688111"/>
                <a:ext cx="138322" cy="172836"/>
              </a:xfrm>
              <a:custGeom>
                <a:avLst/>
                <a:gdLst/>
                <a:ahLst/>
                <a:cxnLst/>
                <a:rect l="l" t="t" r="r" b="b"/>
                <a:pathLst>
                  <a:path w="2617" h="3270" extrusionOk="0">
                    <a:moveTo>
                      <a:pt x="2488" y="1"/>
                    </a:moveTo>
                    <a:lnTo>
                      <a:pt x="1" y="3169"/>
                    </a:lnTo>
                    <a:lnTo>
                      <a:pt x="130" y="3270"/>
                    </a:lnTo>
                    <a:lnTo>
                      <a:pt x="2616" y="102"/>
                    </a:lnTo>
                    <a:lnTo>
                      <a:pt x="24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0"/>
              <p:cNvSpPr/>
              <p:nvPr/>
            </p:nvSpPr>
            <p:spPr>
              <a:xfrm flipH="1">
                <a:off x="881625" y="2588585"/>
                <a:ext cx="58299" cy="513275"/>
              </a:xfrm>
              <a:custGeom>
                <a:avLst/>
                <a:gdLst/>
                <a:ahLst/>
                <a:cxnLst/>
                <a:rect l="l" t="t" r="r" b="b"/>
                <a:pathLst>
                  <a:path w="1103" h="9711" extrusionOk="0">
                    <a:moveTo>
                      <a:pt x="940" y="1"/>
                    </a:moveTo>
                    <a:lnTo>
                      <a:pt x="1" y="9695"/>
                    </a:lnTo>
                    <a:lnTo>
                      <a:pt x="164" y="9710"/>
                    </a:lnTo>
                    <a:lnTo>
                      <a:pt x="1102" y="16"/>
                    </a:lnTo>
                    <a:lnTo>
                      <a:pt x="9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Contents</a:t>
            </a:r>
            <a:endParaRPr dirty="0"/>
          </a:p>
        </p:txBody>
      </p:sp>
      <p:sp>
        <p:nvSpPr>
          <p:cNvPr id="2" name="TextBox 1"/>
          <p:cNvSpPr txBox="1"/>
          <p:nvPr/>
        </p:nvSpPr>
        <p:spPr>
          <a:xfrm>
            <a:off x="720000" y="1308100"/>
            <a:ext cx="7598500"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latin typeface="Arial Black" panose="020B0A04020102020204" pitchFamily="34" charset="0"/>
              </a:rPr>
              <a:t>Introduction</a:t>
            </a:r>
          </a:p>
          <a:p>
            <a:pPr marL="285750" indent="-285750">
              <a:buFont typeface="Arial" panose="020B0604020202020204" pitchFamily="34" charset="0"/>
              <a:buChar char="•"/>
            </a:pPr>
            <a:r>
              <a:rPr lang="en-US" sz="2800" dirty="0" smtClean="0">
                <a:latin typeface="Arial Black" panose="020B0A04020102020204" pitchFamily="34" charset="0"/>
              </a:rPr>
              <a:t>Existing system</a:t>
            </a:r>
          </a:p>
          <a:p>
            <a:pPr marL="285750" indent="-285750">
              <a:buFont typeface="Arial" panose="020B0604020202020204" pitchFamily="34" charset="0"/>
              <a:buChar char="•"/>
            </a:pPr>
            <a:r>
              <a:rPr lang="en-US" sz="2800" dirty="0" smtClean="0">
                <a:latin typeface="Arial Black" panose="020B0A04020102020204" pitchFamily="34" charset="0"/>
              </a:rPr>
              <a:t>Proposed System</a:t>
            </a:r>
          </a:p>
          <a:p>
            <a:pPr marL="285750" indent="-285750">
              <a:buFont typeface="Arial" panose="020B0604020202020204" pitchFamily="34" charset="0"/>
              <a:buChar char="•"/>
            </a:pPr>
            <a:r>
              <a:rPr lang="en-US" sz="2800" dirty="0" smtClean="0">
                <a:latin typeface="Arial Black" panose="020B0A04020102020204" pitchFamily="34" charset="0"/>
              </a:rPr>
              <a:t>Modules</a:t>
            </a:r>
          </a:p>
          <a:p>
            <a:pPr marL="285750" indent="-285750">
              <a:buFont typeface="Arial" panose="020B0604020202020204" pitchFamily="34" charset="0"/>
              <a:buChar char="•"/>
            </a:pPr>
            <a:r>
              <a:rPr lang="en-US" sz="2800" dirty="0" smtClean="0">
                <a:latin typeface="Arial Black" panose="020B0A04020102020204" pitchFamily="34" charset="0"/>
              </a:rPr>
              <a:t>Process</a:t>
            </a:r>
          </a:p>
          <a:p>
            <a:pPr marL="285750" indent="-285750">
              <a:buFont typeface="Arial" panose="020B0604020202020204" pitchFamily="34" charset="0"/>
              <a:buChar char="•"/>
            </a:pPr>
            <a:r>
              <a:rPr lang="en-US" sz="2800" dirty="0" smtClean="0">
                <a:latin typeface="Arial Black" panose="020B0A04020102020204" pitchFamily="34" charset="0"/>
              </a:rPr>
              <a:t>System Requirement</a:t>
            </a:r>
          </a:p>
          <a:p>
            <a:pPr marL="285750" indent="-285750">
              <a:buFont typeface="Arial" panose="020B0604020202020204" pitchFamily="34" charset="0"/>
              <a:buChar char="•"/>
            </a:pPr>
            <a:r>
              <a:rPr lang="en-US" sz="2800" dirty="0" smtClean="0">
                <a:latin typeface="Arial Black" panose="020B0A04020102020204" pitchFamily="34" charset="0"/>
              </a:rPr>
              <a:t>Architecture</a:t>
            </a:r>
          </a:p>
          <a:p>
            <a:pPr marL="285750" indent="-285750">
              <a:buFont typeface="Arial" panose="020B0604020202020204" pitchFamily="34" charset="0"/>
              <a:buChar char="•"/>
            </a:pPr>
            <a:r>
              <a:rPr lang="en-US" sz="2800" dirty="0" smtClean="0">
                <a:latin typeface="Arial Black" panose="020B0A04020102020204" pitchFamily="34" charset="0"/>
              </a:rPr>
              <a:t>Conclusion</a:t>
            </a:r>
            <a:endParaRPr lang="en-US" sz="2800" dirty="0">
              <a:latin typeface="Arial Black" panose="020B0A04020102020204" pitchFamily="34" charset="0"/>
            </a:endParaRPr>
          </a:p>
        </p:txBody>
      </p:sp>
      <p:grpSp>
        <p:nvGrpSpPr>
          <p:cNvPr id="4" name="Google Shape;5612;p121"/>
          <p:cNvGrpSpPr/>
          <p:nvPr/>
        </p:nvGrpSpPr>
        <p:grpSpPr>
          <a:xfrm flipH="1">
            <a:off x="6451600" y="1498337"/>
            <a:ext cx="2082800" cy="2904956"/>
            <a:chOff x="2341250" y="238125"/>
            <a:chExt cx="2871200" cy="5183950"/>
          </a:xfrm>
        </p:grpSpPr>
        <p:sp>
          <p:nvSpPr>
            <p:cNvPr id="5" name="Google Shape;5613;p121"/>
            <p:cNvSpPr/>
            <p:nvPr/>
          </p:nvSpPr>
          <p:spPr>
            <a:xfrm>
              <a:off x="3261750" y="666500"/>
              <a:ext cx="290700" cy="251850"/>
            </a:xfrm>
            <a:custGeom>
              <a:avLst/>
              <a:gdLst/>
              <a:ahLst/>
              <a:cxnLst/>
              <a:rect l="l" t="t" r="r" b="b"/>
              <a:pathLst>
                <a:path w="11628" h="10074" extrusionOk="0">
                  <a:moveTo>
                    <a:pt x="969" y="0"/>
                  </a:moveTo>
                  <a:lnTo>
                    <a:pt x="0" y="6834"/>
                  </a:lnTo>
                  <a:cubicBezTo>
                    <a:pt x="1335" y="8881"/>
                    <a:pt x="3563" y="10073"/>
                    <a:pt x="5938" y="10073"/>
                  </a:cubicBezTo>
                  <a:cubicBezTo>
                    <a:pt x="6286" y="10073"/>
                    <a:pt x="6636" y="10048"/>
                    <a:pt x="6987" y="9996"/>
                  </a:cubicBezTo>
                  <a:cubicBezTo>
                    <a:pt x="11067" y="9537"/>
                    <a:pt x="11628" y="7446"/>
                    <a:pt x="11628" y="7446"/>
                  </a:cubicBezTo>
                  <a:lnTo>
                    <a:pt x="10914" y="153"/>
                  </a:lnTo>
                  <a:lnTo>
                    <a:pt x="969" y="0"/>
                  </a:lnTo>
                  <a:close/>
                </a:path>
              </a:pathLst>
            </a:custGeom>
            <a:solidFill>
              <a:srgbClr val="F49C84"/>
            </a:solidFill>
            <a:ln>
              <a:noFill/>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5614;p121"/>
            <p:cNvSpPr/>
            <p:nvPr/>
          </p:nvSpPr>
          <p:spPr>
            <a:xfrm>
              <a:off x="3264300" y="358700"/>
              <a:ext cx="411825" cy="392250"/>
            </a:xfrm>
            <a:custGeom>
              <a:avLst/>
              <a:gdLst/>
              <a:ahLst/>
              <a:cxnLst/>
              <a:rect l="l" t="t" r="r" b="b"/>
              <a:pathLst>
                <a:path w="16473" h="15690" extrusionOk="0">
                  <a:moveTo>
                    <a:pt x="7406" y="1"/>
                  </a:moveTo>
                  <a:cubicBezTo>
                    <a:pt x="5727" y="1"/>
                    <a:pt x="3953" y="312"/>
                    <a:pt x="2397" y="787"/>
                  </a:cubicBezTo>
                  <a:cubicBezTo>
                    <a:pt x="0" y="1552"/>
                    <a:pt x="1683" y="11445"/>
                    <a:pt x="2040" y="12618"/>
                  </a:cubicBezTo>
                  <a:cubicBezTo>
                    <a:pt x="2313" y="13514"/>
                    <a:pt x="6008" y="15690"/>
                    <a:pt x="9397" y="15690"/>
                  </a:cubicBezTo>
                  <a:cubicBezTo>
                    <a:pt x="10445" y="15690"/>
                    <a:pt x="11463" y="15482"/>
                    <a:pt x="12342" y="14964"/>
                  </a:cubicBezTo>
                  <a:cubicBezTo>
                    <a:pt x="16473" y="12567"/>
                    <a:pt x="13566" y="3388"/>
                    <a:pt x="13566" y="3388"/>
                  </a:cubicBezTo>
                  <a:cubicBezTo>
                    <a:pt x="12797" y="890"/>
                    <a:pt x="10239" y="1"/>
                    <a:pt x="7406" y="1"/>
                  </a:cubicBezTo>
                  <a:close/>
                </a:path>
              </a:pathLst>
            </a:custGeom>
            <a:solidFill>
              <a:srgbClr val="F49C84"/>
            </a:solidFill>
            <a:ln>
              <a:noFill/>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5615;p121"/>
            <p:cNvSpPr/>
            <p:nvPr/>
          </p:nvSpPr>
          <p:spPr>
            <a:xfrm>
              <a:off x="3371400" y="717500"/>
              <a:ext cx="169575" cy="65050"/>
            </a:xfrm>
            <a:custGeom>
              <a:avLst/>
              <a:gdLst/>
              <a:ahLst/>
              <a:cxnLst/>
              <a:rect l="l" t="t" r="r" b="b"/>
              <a:pathLst>
                <a:path w="6783" h="2602" fill="none" extrusionOk="0">
                  <a:moveTo>
                    <a:pt x="6783" y="1581"/>
                  </a:moveTo>
                  <a:cubicBezTo>
                    <a:pt x="6783" y="1581"/>
                    <a:pt x="2907" y="2601"/>
                    <a:pt x="0" y="0"/>
                  </a:cubicBezTo>
                </a:path>
              </a:pathLst>
            </a:custGeom>
            <a:noFill/>
            <a:ln w="11475" cap="flat" cmpd="sng">
              <a:solidFill>
                <a:srgbClr val="C45F47"/>
              </a:solidFill>
              <a:prstDash val="solid"/>
              <a:miter lim="50997"/>
              <a:headEnd type="none" w="sm" len="sm"/>
              <a:tailEnd type="none" w="sm" len="sm"/>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5616;p121"/>
            <p:cNvSpPr/>
            <p:nvPr/>
          </p:nvSpPr>
          <p:spPr>
            <a:xfrm>
              <a:off x="3195450" y="238125"/>
              <a:ext cx="485775" cy="445425"/>
            </a:xfrm>
            <a:custGeom>
              <a:avLst/>
              <a:gdLst/>
              <a:ahLst/>
              <a:cxnLst/>
              <a:rect l="l" t="t" r="r" b="b"/>
              <a:pathLst>
                <a:path w="19431" h="17817" extrusionOk="0">
                  <a:moveTo>
                    <a:pt x="11959" y="0"/>
                  </a:moveTo>
                  <a:cubicBezTo>
                    <a:pt x="11707" y="0"/>
                    <a:pt x="11458" y="34"/>
                    <a:pt x="11220" y="102"/>
                  </a:cubicBezTo>
                  <a:cubicBezTo>
                    <a:pt x="10455" y="357"/>
                    <a:pt x="9792" y="765"/>
                    <a:pt x="9180" y="1275"/>
                  </a:cubicBezTo>
                  <a:cubicBezTo>
                    <a:pt x="8772" y="1632"/>
                    <a:pt x="8262" y="1938"/>
                    <a:pt x="7752" y="2142"/>
                  </a:cubicBezTo>
                  <a:cubicBezTo>
                    <a:pt x="7445" y="2255"/>
                    <a:pt x="7122" y="2291"/>
                    <a:pt x="6792" y="2291"/>
                  </a:cubicBezTo>
                  <a:cubicBezTo>
                    <a:pt x="6204" y="2291"/>
                    <a:pt x="5592" y="2176"/>
                    <a:pt x="5004" y="2176"/>
                  </a:cubicBezTo>
                  <a:cubicBezTo>
                    <a:pt x="4882" y="2176"/>
                    <a:pt x="4761" y="2181"/>
                    <a:pt x="4641" y="2193"/>
                  </a:cubicBezTo>
                  <a:cubicBezTo>
                    <a:pt x="3417" y="2346"/>
                    <a:pt x="2397" y="3162"/>
                    <a:pt x="1990" y="4284"/>
                  </a:cubicBezTo>
                  <a:cubicBezTo>
                    <a:pt x="1582" y="5457"/>
                    <a:pt x="1837" y="6783"/>
                    <a:pt x="1225" y="7854"/>
                  </a:cubicBezTo>
                  <a:cubicBezTo>
                    <a:pt x="868" y="8364"/>
                    <a:pt x="511" y="8874"/>
                    <a:pt x="205" y="9435"/>
                  </a:cubicBezTo>
                  <a:cubicBezTo>
                    <a:pt x="1" y="10251"/>
                    <a:pt x="154" y="11118"/>
                    <a:pt x="613" y="11831"/>
                  </a:cubicBezTo>
                  <a:cubicBezTo>
                    <a:pt x="1021" y="12494"/>
                    <a:pt x="1378" y="13208"/>
                    <a:pt x="1633" y="13922"/>
                  </a:cubicBezTo>
                  <a:cubicBezTo>
                    <a:pt x="1837" y="14483"/>
                    <a:pt x="1888" y="15044"/>
                    <a:pt x="2091" y="15605"/>
                  </a:cubicBezTo>
                  <a:cubicBezTo>
                    <a:pt x="2448" y="16676"/>
                    <a:pt x="3111" y="17645"/>
                    <a:pt x="4335" y="17798"/>
                  </a:cubicBezTo>
                  <a:cubicBezTo>
                    <a:pt x="4444" y="17810"/>
                    <a:pt x="4549" y="17817"/>
                    <a:pt x="4653" y="17817"/>
                  </a:cubicBezTo>
                  <a:cubicBezTo>
                    <a:pt x="4987" y="17817"/>
                    <a:pt x="5299" y="17750"/>
                    <a:pt x="5610" y="17594"/>
                  </a:cubicBezTo>
                  <a:cubicBezTo>
                    <a:pt x="5916" y="17288"/>
                    <a:pt x="6120" y="16880"/>
                    <a:pt x="6120" y="16421"/>
                  </a:cubicBezTo>
                  <a:cubicBezTo>
                    <a:pt x="6222" y="15758"/>
                    <a:pt x="6171" y="15044"/>
                    <a:pt x="6018" y="14330"/>
                  </a:cubicBezTo>
                  <a:lnTo>
                    <a:pt x="6018" y="14330"/>
                  </a:lnTo>
                  <a:cubicBezTo>
                    <a:pt x="6382" y="14558"/>
                    <a:pt x="6747" y="14907"/>
                    <a:pt x="7147" y="14907"/>
                  </a:cubicBezTo>
                  <a:cubicBezTo>
                    <a:pt x="7195" y="14907"/>
                    <a:pt x="7244" y="14902"/>
                    <a:pt x="7293" y="14891"/>
                  </a:cubicBezTo>
                  <a:cubicBezTo>
                    <a:pt x="7446" y="14891"/>
                    <a:pt x="7548" y="14738"/>
                    <a:pt x="7650" y="14636"/>
                  </a:cubicBezTo>
                  <a:cubicBezTo>
                    <a:pt x="8670" y="13616"/>
                    <a:pt x="7497" y="11984"/>
                    <a:pt x="7395" y="10914"/>
                  </a:cubicBezTo>
                  <a:cubicBezTo>
                    <a:pt x="7293" y="9690"/>
                    <a:pt x="8313" y="8670"/>
                    <a:pt x="9537" y="8670"/>
                  </a:cubicBezTo>
                  <a:cubicBezTo>
                    <a:pt x="9996" y="8772"/>
                    <a:pt x="10506" y="8874"/>
                    <a:pt x="11016" y="8925"/>
                  </a:cubicBezTo>
                  <a:cubicBezTo>
                    <a:pt x="12036" y="8823"/>
                    <a:pt x="12699" y="7752"/>
                    <a:pt x="13668" y="7548"/>
                  </a:cubicBezTo>
                  <a:cubicBezTo>
                    <a:pt x="13981" y="7465"/>
                    <a:pt x="14283" y="7436"/>
                    <a:pt x="14579" y="7436"/>
                  </a:cubicBezTo>
                  <a:cubicBezTo>
                    <a:pt x="15197" y="7436"/>
                    <a:pt x="15784" y="7564"/>
                    <a:pt x="16371" y="7599"/>
                  </a:cubicBezTo>
                  <a:cubicBezTo>
                    <a:pt x="18003" y="7548"/>
                    <a:pt x="19329" y="6273"/>
                    <a:pt x="19431" y="4641"/>
                  </a:cubicBezTo>
                  <a:cubicBezTo>
                    <a:pt x="19431" y="4080"/>
                    <a:pt x="19278" y="3468"/>
                    <a:pt x="18972" y="2958"/>
                  </a:cubicBezTo>
                  <a:cubicBezTo>
                    <a:pt x="18513" y="2142"/>
                    <a:pt x="17646" y="1530"/>
                    <a:pt x="16728" y="1326"/>
                  </a:cubicBezTo>
                  <a:cubicBezTo>
                    <a:pt x="15810" y="1122"/>
                    <a:pt x="14790" y="1326"/>
                    <a:pt x="14025" y="816"/>
                  </a:cubicBezTo>
                  <a:cubicBezTo>
                    <a:pt x="13821" y="663"/>
                    <a:pt x="13617" y="510"/>
                    <a:pt x="13413" y="408"/>
                  </a:cubicBezTo>
                  <a:cubicBezTo>
                    <a:pt x="12971" y="136"/>
                    <a:pt x="12461" y="0"/>
                    <a:pt x="11959" y="0"/>
                  </a:cubicBezTo>
                  <a:close/>
                </a:path>
              </a:pathLst>
            </a:custGeom>
            <a:solidFill>
              <a:schemeClr val="dk1"/>
            </a:solidFill>
            <a:ln>
              <a:noFill/>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5617;p121"/>
            <p:cNvSpPr/>
            <p:nvPr/>
          </p:nvSpPr>
          <p:spPr>
            <a:xfrm>
              <a:off x="3285200" y="556025"/>
              <a:ext cx="93875" cy="117200"/>
            </a:xfrm>
            <a:custGeom>
              <a:avLst/>
              <a:gdLst/>
              <a:ahLst/>
              <a:cxnLst/>
              <a:rect l="l" t="t" r="r" b="b"/>
              <a:pathLst>
                <a:path w="3755" h="4688" extrusionOk="0">
                  <a:moveTo>
                    <a:pt x="1621" y="0"/>
                  </a:moveTo>
                  <a:cubicBezTo>
                    <a:pt x="1446" y="0"/>
                    <a:pt x="1257" y="57"/>
                    <a:pt x="1051" y="186"/>
                  </a:cubicBezTo>
                  <a:cubicBezTo>
                    <a:pt x="745" y="441"/>
                    <a:pt x="490" y="798"/>
                    <a:pt x="439" y="1257"/>
                  </a:cubicBezTo>
                  <a:cubicBezTo>
                    <a:pt x="1" y="2623"/>
                    <a:pt x="914" y="4688"/>
                    <a:pt x="2243" y="4688"/>
                  </a:cubicBezTo>
                  <a:cubicBezTo>
                    <a:pt x="2304" y="4688"/>
                    <a:pt x="2366" y="4683"/>
                    <a:pt x="2428" y="4674"/>
                  </a:cubicBezTo>
                  <a:cubicBezTo>
                    <a:pt x="3091" y="4572"/>
                    <a:pt x="3448" y="3756"/>
                    <a:pt x="3754" y="3093"/>
                  </a:cubicBezTo>
                  <a:lnTo>
                    <a:pt x="2989" y="1461"/>
                  </a:lnTo>
                  <a:cubicBezTo>
                    <a:pt x="2708" y="778"/>
                    <a:pt x="2268" y="0"/>
                    <a:pt x="1621" y="0"/>
                  </a:cubicBezTo>
                  <a:close/>
                </a:path>
              </a:pathLst>
            </a:custGeom>
            <a:solidFill>
              <a:srgbClr val="F49C84"/>
            </a:solidFill>
            <a:ln>
              <a:noFill/>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5618;p121"/>
            <p:cNvSpPr/>
            <p:nvPr/>
          </p:nvSpPr>
          <p:spPr>
            <a:xfrm>
              <a:off x="3525675" y="535175"/>
              <a:ext cx="40800" cy="86725"/>
            </a:xfrm>
            <a:custGeom>
              <a:avLst/>
              <a:gdLst/>
              <a:ahLst/>
              <a:cxnLst/>
              <a:rect l="l" t="t" r="r" b="b"/>
              <a:pathLst>
                <a:path w="1632" h="3469" fill="none" extrusionOk="0">
                  <a:moveTo>
                    <a:pt x="357" y="0"/>
                  </a:moveTo>
                  <a:cubicBezTo>
                    <a:pt x="357" y="0"/>
                    <a:pt x="1632" y="2346"/>
                    <a:pt x="1428" y="2805"/>
                  </a:cubicBezTo>
                  <a:cubicBezTo>
                    <a:pt x="1173" y="3468"/>
                    <a:pt x="0" y="3162"/>
                    <a:pt x="0" y="3162"/>
                  </a:cubicBezTo>
                </a:path>
              </a:pathLst>
            </a:custGeom>
            <a:noFill/>
            <a:ln w="11475" cap="flat" cmpd="sng">
              <a:solidFill>
                <a:srgbClr val="C45F47"/>
              </a:solidFill>
              <a:prstDash val="solid"/>
              <a:miter lim="50997"/>
              <a:headEnd type="none" w="sm" len="sm"/>
              <a:tailEnd type="none" w="sm" len="sm"/>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5619;p121"/>
            <p:cNvSpPr/>
            <p:nvPr/>
          </p:nvSpPr>
          <p:spPr>
            <a:xfrm>
              <a:off x="3509100" y="646100"/>
              <a:ext cx="82875" cy="64625"/>
            </a:xfrm>
            <a:custGeom>
              <a:avLst/>
              <a:gdLst/>
              <a:ahLst/>
              <a:cxnLst/>
              <a:rect l="l" t="t" r="r" b="b"/>
              <a:pathLst>
                <a:path w="3315" h="2585" extrusionOk="0">
                  <a:moveTo>
                    <a:pt x="3111" y="0"/>
                  </a:moveTo>
                  <a:lnTo>
                    <a:pt x="0" y="357"/>
                  </a:lnTo>
                  <a:cubicBezTo>
                    <a:pt x="0" y="357"/>
                    <a:pt x="223" y="2584"/>
                    <a:pt x="1626" y="2584"/>
                  </a:cubicBezTo>
                  <a:cubicBezTo>
                    <a:pt x="1724" y="2584"/>
                    <a:pt x="1828" y="2574"/>
                    <a:pt x="1938" y="2550"/>
                  </a:cubicBezTo>
                  <a:cubicBezTo>
                    <a:pt x="3315" y="2193"/>
                    <a:pt x="3111" y="0"/>
                    <a:pt x="3111" y="0"/>
                  </a:cubicBezTo>
                  <a:close/>
                </a:path>
              </a:pathLst>
            </a:custGeom>
            <a:solidFill>
              <a:schemeClr val="lt2"/>
            </a:solidFill>
            <a:ln>
              <a:noFill/>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5620;p121"/>
            <p:cNvSpPr/>
            <p:nvPr/>
          </p:nvSpPr>
          <p:spPr>
            <a:xfrm>
              <a:off x="3583025" y="515575"/>
              <a:ext cx="16600" cy="26000"/>
            </a:xfrm>
            <a:custGeom>
              <a:avLst/>
              <a:gdLst/>
              <a:ahLst/>
              <a:cxnLst/>
              <a:rect l="l" t="t" r="r" b="b"/>
              <a:pathLst>
                <a:path w="664" h="1040" extrusionOk="0">
                  <a:moveTo>
                    <a:pt x="281" y="0"/>
                  </a:moveTo>
                  <a:cubicBezTo>
                    <a:pt x="256" y="0"/>
                    <a:pt x="230" y="7"/>
                    <a:pt x="205" y="20"/>
                  </a:cubicBezTo>
                  <a:cubicBezTo>
                    <a:pt x="154" y="20"/>
                    <a:pt x="103" y="71"/>
                    <a:pt x="52" y="122"/>
                  </a:cubicBezTo>
                  <a:cubicBezTo>
                    <a:pt x="52" y="173"/>
                    <a:pt x="52" y="224"/>
                    <a:pt x="52" y="275"/>
                  </a:cubicBezTo>
                  <a:lnTo>
                    <a:pt x="1" y="275"/>
                  </a:lnTo>
                  <a:lnTo>
                    <a:pt x="52" y="530"/>
                  </a:lnTo>
                  <a:cubicBezTo>
                    <a:pt x="52" y="631"/>
                    <a:pt x="103" y="733"/>
                    <a:pt x="154" y="835"/>
                  </a:cubicBezTo>
                  <a:cubicBezTo>
                    <a:pt x="154" y="937"/>
                    <a:pt x="205" y="988"/>
                    <a:pt x="307" y="1039"/>
                  </a:cubicBezTo>
                  <a:lnTo>
                    <a:pt x="460" y="1039"/>
                  </a:lnTo>
                  <a:cubicBezTo>
                    <a:pt x="613" y="988"/>
                    <a:pt x="664" y="835"/>
                    <a:pt x="664" y="682"/>
                  </a:cubicBezTo>
                  <a:cubicBezTo>
                    <a:pt x="664" y="631"/>
                    <a:pt x="613" y="530"/>
                    <a:pt x="562" y="428"/>
                  </a:cubicBezTo>
                  <a:cubicBezTo>
                    <a:pt x="511" y="326"/>
                    <a:pt x="511" y="224"/>
                    <a:pt x="460" y="173"/>
                  </a:cubicBezTo>
                  <a:cubicBezTo>
                    <a:pt x="422" y="58"/>
                    <a:pt x="355" y="0"/>
                    <a:pt x="281" y="0"/>
                  </a:cubicBezTo>
                  <a:close/>
                </a:path>
              </a:pathLst>
            </a:custGeom>
            <a:solidFill>
              <a:schemeClr val="dk1"/>
            </a:solidFill>
            <a:ln>
              <a:noFill/>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5621;p121"/>
            <p:cNvSpPr/>
            <p:nvPr/>
          </p:nvSpPr>
          <p:spPr>
            <a:xfrm>
              <a:off x="3567725" y="479075"/>
              <a:ext cx="40825" cy="15325"/>
            </a:xfrm>
            <a:custGeom>
              <a:avLst/>
              <a:gdLst/>
              <a:ahLst/>
              <a:cxnLst/>
              <a:rect l="l" t="t" r="r" b="b"/>
              <a:pathLst>
                <a:path w="1633" h="613" fill="none" extrusionOk="0">
                  <a:moveTo>
                    <a:pt x="1" y="613"/>
                  </a:moveTo>
                  <a:cubicBezTo>
                    <a:pt x="409" y="103"/>
                    <a:pt x="1123" y="1"/>
                    <a:pt x="1633" y="409"/>
                  </a:cubicBezTo>
                </a:path>
              </a:pathLst>
            </a:custGeom>
            <a:noFill/>
            <a:ln w="7650" cap="rnd" cmpd="sng">
              <a:solidFill>
                <a:schemeClr val="dk1"/>
              </a:solidFill>
              <a:prstDash val="solid"/>
              <a:round/>
              <a:headEnd type="none" w="sm" len="sm"/>
              <a:tailEnd type="none" w="sm" len="sm"/>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5622;p121"/>
            <p:cNvSpPr/>
            <p:nvPr/>
          </p:nvSpPr>
          <p:spPr>
            <a:xfrm>
              <a:off x="3454275" y="544100"/>
              <a:ext cx="15325" cy="26475"/>
            </a:xfrm>
            <a:custGeom>
              <a:avLst/>
              <a:gdLst/>
              <a:ahLst/>
              <a:cxnLst/>
              <a:rect l="l" t="t" r="r" b="b"/>
              <a:pathLst>
                <a:path w="613" h="1059" extrusionOk="0">
                  <a:moveTo>
                    <a:pt x="204" y="0"/>
                  </a:moveTo>
                  <a:cubicBezTo>
                    <a:pt x="51" y="0"/>
                    <a:pt x="0" y="102"/>
                    <a:pt x="0" y="204"/>
                  </a:cubicBezTo>
                  <a:lnTo>
                    <a:pt x="0" y="255"/>
                  </a:lnTo>
                  <a:cubicBezTo>
                    <a:pt x="0" y="357"/>
                    <a:pt x="0" y="459"/>
                    <a:pt x="51" y="612"/>
                  </a:cubicBezTo>
                  <a:cubicBezTo>
                    <a:pt x="102" y="714"/>
                    <a:pt x="51" y="765"/>
                    <a:pt x="153" y="867"/>
                  </a:cubicBezTo>
                  <a:cubicBezTo>
                    <a:pt x="153" y="969"/>
                    <a:pt x="204" y="1020"/>
                    <a:pt x="255" y="1020"/>
                  </a:cubicBezTo>
                  <a:cubicBezTo>
                    <a:pt x="281" y="1046"/>
                    <a:pt x="306" y="1059"/>
                    <a:pt x="338" y="1059"/>
                  </a:cubicBezTo>
                  <a:cubicBezTo>
                    <a:pt x="370" y="1059"/>
                    <a:pt x="408" y="1046"/>
                    <a:pt x="459" y="1020"/>
                  </a:cubicBezTo>
                  <a:cubicBezTo>
                    <a:pt x="510" y="1020"/>
                    <a:pt x="561" y="969"/>
                    <a:pt x="612" y="918"/>
                  </a:cubicBezTo>
                  <a:cubicBezTo>
                    <a:pt x="612" y="867"/>
                    <a:pt x="612" y="765"/>
                    <a:pt x="612" y="714"/>
                  </a:cubicBezTo>
                  <a:cubicBezTo>
                    <a:pt x="612" y="612"/>
                    <a:pt x="561" y="561"/>
                    <a:pt x="510" y="459"/>
                  </a:cubicBezTo>
                  <a:lnTo>
                    <a:pt x="408" y="153"/>
                  </a:lnTo>
                  <a:cubicBezTo>
                    <a:pt x="408" y="51"/>
                    <a:pt x="306" y="0"/>
                    <a:pt x="204" y="0"/>
                  </a:cubicBezTo>
                  <a:close/>
                </a:path>
              </a:pathLst>
            </a:custGeom>
            <a:solidFill>
              <a:schemeClr val="dk1"/>
            </a:solidFill>
            <a:ln>
              <a:noFill/>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5623;p121"/>
            <p:cNvSpPr/>
            <p:nvPr/>
          </p:nvSpPr>
          <p:spPr>
            <a:xfrm>
              <a:off x="3417300" y="498200"/>
              <a:ext cx="53575" cy="31900"/>
            </a:xfrm>
            <a:custGeom>
              <a:avLst/>
              <a:gdLst/>
              <a:ahLst/>
              <a:cxnLst/>
              <a:rect l="l" t="t" r="r" b="b"/>
              <a:pathLst>
                <a:path w="2143" h="1276" fill="none" extrusionOk="0">
                  <a:moveTo>
                    <a:pt x="2142" y="358"/>
                  </a:moveTo>
                  <a:cubicBezTo>
                    <a:pt x="2142" y="358"/>
                    <a:pt x="1122" y="1"/>
                    <a:pt x="0" y="1275"/>
                  </a:cubicBezTo>
                </a:path>
              </a:pathLst>
            </a:custGeom>
            <a:noFill/>
            <a:ln w="7650" cap="rnd" cmpd="sng">
              <a:solidFill>
                <a:schemeClr val="dk1"/>
              </a:solidFill>
              <a:prstDash val="solid"/>
              <a:round/>
              <a:headEnd type="none" w="sm" len="sm"/>
              <a:tailEnd type="none" w="sm" len="sm"/>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5624;p121"/>
            <p:cNvSpPr/>
            <p:nvPr/>
          </p:nvSpPr>
          <p:spPr>
            <a:xfrm>
              <a:off x="3642950" y="4607350"/>
              <a:ext cx="768825" cy="747150"/>
            </a:xfrm>
            <a:custGeom>
              <a:avLst/>
              <a:gdLst/>
              <a:ahLst/>
              <a:cxnLst/>
              <a:rect l="l" t="t" r="r" b="b"/>
              <a:pathLst>
                <a:path w="30753" h="29886" extrusionOk="0">
                  <a:moveTo>
                    <a:pt x="16728" y="1"/>
                  </a:moveTo>
                  <a:lnTo>
                    <a:pt x="1" y="1836"/>
                  </a:lnTo>
                  <a:lnTo>
                    <a:pt x="2602" y="22950"/>
                  </a:lnTo>
                  <a:lnTo>
                    <a:pt x="2398" y="29885"/>
                  </a:lnTo>
                  <a:lnTo>
                    <a:pt x="29579" y="29732"/>
                  </a:lnTo>
                  <a:cubicBezTo>
                    <a:pt x="30242" y="29732"/>
                    <a:pt x="30752" y="29171"/>
                    <a:pt x="30752" y="28508"/>
                  </a:cubicBezTo>
                  <a:cubicBezTo>
                    <a:pt x="30752" y="27998"/>
                    <a:pt x="30446" y="27590"/>
                    <a:pt x="29987" y="27386"/>
                  </a:cubicBezTo>
                  <a:lnTo>
                    <a:pt x="18309" y="22032"/>
                  </a:lnTo>
                  <a:lnTo>
                    <a:pt x="16728" y="1"/>
                  </a:lnTo>
                  <a:close/>
                </a:path>
              </a:pathLst>
            </a:custGeom>
            <a:solidFill>
              <a:srgbClr val="F49C84"/>
            </a:solidFill>
            <a:ln>
              <a:noFill/>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5625;p121"/>
            <p:cNvSpPr/>
            <p:nvPr/>
          </p:nvSpPr>
          <p:spPr>
            <a:xfrm>
              <a:off x="3664625" y="5158125"/>
              <a:ext cx="786675" cy="263950"/>
            </a:xfrm>
            <a:custGeom>
              <a:avLst/>
              <a:gdLst/>
              <a:ahLst/>
              <a:cxnLst/>
              <a:rect l="l" t="t" r="r" b="b"/>
              <a:pathLst>
                <a:path w="31467" h="10558" extrusionOk="0">
                  <a:moveTo>
                    <a:pt x="17340" y="1"/>
                  </a:moveTo>
                  <a:cubicBezTo>
                    <a:pt x="14636" y="1110"/>
                    <a:pt x="11613" y="1446"/>
                    <a:pt x="8946" y="1446"/>
                  </a:cubicBezTo>
                  <a:cubicBezTo>
                    <a:pt x="4873" y="1446"/>
                    <a:pt x="1633" y="664"/>
                    <a:pt x="1633" y="664"/>
                  </a:cubicBezTo>
                  <a:lnTo>
                    <a:pt x="1" y="9996"/>
                  </a:lnTo>
                  <a:cubicBezTo>
                    <a:pt x="1" y="10302"/>
                    <a:pt x="256" y="10557"/>
                    <a:pt x="562" y="10557"/>
                  </a:cubicBezTo>
                  <a:lnTo>
                    <a:pt x="30803" y="10557"/>
                  </a:lnTo>
                  <a:cubicBezTo>
                    <a:pt x="31466" y="10557"/>
                    <a:pt x="31058" y="7446"/>
                    <a:pt x="31007" y="7446"/>
                  </a:cubicBezTo>
                  <a:cubicBezTo>
                    <a:pt x="30752" y="6579"/>
                    <a:pt x="30242" y="5559"/>
                    <a:pt x="29732" y="5355"/>
                  </a:cubicBezTo>
                  <a:lnTo>
                    <a:pt x="17340" y="1"/>
                  </a:lnTo>
                  <a:close/>
                </a:path>
              </a:pathLst>
            </a:custGeom>
            <a:solidFill>
              <a:schemeClr val="accent3"/>
            </a:solidFill>
            <a:ln>
              <a:noFill/>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5626;p121"/>
            <p:cNvSpPr/>
            <p:nvPr/>
          </p:nvSpPr>
          <p:spPr>
            <a:xfrm>
              <a:off x="4119775" y="5172150"/>
              <a:ext cx="44650" cy="72700"/>
            </a:xfrm>
            <a:custGeom>
              <a:avLst/>
              <a:gdLst/>
              <a:ahLst/>
              <a:cxnLst/>
              <a:rect l="l" t="t" r="r" b="b"/>
              <a:pathLst>
                <a:path w="1786" h="2908" fill="none" extrusionOk="0">
                  <a:moveTo>
                    <a:pt x="1786" y="1"/>
                  </a:moveTo>
                  <a:cubicBezTo>
                    <a:pt x="1072" y="867"/>
                    <a:pt x="460" y="1887"/>
                    <a:pt x="1" y="2907"/>
                  </a:cubicBezTo>
                </a:path>
              </a:pathLst>
            </a:custGeom>
            <a:noFill/>
            <a:ln w="11475" cap="flat" cmpd="sng">
              <a:solidFill>
                <a:schemeClr val="accent1"/>
              </a:solidFill>
              <a:prstDash val="solid"/>
              <a:miter lim="50997"/>
              <a:headEnd type="none" w="sm" len="sm"/>
              <a:tailEnd type="none" w="sm" len="sm"/>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5627;p121"/>
            <p:cNvSpPr/>
            <p:nvPr/>
          </p:nvSpPr>
          <p:spPr>
            <a:xfrm>
              <a:off x="4166950" y="5195100"/>
              <a:ext cx="37000" cy="62500"/>
            </a:xfrm>
            <a:custGeom>
              <a:avLst/>
              <a:gdLst/>
              <a:ahLst/>
              <a:cxnLst/>
              <a:rect l="l" t="t" r="r" b="b"/>
              <a:pathLst>
                <a:path w="1480" h="2500" fill="none" extrusionOk="0">
                  <a:moveTo>
                    <a:pt x="1480" y="0"/>
                  </a:moveTo>
                  <a:cubicBezTo>
                    <a:pt x="868" y="765"/>
                    <a:pt x="409" y="1581"/>
                    <a:pt x="1" y="2499"/>
                  </a:cubicBezTo>
                </a:path>
              </a:pathLst>
            </a:custGeom>
            <a:noFill/>
            <a:ln w="11475" cap="flat" cmpd="sng">
              <a:solidFill>
                <a:schemeClr val="accent1"/>
              </a:solidFill>
              <a:prstDash val="solid"/>
              <a:miter lim="50997"/>
              <a:headEnd type="none" w="sm" len="sm"/>
              <a:tailEnd type="none" w="sm" len="sm"/>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5628;p121"/>
            <p:cNvSpPr/>
            <p:nvPr/>
          </p:nvSpPr>
          <p:spPr>
            <a:xfrm>
              <a:off x="4202650" y="5211675"/>
              <a:ext cx="34450" cy="57400"/>
            </a:xfrm>
            <a:custGeom>
              <a:avLst/>
              <a:gdLst/>
              <a:ahLst/>
              <a:cxnLst/>
              <a:rect l="l" t="t" r="r" b="b"/>
              <a:pathLst>
                <a:path w="1378" h="2296" fill="none" extrusionOk="0">
                  <a:moveTo>
                    <a:pt x="1378" y="0"/>
                  </a:moveTo>
                  <a:cubicBezTo>
                    <a:pt x="868" y="765"/>
                    <a:pt x="409" y="1530"/>
                    <a:pt x="1" y="2295"/>
                  </a:cubicBezTo>
                </a:path>
              </a:pathLst>
            </a:custGeom>
            <a:noFill/>
            <a:ln w="11475" cap="flat" cmpd="sng">
              <a:solidFill>
                <a:schemeClr val="accent1"/>
              </a:solidFill>
              <a:prstDash val="solid"/>
              <a:miter lim="50997"/>
              <a:headEnd type="none" w="sm" len="sm"/>
              <a:tailEnd type="none" w="sm" len="sm"/>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5629;p121"/>
            <p:cNvSpPr/>
            <p:nvPr/>
          </p:nvSpPr>
          <p:spPr>
            <a:xfrm>
              <a:off x="3668450" y="5368500"/>
              <a:ext cx="775200" cy="3850"/>
            </a:xfrm>
            <a:custGeom>
              <a:avLst/>
              <a:gdLst/>
              <a:ahLst/>
              <a:cxnLst/>
              <a:rect l="l" t="t" r="r" b="b"/>
              <a:pathLst>
                <a:path w="31008" h="154" fill="none" extrusionOk="0">
                  <a:moveTo>
                    <a:pt x="1" y="153"/>
                  </a:moveTo>
                  <a:lnTo>
                    <a:pt x="31007" y="0"/>
                  </a:lnTo>
                </a:path>
              </a:pathLst>
            </a:custGeom>
            <a:noFill/>
            <a:ln w="11475" cap="flat" cmpd="sng">
              <a:solidFill>
                <a:schemeClr val="accent1"/>
              </a:solidFill>
              <a:prstDash val="solid"/>
              <a:miter lim="50997"/>
              <a:headEnd type="none" w="sm" len="sm"/>
              <a:tailEnd type="none" w="sm" len="sm"/>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5630;p121"/>
            <p:cNvSpPr/>
            <p:nvPr/>
          </p:nvSpPr>
          <p:spPr>
            <a:xfrm>
              <a:off x="3690125" y="5258850"/>
              <a:ext cx="197650" cy="112225"/>
            </a:xfrm>
            <a:custGeom>
              <a:avLst/>
              <a:gdLst/>
              <a:ahLst/>
              <a:cxnLst/>
              <a:rect l="l" t="t" r="r" b="b"/>
              <a:pathLst>
                <a:path w="7906" h="4489" fill="none" extrusionOk="0">
                  <a:moveTo>
                    <a:pt x="1" y="0"/>
                  </a:moveTo>
                  <a:cubicBezTo>
                    <a:pt x="1" y="0"/>
                    <a:pt x="7293" y="102"/>
                    <a:pt x="7905" y="4488"/>
                  </a:cubicBezTo>
                </a:path>
              </a:pathLst>
            </a:custGeom>
            <a:noFill/>
            <a:ln w="11475" cap="flat" cmpd="sng">
              <a:solidFill>
                <a:schemeClr val="accent1"/>
              </a:solidFill>
              <a:prstDash val="solid"/>
              <a:miter lim="50997"/>
              <a:headEnd type="none" w="sm" len="sm"/>
              <a:tailEnd type="none" w="sm" len="sm"/>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5631;p121"/>
            <p:cNvSpPr/>
            <p:nvPr/>
          </p:nvSpPr>
          <p:spPr>
            <a:xfrm>
              <a:off x="4284250" y="5263950"/>
              <a:ext cx="59950" cy="104575"/>
            </a:xfrm>
            <a:custGeom>
              <a:avLst/>
              <a:gdLst/>
              <a:ahLst/>
              <a:cxnLst/>
              <a:rect l="l" t="t" r="r" b="b"/>
              <a:pathLst>
                <a:path w="2398" h="4183" fill="none" extrusionOk="0">
                  <a:moveTo>
                    <a:pt x="2398" y="0"/>
                  </a:moveTo>
                  <a:cubicBezTo>
                    <a:pt x="2398" y="0"/>
                    <a:pt x="409" y="2856"/>
                    <a:pt x="1" y="4182"/>
                  </a:cubicBezTo>
                </a:path>
              </a:pathLst>
            </a:custGeom>
            <a:noFill/>
            <a:ln w="11475" cap="flat" cmpd="sng">
              <a:solidFill>
                <a:schemeClr val="accent1"/>
              </a:solidFill>
              <a:prstDash val="solid"/>
              <a:miter lim="50997"/>
              <a:headEnd type="none" w="sm" len="sm"/>
              <a:tailEnd type="none" w="sm" len="sm"/>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5632;p121"/>
            <p:cNvSpPr/>
            <p:nvPr/>
          </p:nvSpPr>
          <p:spPr>
            <a:xfrm>
              <a:off x="3111300" y="2127575"/>
              <a:ext cx="1048025" cy="2968100"/>
            </a:xfrm>
            <a:custGeom>
              <a:avLst/>
              <a:gdLst/>
              <a:ahLst/>
              <a:cxnLst/>
              <a:rect l="l" t="t" r="r" b="b"/>
              <a:pathLst>
                <a:path w="41921" h="118724" extrusionOk="0">
                  <a:moveTo>
                    <a:pt x="1174" y="1"/>
                  </a:moveTo>
                  <a:lnTo>
                    <a:pt x="1174" y="1"/>
                  </a:lnTo>
                  <a:cubicBezTo>
                    <a:pt x="1" y="5509"/>
                    <a:pt x="2653" y="14484"/>
                    <a:pt x="9333" y="27591"/>
                  </a:cubicBezTo>
                  <a:cubicBezTo>
                    <a:pt x="13362" y="62575"/>
                    <a:pt x="17238" y="118724"/>
                    <a:pt x="17238" y="118724"/>
                  </a:cubicBezTo>
                  <a:lnTo>
                    <a:pt x="41921" y="118724"/>
                  </a:lnTo>
                  <a:cubicBezTo>
                    <a:pt x="41921" y="118724"/>
                    <a:pt x="38453" y="42431"/>
                    <a:pt x="34016" y="10149"/>
                  </a:cubicBezTo>
                  <a:lnTo>
                    <a:pt x="1174" y="1"/>
                  </a:lnTo>
                  <a:close/>
                </a:path>
              </a:pathLst>
            </a:custGeom>
            <a:solidFill>
              <a:schemeClr val="dk1"/>
            </a:solidFill>
            <a:ln>
              <a:noFill/>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5633;p121"/>
            <p:cNvSpPr/>
            <p:nvPr/>
          </p:nvSpPr>
          <p:spPr>
            <a:xfrm>
              <a:off x="3424950" y="2817325"/>
              <a:ext cx="197625" cy="2278350"/>
            </a:xfrm>
            <a:custGeom>
              <a:avLst/>
              <a:gdLst/>
              <a:ahLst/>
              <a:cxnLst/>
              <a:rect l="l" t="t" r="r" b="b"/>
              <a:pathLst>
                <a:path w="7905" h="91134" fill="none" extrusionOk="0">
                  <a:moveTo>
                    <a:pt x="7905" y="91134"/>
                  </a:moveTo>
                  <a:cubicBezTo>
                    <a:pt x="7905" y="91134"/>
                    <a:pt x="3978" y="34985"/>
                    <a:pt x="0" y="1"/>
                  </a:cubicBezTo>
                </a:path>
              </a:pathLst>
            </a:custGeom>
            <a:noFill/>
            <a:ln w="11475" cap="flat" cmpd="sng">
              <a:solidFill>
                <a:schemeClr val="accent5"/>
              </a:solidFill>
              <a:prstDash val="solid"/>
              <a:miter lim="50997"/>
              <a:headEnd type="none" w="sm" len="sm"/>
              <a:tailEnd type="none" w="sm" len="sm"/>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5634;p121"/>
            <p:cNvSpPr/>
            <p:nvPr/>
          </p:nvSpPr>
          <p:spPr>
            <a:xfrm>
              <a:off x="2759425" y="4607350"/>
              <a:ext cx="708900" cy="747150"/>
            </a:xfrm>
            <a:custGeom>
              <a:avLst/>
              <a:gdLst/>
              <a:ahLst/>
              <a:cxnLst/>
              <a:rect l="l" t="t" r="r" b="b"/>
              <a:pathLst>
                <a:path w="28356" h="29886" extrusionOk="0">
                  <a:moveTo>
                    <a:pt x="18462" y="1"/>
                  </a:moveTo>
                  <a:lnTo>
                    <a:pt x="1734" y="1836"/>
                  </a:lnTo>
                  <a:lnTo>
                    <a:pt x="204" y="22950"/>
                  </a:lnTo>
                  <a:lnTo>
                    <a:pt x="0" y="29885"/>
                  </a:lnTo>
                  <a:lnTo>
                    <a:pt x="27182" y="29732"/>
                  </a:lnTo>
                  <a:cubicBezTo>
                    <a:pt x="27845" y="29732"/>
                    <a:pt x="28355" y="29171"/>
                    <a:pt x="28355" y="28508"/>
                  </a:cubicBezTo>
                  <a:cubicBezTo>
                    <a:pt x="28355" y="27998"/>
                    <a:pt x="28049" y="27590"/>
                    <a:pt x="27590" y="27386"/>
                  </a:cubicBezTo>
                  <a:lnTo>
                    <a:pt x="15861" y="22032"/>
                  </a:lnTo>
                  <a:lnTo>
                    <a:pt x="18462" y="1"/>
                  </a:lnTo>
                  <a:close/>
                </a:path>
              </a:pathLst>
            </a:custGeom>
            <a:solidFill>
              <a:srgbClr val="F49C84"/>
            </a:solidFill>
            <a:ln>
              <a:noFill/>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5635;p121"/>
            <p:cNvSpPr/>
            <p:nvPr/>
          </p:nvSpPr>
          <p:spPr>
            <a:xfrm>
              <a:off x="2721175" y="5158125"/>
              <a:ext cx="785400" cy="263950"/>
            </a:xfrm>
            <a:custGeom>
              <a:avLst/>
              <a:gdLst/>
              <a:ahLst/>
              <a:cxnLst/>
              <a:rect l="l" t="t" r="r" b="b"/>
              <a:pathLst>
                <a:path w="31416" h="10558" extrusionOk="0">
                  <a:moveTo>
                    <a:pt x="17289" y="1"/>
                  </a:moveTo>
                  <a:cubicBezTo>
                    <a:pt x="14585" y="1110"/>
                    <a:pt x="11561" y="1446"/>
                    <a:pt x="8895" y="1446"/>
                  </a:cubicBezTo>
                  <a:cubicBezTo>
                    <a:pt x="4822" y="1446"/>
                    <a:pt x="1581" y="664"/>
                    <a:pt x="1581" y="664"/>
                  </a:cubicBezTo>
                  <a:lnTo>
                    <a:pt x="0" y="9996"/>
                  </a:lnTo>
                  <a:cubicBezTo>
                    <a:pt x="0" y="10302"/>
                    <a:pt x="255" y="10557"/>
                    <a:pt x="561" y="10557"/>
                  </a:cubicBezTo>
                  <a:lnTo>
                    <a:pt x="30803" y="10557"/>
                  </a:lnTo>
                  <a:cubicBezTo>
                    <a:pt x="31415" y="10557"/>
                    <a:pt x="31007" y="7446"/>
                    <a:pt x="31007" y="7446"/>
                  </a:cubicBezTo>
                  <a:cubicBezTo>
                    <a:pt x="30701" y="6579"/>
                    <a:pt x="30242" y="5559"/>
                    <a:pt x="29732" y="5355"/>
                  </a:cubicBezTo>
                  <a:lnTo>
                    <a:pt x="17289" y="1"/>
                  </a:lnTo>
                  <a:close/>
                </a:path>
              </a:pathLst>
            </a:custGeom>
            <a:solidFill>
              <a:schemeClr val="accent3"/>
            </a:solidFill>
            <a:ln>
              <a:noFill/>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5636;p121"/>
            <p:cNvSpPr/>
            <p:nvPr/>
          </p:nvSpPr>
          <p:spPr>
            <a:xfrm>
              <a:off x="3176325" y="5172150"/>
              <a:ext cx="44650" cy="72700"/>
            </a:xfrm>
            <a:custGeom>
              <a:avLst/>
              <a:gdLst/>
              <a:ahLst/>
              <a:cxnLst/>
              <a:rect l="l" t="t" r="r" b="b"/>
              <a:pathLst>
                <a:path w="1786" h="2908" fill="none" extrusionOk="0">
                  <a:moveTo>
                    <a:pt x="1786" y="1"/>
                  </a:moveTo>
                  <a:cubicBezTo>
                    <a:pt x="1072" y="867"/>
                    <a:pt x="460" y="1887"/>
                    <a:pt x="1" y="2907"/>
                  </a:cubicBezTo>
                </a:path>
              </a:pathLst>
            </a:custGeom>
            <a:noFill/>
            <a:ln w="11475" cap="flat" cmpd="sng">
              <a:solidFill>
                <a:schemeClr val="accent1"/>
              </a:solidFill>
              <a:prstDash val="solid"/>
              <a:miter lim="50997"/>
              <a:headEnd type="none" w="sm" len="sm"/>
              <a:tailEnd type="none" w="sm" len="sm"/>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5637;p121"/>
            <p:cNvSpPr/>
            <p:nvPr/>
          </p:nvSpPr>
          <p:spPr>
            <a:xfrm>
              <a:off x="3223500" y="5195100"/>
              <a:ext cx="35725" cy="63775"/>
            </a:xfrm>
            <a:custGeom>
              <a:avLst/>
              <a:gdLst/>
              <a:ahLst/>
              <a:cxnLst/>
              <a:rect l="l" t="t" r="r" b="b"/>
              <a:pathLst>
                <a:path w="1429" h="2551" fill="none" extrusionOk="0">
                  <a:moveTo>
                    <a:pt x="1428" y="0"/>
                  </a:moveTo>
                  <a:cubicBezTo>
                    <a:pt x="868" y="765"/>
                    <a:pt x="358" y="1632"/>
                    <a:pt x="1" y="2550"/>
                  </a:cubicBezTo>
                </a:path>
              </a:pathLst>
            </a:custGeom>
            <a:noFill/>
            <a:ln w="11475" cap="flat" cmpd="sng">
              <a:solidFill>
                <a:schemeClr val="accent1"/>
              </a:solidFill>
              <a:prstDash val="solid"/>
              <a:miter lim="50997"/>
              <a:headEnd type="none" w="sm" len="sm"/>
              <a:tailEnd type="none" w="sm" len="sm"/>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5638;p121"/>
            <p:cNvSpPr/>
            <p:nvPr/>
          </p:nvSpPr>
          <p:spPr>
            <a:xfrm>
              <a:off x="3259200" y="5211675"/>
              <a:ext cx="33175" cy="57400"/>
            </a:xfrm>
            <a:custGeom>
              <a:avLst/>
              <a:gdLst/>
              <a:ahLst/>
              <a:cxnLst/>
              <a:rect l="l" t="t" r="r" b="b"/>
              <a:pathLst>
                <a:path w="1327" h="2296" fill="none" extrusionOk="0">
                  <a:moveTo>
                    <a:pt x="1326" y="0"/>
                  </a:moveTo>
                  <a:cubicBezTo>
                    <a:pt x="816" y="765"/>
                    <a:pt x="357" y="1530"/>
                    <a:pt x="0" y="2295"/>
                  </a:cubicBezTo>
                </a:path>
              </a:pathLst>
            </a:custGeom>
            <a:noFill/>
            <a:ln w="11475" cap="flat" cmpd="sng">
              <a:solidFill>
                <a:schemeClr val="accent1"/>
              </a:solidFill>
              <a:prstDash val="solid"/>
              <a:miter lim="50997"/>
              <a:headEnd type="none" w="sm" len="sm"/>
              <a:tailEnd type="none" w="sm" len="sm"/>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5639;p121"/>
            <p:cNvSpPr/>
            <p:nvPr/>
          </p:nvSpPr>
          <p:spPr>
            <a:xfrm>
              <a:off x="2725000" y="5368500"/>
              <a:ext cx="773925" cy="3850"/>
            </a:xfrm>
            <a:custGeom>
              <a:avLst/>
              <a:gdLst/>
              <a:ahLst/>
              <a:cxnLst/>
              <a:rect l="l" t="t" r="r" b="b"/>
              <a:pathLst>
                <a:path w="30957" h="154" fill="none" extrusionOk="0">
                  <a:moveTo>
                    <a:pt x="0" y="153"/>
                  </a:moveTo>
                  <a:lnTo>
                    <a:pt x="30956" y="0"/>
                  </a:lnTo>
                </a:path>
              </a:pathLst>
            </a:custGeom>
            <a:noFill/>
            <a:ln w="11475" cap="flat" cmpd="sng">
              <a:solidFill>
                <a:schemeClr val="accent1"/>
              </a:solidFill>
              <a:prstDash val="solid"/>
              <a:miter lim="50997"/>
              <a:headEnd type="none" w="sm" len="sm"/>
              <a:tailEnd type="none" w="sm" len="sm"/>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5640;p121"/>
            <p:cNvSpPr/>
            <p:nvPr/>
          </p:nvSpPr>
          <p:spPr>
            <a:xfrm>
              <a:off x="2746675" y="5258850"/>
              <a:ext cx="197650" cy="112225"/>
            </a:xfrm>
            <a:custGeom>
              <a:avLst/>
              <a:gdLst/>
              <a:ahLst/>
              <a:cxnLst/>
              <a:rect l="l" t="t" r="r" b="b"/>
              <a:pathLst>
                <a:path w="7906" h="4489" fill="none" extrusionOk="0">
                  <a:moveTo>
                    <a:pt x="0" y="0"/>
                  </a:moveTo>
                  <a:cubicBezTo>
                    <a:pt x="0" y="0"/>
                    <a:pt x="7293" y="102"/>
                    <a:pt x="7905" y="4488"/>
                  </a:cubicBezTo>
                </a:path>
              </a:pathLst>
            </a:custGeom>
            <a:noFill/>
            <a:ln w="11475" cap="flat" cmpd="sng">
              <a:solidFill>
                <a:schemeClr val="accent1"/>
              </a:solidFill>
              <a:prstDash val="solid"/>
              <a:miter lim="50997"/>
              <a:headEnd type="none" w="sm" len="sm"/>
              <a:tailEnd type="none" w="sm" len="sm"/>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5641;p121"/>
            <p:cNvSpPr/>
            <p:nvPr/>
          </p:nvSpPr>
          <p:spPr>
            <a:xfrm>
              <a:off x="3339525" y="5263950"/>
              <a:ext cx="61225" cy="104575"/>
            </a:xfrm>
            <a:custGeom>
              <a:avLst/>
              <a:gdLst/>
              <a:ahLst/>
              <a:cxnLst/>
              <a:rect l="l" t="t" r="r" b="b"/>
              <a:pathLst>
                <a:path w="2449" h="4183" fill="none" extrusionOk="0">
                  <a:moveTo>
                    <a:pt x="2448" y="0"/>
                  </a:moveTo>
                  <a:cubicBezTo>
                    <a:pt x="2448" y="0"/>
                    <a:pt x="408" y="2856"/>
                    <a:pt x="0" y="4182"/>
                  </a:cubicBezTo>
                </a:path>
              </a:pathLst>
            </a:custGeom>
            <a:noFill/>
            <a:ln w="11475" cap="flat" cmpd="sng">
              <a:solidFill>
                <a:schemeClr val="accent1"/>
              </a:solidFill>
              <a:prstDash val="solid"/>
              <a:miter lim="50997"/>
              <a:headEnd type="none" w="sm" len="sm"/>
              <a:tailEnd type="none" w="sm" len="sm"/>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5642;p121"/>
            <p:cNvSpPr/>
            <p:nvPr/>
          </p:nvSpPr>
          <p:spPr>
            <a:xfrm>
              <a:off x="2667625" y="2288225"/>
              <a:ext cx="884825" cy="2807450"/>
            </a:xfrm>
            <a:custGeom>
              <a:avLst/>
              <a:gdLst/>
              <a:ahLst/>
              <a:cxnLst/>
              <a:rect l="l" t="t" r="r" b="b"/>
              <a:pathLst>
                <a:path w="35393" h="112298" extrusionOk="0">
                  <a:moveTo>
                    <a:pt x="35393" y="0"/>
                  </a:moveTo>
                  <a:lnTo>
                    <a:pt x="4029" y="714"/>
                  </a:lnTo>
                  <a:cubicBezTo>
                    <a:pt x="1989" y="6273"/>
                    <a:pt x="1530" y="16014"/>
                    <a:pt x="3723" y="25397"/>
                  </a:cubicBezTo>
                  <a:cubicBezTo>
                    <a:pt x="3876" y="26060"/>
                    <a:pt x="3927" y="26672"/>
                    <a:pt x="3927" y="27335"/>
                  </a:cubicBezTo>
                  <a:cubicBezTo>
                    <a:pt x="1989" y="66094"/>
                    <a:pt x="1" y="112298"/>
                    <a:pt x="1" y="112298"/>
                  </a:cubicBezTo>
                  <a:lnTo>
                    <a:pt x="24428" y="112298"/>
                  </a:lnTo>
                  <a:cubicBezTo>
                    <a:pt x="24428" y="112298"/>
                    <a:pt x="33608" y="15963"/>
                    <a:pt x="35393" y="0"/>
                  </a:cubicBezTo>
                  <a:close/>
                </a:path>
              </a:pathLst>
            </a:custGeom>
            <a:solidFill>
              <a:schemeClr val="dk1"/>
            </a:solidFill>
            <a:ln>
              <a:noFill/>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5643;p121"/>
            <p:cNvSpPr/>
            <p:nvPr/>
          </p:nvSpPr>
          <p:spPr>
            <a:xfrm>
              <a:off x="2763250" y="2306075"/>
              <a:ext cx="100750" cy="2789600"/>
            </a:xfrm>
            <a:custGeom>
              <a:avLst/>
              <a:gdLst/>
              <a:ahLst/>
              <a:cxnLst/>
              <a:rect l="l" t="t" r="r" b="b"/>
              <a:pathLst>
                <a:path w="4030" h="111584" fill="none" extrusionOk="0">
                  <a:moveTo>
                    <a:pt x="4029" y="0"/>
                  </a:moveTo>
                  <a:cubicBezTo>
                    <a:pt x="1989" y="5559"/>
                    <a:pt x="1530" y="15300"/>
                    <a:pt x="3723" y="24683"/>
                  </a:cubicBezTo>
                  <a:cubicBezTo>
                    <a:pt x="3876" y="25346"/>
                    <a:pt x="3927" y="25958"/>
                    <a:pt x="3927" y="26621"/>
                  </a:cubicBezTo>
                  <a:cubicBezTo>
                    <a:pt x="1989" y="65380"/>
                    <a:pt x="0" y="111584"/>
                    <a:pt x="0" y="111584"/>
                  </a:cubicBezTo>
                </a:path>
              </a:pathLst>
            </a:custGeom>
            <a:noFill/>
            <a:ln w="11475" cap="flat" cmpd="sng">
              <a:solidFill>
                <a:schemeClr val="accent5"/>
              </a:solidFill>
              <a:prstDash val="solid"/>
              <a:miter lim="50997"/>
              <a:headEnd type="none" w="sm" len="sm"/>
              <a:tailEnd type="none" w="sm" len="sm"/>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5644;p121"/>
            <p:cNvSpPr/>
            <p:nvPr/>
          </p:nvSpPr>
          <p:spPr>
            <a:xfrm>
              <a:off x="3422400" y="2425925"/>
              <a:ext cx="121125" cy="1170425"/>
            </a:xfrm>
            <a:custGeom>
              <a:avLst/>
              <a:gdLst/>
              <a:ahLst/>
              <a:cxnLst/>
              <a:rect l="l" t="t" r="r" b="b"/>
              <a:pathLst>
                <a:path w="4845" h="46817" fill="none" extrusionOk="0">
                  <a:moveTo>
                    <a:pt x="0" y="46816"/>
                  </a:moveTo>
                  <a:cubicBezTo>
                    <a:pt x="0" y="46816"/>
                    <a:pt x="3723" y="8976"/>
                    <a:pt x="4845" y="0"/>
                  </a:cubicBezTo>
                </a:path>
              </a:pathLst>
            </a:custGeom>
            <a:noFill/>
            <a:ln w="11475" cap="flat" cmpd="sng">
              <a:solidFill>
                <a:schemeClr val="accent5"/>
              </a:solidFill>
              <a:prstDash val="solid"/>
              <a:miter lim="50997"/>
              <a:headEnd type="none" w="sm" len="sm"/>
              <a:tailEnd type="none" w="sm" len="sm"/>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5645;p121"/>
            <p:cNvSpPr/>
            <p:nvPr/>
          </p:nvSpPr>
          <p:spPr>
            <a:xfrm>
              <a:off x="2825725" y="2526650"/>
              <a:ext cx="261375" cy="209100"/>
            </a:xfrm>
            <a:custGeom>
              <a:avLst/>
              <a:gdLst/>
              <a:ahLst/>
              <a:cxnLst/>
              <a:rect l="l" t="t" r="r" b="b"/>
              <a:pathLst>
                <a:path w="10455" h="8364" fill="none" extrusionOk="0">
                  <a:moveTo>
                    <a:pt x="0" y="8364"/>
                  </a:moveTo>
                  <a:cubicBezTo>
                    <a:pt x="4539" y="7191"/>
                    <a:pt x="8313" y="4131"/>
                    <a:pt x="10455" y="0"/>
                  </a:cubicBezTo>
                </a:path>
              </a:pathLst>
            </a:custGeom>
            <a:noFill/>
            <a:ln w="11475" cap="flat" cmpd="sng">
              <a:solidFill>
                <a:schemeClr val="accent5"/>
              </a:solidFill>
              <a:prstDash val="solid"/>
              <a:miter lim="50997"/>
              <a:headEnd type="none" w="sm" len="sm"/>
              <a:tailEnd type="none" w="sm" len="sm"/>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5646;p121"/>
            <p:cNvSpPr/>
            <p:nvPr/>
          </p:nvSpPr>
          <p:spPr>
            <a:xfrm>
              <a:off x="3512925" y="2447600"/>
              <a:ext cx="104550" cy="249900"/>
            </a:xfrm>
            <a:custGeom>
              <a:avLst/>
              <a:gdLst/>
              <a:ahLst/>
              <a:cxnLst/>
              <a:rect l="l" t="t" r="r" b="b"/>
              <a:pathLst>
                <a:path w="4182" h="9996" fill="none" extrusionOk="0">
                  <a:moveTo>
                    <a:pt x="0" y="9996"/>
                  </a:moveTo>
                  <a:cubicBezTo>
                    <a:pt x="0" y="9996"/>
                    <a:pt x="2397" y="9639"/>
                    <a:pt x="2652" y="8721"/>
                  </a:cubicBezTo>
                  <a:cubicBezTo>
                    <a:pt x="2907" y="7854"/>
                    <a:pt x="4182" y="0"/>
                    <a:pt x="4182" y="0"/>
                  </a:cubicBezTo>
                </a:path>
              </a:pathLst>
            </a:custGeom>
            <a:noFill/>
            <a:ln w="11475" cap="flat" cmpd="sng">
              <a:solidFill>
                <a:schemeClr val="accent5"/>
              </a:solidFill>
              <a:prstDash val="solid"/>
              <a:miter lim="50997"/>
              <a:headEnd type="none" w="sm" len="sm"/>
              <a:tailEnd type="none" w="sm" len="sm"/>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5647;p121"/>
            <p:cNvSpPr/>
            <p:nvPr/>
          </p:nvSpPr>
          <p:spPr>
            <a:xfrm>
              <a:off x="3811250" y="2485850"/>
              <a:ext cx="186175" cy="198900"/>
            </a:xfrm>
            <a:custGeom>
              <a:avLst/>
              <a:gdLst/>
              <a:ahLst/>
              <a:cxnLst/>
              <a:rect l="l" t="t" r="r" b="b"/>
              <a:pathLst>
                <a:path w="7447" h="7956" fill="none" extrusionOk="0">
                  <a:moveTo>
                    <a:pt x="1" y="0"/>
                  </a:moveTo>
                  <a:cubicBezTo>
                    <a:pt x="1" y="0"/>
                    <a:pt x="1632" y="7701"/>
                    <a:pt x="7446" y="7956"/>
                  </a:cubicBezTo>
                </a:path>
              </a:pathLst>
            </a:custGeom>
            <a:noFill/>
            <a:ln w="11475" cap="flat" cmpd="sng">
              <a:solidFill>
                <a:schemeClr val="accent5"/>
              </a:solidFill>
              <a:prstDash val="solid"/>
              <a:miter lim="50997"/>
              <a:headEnd type="none" w="sm" len="sm"/>
              <a:tailEnd type="none" w="sm" len="sm"/>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5648;p121"/>
            <p:cNvSpPr/>
            <p:nvPr/>
          </p:nvSpPr>
          <p:spPr>
            <a:xfrm>
              <a:off x="2672725" y="4980900"/>
              <a:ext cx="615825" cy="25"/>
            </a:xfrm>
            <a:custGeom>
              <a:avLst/>
              <a:gdLst/>
              <a:ahLst/>
              <a:cxnLst/>
              <a:rect l="l" t="t" r="r" b="b"/>
              <a:pathLst>
                <a:path w="24633" h="1" fill="none" extrusionOk="0">
                  <a:moveTo>
                    <a:pt x="1" y="1"/>
                  </a:moveTo>
                  <a:lnTo>
                    <a:pt x="24632" y="1"/>
                  </a:lnTo>
                </a:path>
              </a:pathLst>
            </a:custGeom>
            <a:noFill/>
            <a:ln w="11475" cap="flat" cmpd="sng">
              <a:solidFill>
                <a:schemeClr val="accent5"/>
              </a:solidFill>
              <a:prstDash val="solid"/>
              <a:miter lim="50997"/>
              <a:headEnd type="none" w="sm" len="sm"/>
              <a:tailEnd type="none" w="sm" len="sm"/>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5649;p121"/>
            <p:cNvSpPr/>
            <p:nvPr/>
          </p:nvSpPr>
          <p:spPr>
            <a:xfrm>
              <a:off x="3533300" y="4980900"/>
              <a:ext cx="620925" cy="25"/>
            </a:xfrm>
            <a:custGeom>
              <a:avLst/>
              <a:gdLst/>
              <a:ahLst/>
              <a:cxnLst/>
              <a:rect l="l" t="t" r="r" b="b"/>
              <a:pathLst>
                <a:path w="24837" h="1" fill="none" extrusionOk="0">
                  <a:moveTo>
                    <a:pt x="1" y="1"/>
                  </a:moveTo>
                  <a:lnTo>
                    <a:pt x="24837" y="1"/>
                  </a:lnTo>
                </a:path>
              </a:pathLst>
            </a:custGeom>
            <a:noFill/>
            <a:ln w="11475" cap="flat" cmpd="sng">
              <a:solidFill>
                <a:schemeClr val="accent5"/>
              </a:solidFill>
              <a:prstDash val="solid"/>
              <a:miter lim="50997"/>
              <a:headEnd type="none" w="sm" len="sm"/>
              <a:tailEnd type="none" w="sm" len="sm"/>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5650;p121"/>
            <p:cNvSpPr/>
            <p:nvPr/>
          </p:nvSpPr>
          <p:spPr>
            <a:xfrm>
              <a:off x="3750050" y="1226200"/>
              <a:ext cx="1218875" cy="690200"/>
            </a:xfrm>
            <a:custGeom>
              <a:avLst/>
              <a:gdLst/>
              <a:ahLst/>
              <a:cxnLst/>
              <a:rect l="l" t="t" r="r" b="b"/>
              <a:pathLst>
                <a:path w="48755" h="27608" extrusionOk="0">
                  <a:moveTo>
                    <a:pt x="40799" y="0"/>
                  </a:moveTo>
                  <a:cubicBezTo>
                    <a:pt x="40799" y="0"/>
                    <a:pt x="25604" y="11483"/>
                    <a:pt x="22081" y="11483"/>
                  </a:cubicBezTo>
                  <a:cubicBezTo>
                    <a:pt x="22028" y="11483"/>
                    <a:pt x="21977" y="11480"/>
                    <a:pt x="21930" y="11475"/>
                  </a:cubicBezTo>
                  <a:cubicBezTo>
                    <a:pt x="19941" y="11271"/>
                    <a:pt x="14433" y="2856"/>
                    <a:pt x="14433" y="2856"/>
                  </a:cubicBezTo>
                  <a:lnTo>
                    <a:pt x="1" y="12750"/>
                  </a:lnTo>
                  <a:cubicBezTo>
                    <a:pt x="1" y="12750"/>
                    <a:pt x="11181" y="27608"/>
                    <a:pt x="20751" y="27608"/>
                  </a:cubicBezTo>
                  <a:cubicBezTo>
                    <a:pt x="20941" y="27608"/>
                    <a:pt x="21130" y="27602"/>
                    <a:pt x="21318" y="27590"/>
                  </a:cubicBezTo>
                  <a:cubicBezTo>
                    <a:pt x="33761" y="26825"/>
                    <a:pt x="48754" y="9129"/>
                    <a:pt x="48754" y="9129"/>
                  </a:cubicBezTo>
                  <a:lnTo>
                    <a:pt x="40799" y="0"/>
                  </a:lnTo>
                  <a:close/>
                </a:path>
              </a:pathLst>
            </a:custGeom>
            <a:solidFill>
              <a:srgbClr val="F49C84"/>
            </a:solidFill>
            <a:ln>
              <a:noFill/>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5651;p121"/>
            <p:cNvSpPr/>
            <p:nvPr/>
          </p:nvSpPr>
          <p:spPr>
            <a:xfrm>
              <a:off x="4646350" y="1018975"/>
              <a:ext cx="566100" cy="546375"/>
            </a:xfrm>
            <a:custGeom>
              <a:avLst/>
              <a:gdLst/>
              <a:ahLst/>
              <a:cxnLst/>
              <a:rect l="l" t="t" r="r" b="b"/>
              <a:pathLst>
                <a:path w="22644" h="21855" extrusionOk="0">
                  <a:moveTo>
                    <a:pt x="18919" y="1"/>
                  </a:moveTo>
                  <a:cubicBezTo>
                    <a:pt x="18047" y="1"/>
                    <a:pt x="14196" y="3905"/>
                    <a:pt x="13586" y="3905"/>
                  </a:cubicBezTo>
                  <a:cubicBezTo>
                    <a:pt x="13579" y="3905"/>
                    <a:pt x="13572" y="3905"/>
                    <a:pt x="13565" y="3903"/>
                  </a:cubicBezTo>
                  <a:cubicBezTo>
                    <a:pt x="12953" y="3852"/>
                    <a:pt x="14840" y="1864"/>
                    <a:pt x="14126" y="1660"/>
                  </a:cubicBezTo>
                  <a:cubicBezTo>
                    <a:pt x="14120" y="1658"/>
                    <a:pt x="14112" y="1657"/>
                    <a:pt x="14104" y="1657"/>
                  </a:cubicBezTo>
                  <a:cubicBezTo>
                    <a:pt x="13205" y="1657"/>
                    <a:pt x="0" y="11910"/>
                    <a:pt x="0" y="11910"/>
                  </a:cubicBezTo>
                  <a:lnTo>
                    <a:pt x="8772" y="21855"/>
                  </a:lnTo>
                  <a:cubicBezTo>
                    <a:pt x="15197" y="15429"/>
                    <a:pt x="22643" y="5892"/>
                    <a:pt x="22082" y="5382"/>
                  </a:cubicBezTo>
                  <a:cubicBezTo>
                    <a:pt x="22036" y="5336"/>
                    <a:pt x="21969" y="5315"/>
                    <a:pt x="21887" y="5315"/>
                  </a:cubicBezTo>
                  <a:cubicBezTo>
                    <a:pt x="20971" y="5315"/>
                    <a:pt x="18053" y="7932"/>
                    <a:pt x="18053" y="7932"/>
                  </a:cubicBezTo>
                  <a:cubicBezTo>
                    <a:pt x="18053" y="7932"/>
                    <a:pt x="22490" y="3700"/>
                    <a:pt x="22082" y="3190"/>
                  </a:cubicBezTo>
                  <a:cubicBezTo>
                    <a:pt x="22052" y="3156"/>
                    <a:pt x="22003" y="3141"/>
                    <a:pt x="21937" y="3141"/>
                  </a:cubicBezTo>
                  <a:cubicBezTo>
                    <a:pt x="20989" y="3141"/>
                    <a:pt x="16574" y="6351"/>
                    <a:pt x="16574" y="6351"/>
                  </a:cubicBezTo>
                  <a:cubicBezTo>
                    <a:pt x="16574" y="6351"/>
                    <a:pt x="21572" y="1558"/>
                    <a:pt x="21164" y="1099"/>
                  </a:cubicBezTo>
                  <a:cubicBezTo>
                    <a:pt x="21124" y="1051"/>
                    <a:pt x="21060" y="1029"/>
                    <a:pt x="20977" y="1029"/>
                  </a:cubicBezTo>
                  <a:cubicBezTo>
                    <a:pt x="19897" y="1029"/>
                    <a:pt x="15503" y="4719"/>
                    <a:pt x="15503" y="4719"/>
                  </a:cubicBezTo>
                  <a:cubicBezTo>
                    <a:pt x="15503" y="4719"/>
                    <a:pt x="19889" y="538"/>
                    <a:pt x="19022" y="28"/>
                  </a:cubicBezTo>
                  <a:cubicBezTo>
                    <a:pt x="18995" y="10"/>
                    <a:pt x="18961" y="1"/>
                    <a:pt x="18919" y="1"/>
                  </a:cubicBezTo>
                  <a:close/>
                </a:path>
              </a:pathLst>
            </a:custGeom>
            <a:solidFill>
              <a:srgbClr val="F49C84"/>
            </a:solidFill>
            <a:ln>
              <a:noFill/>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5652;p121"/>
            <p:cNvSpPr/>
            <p:nvPr/>
          </p:nvSpPr>
          <p:spPr>
            <a:xfrm>
              <a:off x="4906425" y="1131850"/>
              <a:ext cx="54850" cy="107125"/>
            </a:xfrm>
            <a:custGeom>
              <a:avLst/>
              <a:gdLst/>
              <a:ahLst/>
              <a:cxnLst/>
              <a:rect l="l" t="t" r="r" b="b"/>
              <a:pathLst>
                <a:path w="2194" h="4285" fill="none" extrusionOk="0">
                  <a:moveTo>
                    <a:pt x="2193" y="0"/>
                  </a:moveTo>
                  <a:cubicBezTo>
                    <a:pt x="1582" y="1479"/>
                    <a:pt x="868" y="2907"/>
                    <a:pt x="1" y="4284"/>
                  </a:cubicBezTo>
                </a:path>
              </a:pathLst>
            </a:custGeom>
            <a:noFill/>
            <a:ln w="11475" cap="flat" cmpd="sng">
              <a:solidFill>
                <a:srgbClr val="C45F47"/>
              </a:solidFill>
              <a:prstDash val="solid"/>
              <a:miter lim="50997"/>
              <a:headEnd type="none" w="sm" len="sm"/>
              <a:tailEnd type="none" w="sm" len="sm"/>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5653;p121"/>
            <p:cNvSpPr/>
            <p:nvPr/>
          </p:nvSpPr>
          <p:spPr>
            <a:xfrm>
              <a:off x="4947225" y="1224925"/>
              <a:ext cx="128800" cy="43375"/>
            </a:xfrm>
            <a:custGeom>
              <a:avLst/>
              <a:gdLst/>
              <a:ahLst/>
              <a:cxnLst/>
              <a:rect l="l" t="t" r="r" b="b"/>
              <a:pathLst>
                <a:path w="5152" h="1735" fill="none" extrusionOk="0">
                  <a:moveTo>
                    <a:pt x="0" y="1734"/>
                  </a:moveTo>
                  <a:cubicBezTo>
                    <a:pt x="1428" y="255"/>
                    <a:pt x="3366" y="0"/>
                    <a:pt x="5151" y="102"/>
                  </a:cubicBezTo>
                </a:path>
              </a:pathLst>
            </a:custGeom>
            <a:noFill/>
            <a:ln w="11475" cap="flat" cmpd="sng">
              <a:solidFill>
                <a:srgbClr val="C45F47"/>
              </a:solidFill>
              <a:prstDash val="solid"/>
              <a:miter lim="50997"/>
              <a:headEnd type="none" w="sm" len="sm"/>
              <a:tailEnd type="none" w="sm" len="sm"/>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5654;p121"/>
            <p:cNvSpPr/>
            <p:nvPr/>
          </p:nvSpPr>
          <p:spPr>
            <a:xfrm>
              <a:off x="2559250" y="813125"/>
              <a:ext cx="1454750" cy="1708450"/>
            </a:xfrm>
            <a:custGeom>
              <a:avLst/>
              <a:gdLst/>
              <a:ahLst/>
              <a:cxnLst/>
              <a:rect l="l" t="t" r="r" b="b"/>
              <a:pathLst>
                <a:path w="58190" h="68338" extrusionOk="0">
                  <a:moveTo>
                    <a:pt x="28202" y="0"/>
                  </a:moveTo>
                  <a:cubicBezTo>
                    <a:pt x="1" y="7497"/>
                    <a:pt x="6477" y="68337"/>
                    <a:pt x="6477" y="68337"/>
                  </a:cubicBezTo>
                  <a:lnTo>
                    <a:pt x="58189" y="68337"/>
                  </a:lnTo>
                  <a:cubicBezTo>
                    <a:pt x="58189" y="68337"/>
                    <a:pt x="57934" y="55639"/>
                    <a:pt x="54619" y="31313"/>
                  </a:cubicBezTo>
                  <a:cubicBezTo>
                    <a:pt x="51304" y="6987"/>
                    <a:pt x="39728" y="1173"/>
                    <a:pt x="39728" y="1173"/>
                  </a:cubicBezTo>
                  <a:cubicBezTo>
                    <a:pt x="38198" y="2288"/>
                    <a:pt x="36415" y="2831"/>
                    <a:pt x="34640" y="2831"/>
                  </a:cubicBezTo>
                  <a:cubicBezTo>
                    <a:pt x="32274" y="2831"/>
                    <a:pt x="29922" y="1865"/>
                    <a:pt x="28202" y="0"/>
                  </a:cubicBezTo>
                  <a:close/>
                </a:path>
              </a:pathLst>
            </a:custGeom>
            <a:solidFill>
              <a:schemeClr val="accent1"/>
            </a:solidFill>
            <a:ln>
              <a:noFill/>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5655;p121"/>
            <p:cNvSpPr/>
            <p:nvPr/>
          </p:nvSpPr>
          <p:spPr>
            <a:xfrm>
              <a:off x="3552425" y="842425"/>
              <a:ext cx="652800" cy="819825"/>
            </a:xfrm>
            <a:custGeom>
              <a:avLst/>
              <a:gdLst/>
              <a:ahLst/>
              <a:cxnLst/>
              <a:rect l="l" t="t" r="r" b="b"/>
              <a:pathLst>
                <a:path w="26112" h="32793" extrusionOk="0">
                  <a:moveTo>
                    <a:pt x="1" y="1"/>
                  </a:moveTo>
                  <a:lnTo>
                    <a:pt x="11118" y="32793"/>
                  </a:lnTo>
                  <a:lnTo>
                    <a:pt x="26112" y="22185"/>
                  </a:lnTo>
                  <a:cubicBezTo>
                    <a:pt x="19890" y="13770"/>
                    <a:pt x="17850" y="8263"/>
                    <a:pt x="11169" y="3520"/>
                  </a:cubicBezTo>
                  <a:cubicBezTo>
                    <a:pt x="7855" y="1327"/>
                    <a:pt x="3979" y="103"/>
                    <a:pt x="1" y="1"/>
                  </a:cubicBezTo>
                  <a:close/>
                </a:path>
              </a:pathLst>
            </a:custGeom>
            <a:solidFill>
              <a:schemeClr val="accent1"/>
            </a:solidFill>
            <a:ln>
              <a:noFill/>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5656;p121"/>
            <p:cNvSpPr/>
            <p:nvPr/>
          </p:nvSpPr>
          <p:spPr>
            <a:xfrm>
              <a:off x="2755600" y="1849650"/>
              <a:ext cx="926900" cy="1028900"/>
            </a:xfrm>
            <a:custGeom>
              <a:avLst/>
              <a:gdLst/>
              <a:ahLst/>
              <a:cxnLst/>
              <a:rect l="l" t="t" r="r" b="b"/>
              <a:pathLst>
                <a:path w="37076" h="41156" extrusionOk="0">
                  <a:moveTo>
                    <a:pt x="14637" y="0"/>
                  </a:moveTo>
                  <a:lnTo>
                    <a:pt x="0" y="30242"/>
                  </a:lnTo>
                  <a:lnTo>
                    <a:pt x="22439" y="41155"/>
                  </a:lnTo>
                  <a:lnTo>
                    <a:pt x="37076" y="10914"/>
                  </a:lnTo>
                  <a:lnTo>
                    <a:pt x="14637" y="0"/>
                  </a:lnTo>
                  <a:close/>
                </a:path>
              </a:pathLst>
            </a:custGeom>
            <a:solidFill>
              <a:schemeClr val="lt2"/>
            </a:solidFill>
            <a:ln>
              <a:noFill/>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5657;p121"/>
            <p:cNvSpPr/>
            <p:nvPr/>
          </p:nvSpPr>
          <p:spPr>
            <a:xfrm>
              <a:off x="3242625" y="1882275"/>
              <a:ext cx="339150" cy="204525"/>
            </a:xfrm>
            <a:custGeom>
              <a:avLst/>
              <a:gdLst/>
              <a:ahLst/>
              <a:cxnLst/>
              <a:rect l="l" t="t" r="r" b="b"/>
              <a:pathLst>
                <a:path w="13566" h="8181" extrusionOk="0">
                  <a:moveTo>
                    <a:pt x="1276" y="0"/>
                  </a:moveTo>
                  <a:cubicBezTo>
                    <a:pt x="1095" y="0"/>
                    <a:pt x="920" y="103"/>
                    <a:pt x="816" y="276"/>
                  </a:cubicBezTo>
                  <a:lnTo>
                    <a:pt x="1" y="2010"/>
                  </a:lnTo>
                  <a:lnTo>
                    <a:pt x="12597" y="8181"/>
                  </a:lnTo>
                  <a:lnTo>
                    <a:pt x="13413" y="6447"/>
                  </a:lnTo>
                  <a:cubicBezTo>
                    <a:pt x="13566" y="6192"/>
                    <a:pt x="13464" y="5886"/>
                    <a:pt x="13209" y="5733"/>
                  </a:cubicBezTo>
                  <a:lnTo>
                    <a:pt x="1530" y="72"/>
                  </a:lnTo>
                  <a:cubicBezTo>
                    <a:pt x="1449" y="23"/>
                    <a:pt x="1362" y="0"/>
                    <a:pt x="1276" y="0"/>
                  </a:cubicBezTo>
                  <a:close/>
                </a:path>
              </a:pathLst>
            </a:custGeom>
            <a:solidFill>
              <a:schemeClr val="dk1"/>
            </a:solidFill>
            <a:ln>
              <a:noFill/>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5658;p121"/>
            <p:cNvSpPr/>
            <p:nvPr/>
          </p:nvSpPr>
          <p:spPr>
            <a:xfrm>
              <a:off x="3383900" y="1880700"/>
              <a:ext cx="115025" cy="98275"/>
            </a:xfrm>
            <a:custGeom>
              <a:avLst/>
              <a:gdLst/>
              <a:ahLst/>
              <a:cxnLst/>
              <a:rect l="l" t="t" r="r" b="b"/>
              <a:pathLst>
                <a:path w="4601" h="3931" extrusionOk="0">
                  <a:moveTo>
                    <a:pt x="2288" y="1005"/>
                  </a:moveTo>
                  <a:cubicBezTo>
                    <a:pt x="2929" y="1005"/>
                    <a:pt x="3426" y="1706"/>
                    <a:pt x="3070" y="2328"/>
                  </a:cubicBezTo>
                  <a:cubicBezTo>
                    <a:pt x="2890" y="2653"/>
                    <a:pt x="2581" y="2825"/>
                    <a:pt x="2253" y="2825"/>
                  </a:cubicBezTo>
                  <a:cubicBezTo>
                    <a:pt x="2118" y="2825"/>
                    <a:pt x="1980" y="2796"/>
                    <a:pt x="1846" y="2736"/>
                  </a:cubicBezTo>
                  <a:lnTo>
                    <a:pt x="1795" y="2736"/>
                  </a:lnTo>
                  <a:cubicBezTo>
                    <a:pt x="1081" y="2328"/>
                    <a:pt x="1183" y="1257"/>
                    <a:pt x="1999" y="1053"/>
                  </a:cubicBezTo>
                  <a:cubicBezTo>
                    <a:pt x="2097" y="1020"/>
                    <a:pt x="2194" y="1005"/>
                    <a:pt x="2288" y="1005"/>
                  </a:cubicBezTo>
                  <a:close/>
                  <a:moveTo>
                    <a:pt x="2362" y="0"/>
                  </a:moveTo>
                  <a:cubicBezTo>
                    <a:pt x="1062" y="0"/>
                    <a:pt x="1" y="1343"/>
                    <a:pt x="520" y="2685"/>
                  </a:cubicBezTo>
                  <a:cubicBezTo>
                    <a:pt x="839" y="3508"/>
                    <a:pt x="1599" y="3930"/>
                    <a:pt x="2363" y="3930"/>
                  </a:cubicBezTo>
                  <a:cubicBezTo>
                    <a:pt x="3067" y="3930"/>
                    <a:pt x="3774" y="3572"/>
                    <a:pt x="4141" y="2838"/>
                  </a:cubicBezTo>
                  <a:cubicBezTo>
                    <a:pt x="4600" y="1818"/>
                    <a:pt x="4090" y="594"/>
                    <a:pt x="3070" y="135"/>
                  </a:cubicBezTo>
                  <a:cubicBezTo>
                    <a:pt x="2832" y="43"/>
                    <a:pt x="2593" y="0"/>
                    <a:pt x="2362" y="0"/>
                  </a:cubicBezTo>
                  <a:close/>
                </a:path>
              </a:pathLst>
            </a:custGeom>
            <a:solidFill>
              <a:schemeClr val="dk1"/>
            </a:solidFill>
            <a:ln>
              <a:noFill/>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5659;p121"/>
            <p:cNvSpPr/>
            <p:nvPr/>
          </p:nvSpPr>
          <p:spPr>
            <a:xfrm>
              <a:off x="2341250" y="1421250"/>
              <a:ext cx="953675" cy="1039125"/>
            </a:xfrm>
            <a:custGeom>
              <a:avLst/>
              <a:gdLst/>
              <a:ahLst/>
              <a:cxnLst/>
              <a:rect l="l" t="t" r="r" b="b"/>
              <a:pathLst>
                <a:path w="38147" h="41565" extrusionOk="0">
                  <a:moveTo>
                    <a:pt x="9078" y="1"/>
                  </a:moveTo>
                  <a:cubicBezTo>
                    <a:pt x="9078" y="1"/>
                    <a:pt x="0" y="17595"/>
                    <a:pt x="2601" y="26112"/>
                  </a:cubicBezTo>
                  <a:cubicBezTo>
                    <a:pt x="5202" y="34628"/>
                    <a:pt x="33506" y="41564"/>
                    <a:pt x="33506" y="41564"/>
                  </a:cubicBezTo>
                  <a:lnTo>
                    <a:pt x="38146" y="30651"/>
                  </a:lnTo>
                  <a:cubicBezTo>
                    <a:pt x="38146" y="30651"/>
                    <a:pt x="20450" y="22440"/>
                    <a:pt x="20705" y="19686"/>
                  </a:cubicBezTo>
                  <a:cubicBezTo>
                    <a:pt x="21011" y="16932"/>
                    <a:pt x="25397" y="7243"/>
                    <a:pt x="25397" y="7243"/>
                  </a:cubicBezTo>
                  <a:lnTo>
                    <a:pt x="9078" y="1"/>
                  </a:lnTo>
                  <a:close/>
                </a:path>
              </a:pathLst>
            </a:custGeom>
            <a:solidFill>
              <a:srgbClr val="F49C84"/>
            </a:solidFill>
            <a:ln>
              <a:noFill/>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5660;p121"/>
            <p:cNvSpPr/>
            <p:nvPr/>
          </p:nvSpPr>
          <p:spPr>
            <a:xfrm>
              <a:off x="2907325" y="2072750"/>
              <a:ext cx="696125" cy="471125"/>
            </a:xfrm>
            <a:custGeom>
              <a:avLst/>
              <a:gdLst/>
              <a:ahLst/>
              <a:cxnLst/>
              <a:rect l="l" t="t" r="r" b="b"/>
              <a:pathLst>
                <a:path w="27845" h="18845" extrusionOk="0">
                  <a:moveTo>
                    <a:pt x="6477" y="1"/>
                  </a:moveTo>
                  <a:lnTo>
                    <a:pt x="0" y="12036"/>
                  </a:lnTo>
                  <a:cubicBezTo>
                    <a:pt x="8087" y="14827"/>
                    <a:pt x="20033" y="18845"/>
                    <a:pt x="22011" y="18845"/>
                  </a:cubicBezTo>
                  <a:cubicBezTo>
                    <a:pt x="22166" y="18845"/>
                    <a:pt x="22260" y="18820"/>
                    <a:pt x="22286" y="18768"/>
                  </a:cubicBezTo>
                  <a:cubicBezTo>
                    <a:pt x="22592" y="18105"/>
                    <a:pt x="19430" y="16524"/>
                    <a:pt x="17645" y="15759"/>
                  </a:cubicBezTo>
                  <a:lnTo>
                    <a:pt x="17645" y="15759"/>
                  </a:lnTo>
                  <a:cubicBezTo>
                    <a:pt x="20047" y="16546"/>
                    <a:pt x="22952" y="17635"/>
                    <a:pt x="24179" y="17635"/>
                  </a:cubicBezTo>
                  <a:cubicBezTo>
                    <a:pt x="24463" y="17635"/>
                    <a:pt x="24657" y="17576"/>
                    <a:pt x="24734" y="17442"/>
                  </a:cubicBezTo>
                  <a:cubicBezTo>
                    <a:pt x="25142" y="16728"/>
                    <a:pt x="21572" y="14739"/>
                    <a:pt x="19277" y="13821"/>
                  </a:cubicBezTo>
                  <a:lnTo>
                    <a:pt x="19277" y="13821"/>
                  </a:lnTo>
                  <a:cubicBezTo>
                    <a:pt x="21174" y="14307"/>
                    <a:pt x="25551" y="16051"/>
                    <a:pt x="26930" y="16051"/>
                  </a:cubicBezTo>
                  <a:cubicBezTo>
                    <a:pt x="27145" y="16051"/>
                    <a:pt x="27287" y="16009"/>
                    <a:pt x="27335" y="15912"/>
                  </a:cubicBezTo>
                  <a:cubicBezTo>
                    <a:pt x="27845" y="14892"/>
                    <a:pt x="21369" y="11680"/>
                    <a:pt x="21368" y="11679"/>
                  </a:cubicBezTo>
                  <a:lnTo>
                    <a:pt x="21368" y="11679"/>
                  </a:lnTo>
                  <a:cubicBezTo>
                    <a:pt x="21369" y="11680"/>
                    <a:pt x="25307" y="13430"/>
                    <a:pt x="26921" y="13430"/>
                  </a:cubicBezTo>
                  <a:cubicBezTo>
                    <a:pt x="27293" y="13430"/>
                    <a:pt x="27542" y="13337"/>
                    <a:pt x="27590" y="13107"/>
                  </a:cubicBezTo>
                  <a:cubicBezTo>
                    <a:pt x="27743" y="12189"/>
                    <a:pt x="20450" y="9486"/>
                    <a:pt x="20297" y="8772"/>
                  </a:cubicBezTo>
                  <a:cubicBezTo>
                    <a:pt x="20249" y="8602"/>
                    <a:pt x="20391" y="8545"/>
                    <a:pt x="20636" y="8545"/>
                  </a:cubicBezTo>
                  <a:cubicBezTo>
                    <a:pt x="21134" y="8545"/>
                    <a:pt x="22053" y="8782"/>
                    <a:pt x="22632" y="8782"/>
                  </a:cubicBezTo>
                  <a:cubicBezTo>
                    <a:pt x="22961" y="8782"/>
                    <a:pt x="23181" y="8705"/>
                    <a:pt x="23153" y="8466"/>
                  </a:cubicBezTo>
                  <a:cubicBezTo>
                    <a:pt x="23102" y="7600"/>
                    <a:pt x="6477" y="1"/>
                    <a:pt x="6477" y="1"/>
                  </a:cubicBezTo>
                  <a:close/>
                </a:path>
              </a:pathLst>
            </a:custGeom>
            <a:solidFill>
              <a:srgbClr val="F49C84"/>
            </a:solidFill>
            <a:ln>
              <a:noFill/>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5661;p121"/>
            <p:cNvSpPr/>
            <p:nvPr/>
          </p:nvSpPr>
          <p:spPr>
            <a:xfrm>
              <a:off x="2498050" y="813025"/>
              <a:ext cx="766275" cy="856875"/>
            </a:xfrm>
            <a:custGeom>
              <a:avLst/>
              <a:gdLst/>
              <a:ahLst/>
              <a:cxnLst/>
              <a:rect l="l" t="t" r="r" b="b"/>
              <a:pathLst>
                <a:path w="30651" h="34275" extrusionOk="0">
                  <a:moveTo>
                    <a:pt x="30167" y="1"/>
                  </a:moveTo>
                  <a:cubicBezTo>
                    <a:pt x="22941" y="1"/>
                    <a:pt x="15924" y="2232"/>
                    <a:pt x="11883" y="6073"/>
                  </a:cubicBezTo>
                  <a:cubicBezTo>
                    <a:pt x="5662" y="11938"/>
                    <a:pt x="1" y="26625"/>
                    <a:pt x="1" y="26625"/>
                  </a:cubicBezTo>
                  <a:lnTo>
                    <a:pt x="19737" y="34275"/>
                  </a:lnTo>
                  <a:lnTo>
                    <a:pt x="28407" y="17547"/>
                  </a:lnTo>
                  <a:lnTo>
                    <a:pt x="30650" y="4"/>
                  </a:lnTo>
                  <a:cubicBezTo>
                    <a:pt x="30489" y="2"/>
                    <a:pt x="30328" y="1"/>
                    <a:pt x="30167" y="1"/>
                  </a:cubicBezTo>
                  <a:close/>
                </a:path>
              </a:pathLst>
            </a:custGeom>
            <a:solidFill>
              <a:schemeClr val="accent1"/>
            </a:solidFill>
            <a:ln>
              <a:noFill/>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5662;p121"/>
            <p:cNvSpPr/>
            <p:nvPr/>
          </p:nvSpPr>
          <p:spPr>
            <a:xfrm>
              <a:off x="2957050" y="1372825"/>
              <a:ext cx="167025" cy="288150"/>
            </a:xfrm>
            <a:custGeom>
              <a:avLst/>
              <a:gdLst/>
              <a:ahLst/>
              <a:cxnLst/>
              <a:rect l="l" t="t" r="r" b="b"/>
              <a:pathLst>
                <a:path w="6681" h="11526" fill="none" extrusionOk="0">
                  <a:moveTo>
                    <a:pt x="0" y="11526"/>
                  </a:moveTo>
                  <a:lnTo>
                    <a:pt x="6681" y="0"/>
                  </a:lnTo>
                </a:path>
              </a:pathLst>
            </a:custGeom>
            <a:noFill/>
            <a:ln w="11475" cap="flat" cmpd="sng">
              <a:solidFill>
                <a:schemeClr val="accent3"/>
              </a:solidFill>
              <a:prstDash val="solid"/>
              <a:miter lim="50997"/>
              <a:headEnd type="none" w="sm" len="sm"/>
              <a:tailEnd type="none" w="sm" len="sm"/>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5663;p121"/>
            <p:cNvSpPr/>
            <p:nvPr/>
          </p:nvSpPr>
          <p:spPr>
            <a:xfrm>
              <a:off x="2528650" y="1388125"/>
              <a:ext cx="475575" cy="192525"/>
            </a:xfrm>
            <a:custGeom>
              <a:avLst/>
              <a:gdLst/>
              <a:ahLst/>
              <a:cxnLst/>
              <a:rect l="l" t="t" r="r" b="b"/>
              <a:pathLst>
                <a:path w="19023" h="7701" fill="none" extrusionOk="0">
                  <a:moveTo>
                    <a:pt x="19023" y="7701"/>
                  </a:moveTo>
                  <a:lnTo>
                    <a:pt x="1" y="0"/>
                  </a:lnTo>
                </a:path>
              </a:pathLst>
            </a:custGeom>
            <a:noFill/>
            <a:ln w="11475" cap="flat" cmpd="sng">
              <a:solidFill>
                <a:schemeClr val="accent3"/>
              </a:solidFill>
              <a:prstDash val="solid"/>
              <a:miter lim="50997"/>
              <a:headEnd type="none" w="sm" len="sm"/>
              <a:tailEnd type="none" w="sm" len="sm"/>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5664;p121"/>
            <p:cNvSpPr/>
            <p:nvPr/>
          </p:nvSpPr>
          <p:spPr>
            <a:xfrm>
              <a:off x="3858425" y="1203250"/>
              <a:ext cx="67600" cy="388875"/>
            </a:xfrm>
            <a:custGeom>
              <a:avLst/>
              <a:gdLst/>
              <a:ahLst/>
              <a:cxnLst/>
              <a:rect l="l" t="t" r="r" b="b"/>
              <a:pathLst>
                <a:path w="2704" h="15555" fill="none" extrusionOk="0">
                  <a:moveTo>
                    <a:pt x="2703" y="15555"/>
                  </a:moveTo>
                  <a:cubicBezTo>
                    <a:pt x="1836" y="8721"/>
                    <a:pt x="0" y="0"/>
                    <a:pt x="0" y="0"/>
                  </a:cubicBezTo>
                </a:path>
              </a:pathLst>
            </a:custGeom>
            <a:noFill/>
            <a:ln w="11475" cap="flat" cmpd="sng">
              <a:solidFill>
                <a:schemeClr val="accent3"/>
              </a:solidFill>
              <a:prstDash val="solid"/>
              <a:miter lim="50997"/>
              <a:headEnd type="none" w="sm" len="sm"/>
              <a:tailEnd type="none" w="sm" len="sm"/>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5665;p121"/>
            <p:cNvSpPr/>
            <p:nvPr/>
          </p:nvSpPr>
          <p:spPr>
            <a:xfrm>
              <a:off x="3914525" y="1338400"/>
              <a:ext cx="244800" cy="169575"/>
            </a:xfrm>
            <a:custGeom>
              <a:avLst/>
              <a:gdLst/>
              <a:ahLst/>
              <a:cxnLst/>
              <a:rect l="l" t="t" r="r" b="b"/>
              <a:pathLst>
                <a:path w="9792" h="6783" fill="none" extrusionOk="0">
                  <a:moveTo>
                    <a:pt x="0" y="6783"/>
                  </a:moveTo>
                  <a:lnTo>
                    <a:pt x="9792" y="0"/>
                  </a:lnTo>
                </a:path>
              </a:pathLst>
            </a:custGeom>
            <a:noFill/>
            <a:ln w="11475" cap="flat" cmpd="sng">
              <a:solidFill>
                <a:schemeClr val="accent3"/>
              </a:solidFill>
              <a:prstDash val="solid"/>
              <a:miter lim="50997"/>
              <a:headEnd type="none" w="sm" len="sm"/>
              <a:tailEnd type="none" w="sm" len="sm"/>
            </a:ln>
            <a:scene3d>
              <a:camera prst="orthographicFront"/>
              <a:lightRig rig="threePt" dir="t"/>
            </a:scene3d>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8" name="Google Shape;5840;p122"/>
          <p:cNvGrpSpPr/>
          <p:nvPr/>
        </p:nvGrpSpPr>
        <p:grpSpPr>
          <a:xfrm>
            <a:off x="4493850" y="11750"/>
            <a:ext cx="855100" cy="719625"/>
            <a:chOff x="4649894" y="2757392"/>
            <a:chExt cx="1375422" cy="1157698"/>
          </a:xfrm>
        </p:grpSpPr>
        <p:sp>
          <p:nvSpPr>
            <p:cNvPr id="59" name="Google Shape;5841;p122"/>
            <p:cNvSpPr/>
            <p:nvPr/>
          </p:nvSpPr>
          <p:spPr>
            <a:xfrm>
              <a:off x="4649894" y="3054869"/>
              <a:ext cx="1375422" cy="860221"/>
            </a:xfrm>
            <a:custGeom>
              <a:avLst/>
              <a:gdLst/>
              <a:ahLst/>
              <a:cxnLst/>
              <a:rect l="l" t="t" r="r" b="b"/>
              <a:pathLst>
                <a:path w="19179" h="11995" extrusionOk="0">
                  <a:moveTo>
                    <a:pt x="1" y="1"/>
                  </a:moveTo>
                  <a:lnTo>
                    <a:pt x="1" y="11995"/>
                  </a:lnTo>
                  <a:lnTo>
                    <a:pt x="19179" y="11995"/>
                  </a:lnTo>
                  <a:lnTo>
                    <a:pt x="19179" y="1"/>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 name="Google Shape;5842;p122"/>
            <p:cNvSpPr/>
            <p:nvPr/>
          </p:nvSpPr>
          <p:spPr>
            <a:xfrm>
              <a:off x="4649894" y="2855786"/>
              <a:ext cx="1375422" cy="199153"/>
            </a:xfrm>
            <a:custGeom>
              <a:avLst/>
              <a:gdLst/>
              <a:ahLst/>
              <a:cxnLst/>
              <a:rect l="l" t="t" r="r" b="b"/>
              <a:pathLst>
                <a:path w="19179" h="2777" extrusionOk="0">
                  <a:moveTo>
                    <a:pt x="1365" y="1"/>
                  </a:moveTo>
                  <a:cubicBezTo>
                    <a:pt x="608" y="1"/>
                    <a:pt x="1" y="608"/>
                    <a:pt x="1" y="1357"/>
                  </a:cubicBezTo>
                  <a:lnTo>
                    <a:pt x="1" y="2777"/>
                  </a:lnTo>
                  <a:lnTo>
                    <a:pt x="19179" y="2777"/>
                  </a:lnTo>
                  <a:lnTo>
                    <a:pt x="19179" y="1357"/>
                  </a:lnTo>
                  <a:cubicBezTo>
                    <a:pt x="19179" y="608"/>
                    <a:pt x="18572" y="1"/>
                    <a:pt x="17822" y="1"/>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5843;p122"/>
            <p:cNvSpPr/>
            <p:nvPr/>
          </p:nvSpPr>
          <p:spPr>
            <a:xfrm>
              <a:off x="4911153" y="2899676"/>
              <a:ext cx="134681" cy="118473"/>
            </a:xfrm>
            <a:custGeom>
              <a:avLst/>
              <a:gdLst/>
              <a:ahLst/>
              <a:cxnLst/>
              <a:rect l="l" t="t" r="r" b="b"/>
              <a:pathLst>
                <a:path w="1878" h="1652" extrusionOk="0">
                  <a:moveTo>
                    <a:pt x="946" y="1"/>
                  </a:moveTo>
                  <a:cubicBezTo>
                    <a:pt x="839" y="1"/>
                    <a:pt x="730" y="22"/>
                    <a:pt x="624" y="67"/>
                  </a:cubicBezTo>
                  <a:cubicBezTo>
                    <a:pt x="206" y="240"/>
                    <a:pt x="1" y="721"/>
                    <a:pt x="182" y="1147"/>
                  </a:cubicBezTo>
                  <a:cubicBezTo>
                    <a:pt x="313" y="1462"/>
                    <a:pt x="618" y="1652"/>
                    <a:pt x="943" y="1652"/>
                  </a:cubicBezTo>
                  <a:cubicBezTo>
                    <a:pt x="1049" y="1652"/>
                    <a:pt x="1158" y="1632"/>
                    <a:pt x="1262" y="1589"/>
                  </a:cubicBezTo>
                  <a:cubicBezTo>
                    <a:pt x="1680" y="1415"/>
                    <a:pt x="1878" y="926"/>
                    <a:pt x="1704" y="508"/>
                  </a:cubicBezTo>
                  <a:cubicBezTo>
                    <a:pt x="1574" y="194"/>
                    <a:pt x="1270" y="1"/>
                    <a:pt x="94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5844;p122"/>
            <p:cNvSpPr/>
            <p:nvPr/>
          </p:nvSpPr>
          <p:spPr>
            <a:xfrm>
              <a:off x="4950167" y="2757392"/>
              <a:ext cx="56655" cy="238166"/>
            </a:xfrm>
            <a:custGeom>
              <a:avLst/>
              <a:gdLst/>
              <a:ahLst/>
              <a:cxnLst/>
              <a:rect l="l" t="t" r="r" b="b"/>
              <a:pathLst>
                <a:path w="790" h="3321" extrusionOk="0">
                  <a:moveTo>
                    <a:pt x="395" y="1"/>
                  </a:moveTo>
                  <a:cubicBezTo>
                    <a:pt x="182" y="1"/>
                    <a:pt x="9" y="182"/>
                    <a:pt x="1" y="395"/>
                  </a:cubicBezTo>
                  <a:lnTo>
                    <a:pt x="1" y="2926"/>
                  </a:lnTo>
                  <a:cubicBezTo>
                    <a:pt x="1" y="3139"/>
                    <a:pt x="182" y="3320"/>
                    <a:pt x="395" y="3320"/>
                  </a:cubicBezTo>
                  <a:cubicBezTo>
                    <a:pt x="616" y="3320"/>
                    <a:pt x="789" y="3139"/>
                    <a:pt x="789" y="2926"/>
                  </a:cubicBezTo>
                  <a:lnTo>
                    <a:pt x="789" y="395"/>
                  </a:lnTo>
                  <a:cubicBezTo>
                    <a:pt x="789" y="182"/>
                    <a:pt x="616" y="1"/>
                    <a:pt x="395"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5845;p122"/>
            <p:cNvSpPr/>
            <p:nvPr/>
          </p:nvSpPr>
          <p:spPr>
            <a:xfrm>
              <a:off x="5640715" y="2899820"/>
              <a:ext cx="131238" cy="118473"/>
            </a:xfrm>
            <a:custGeom>
              <a:avLst/>
              <a:gdLst/>
              <a:ahLst/>
              <a:cxnLst/>
              <a:rect l="l" t="t" r="r" b="b"/>
              <a:pathLst>
                <a:path w="1830" h="1652" extrusionOk="0">
                  <a:moveTo>
                    <a:pt x="916" y="0"/>
                  </a:moveTo>
                  <a:cubicBezTo>
                    <a:pt x="547" y="0"/>
                    <a:pt x="211" y="245"/>
                    <a:pt x="111" y="625"/>
                  </a:cubicBezTo>
                  <a:cubicBezTo>
                    <a:pt x="0" y="1066"/>
                    <a:pt x="269" y="1516"/>
                    <a:pt x="710" y="1626"/>
                  </a:cubicBezTo>
                  <a:cubicBezTo>
                    <a:pt x="777" y="1643"/>
                    <a:pt x="845" y="1651"/>
                    <a:pt x="911" y="1651"/>
                  </a:cubicBezTo>
                  <a:cubicBezTo>
                    <a:pt x="1281" y="1651"/>
                    <a:pt x="1618" y="1401"/>
                    <a:pt x="1712" y="1027"/>
                  </a:cubicBezTo>
                  <a:cubicBezTo>
                    <a:pt x="1830" y="585"/>
                    <a:pt x="1562" y="136"/>
                    <a:pt x="1120" y="25"/>
                  </a:cubicBezTo>
                  <a:cubicBezTo>
                    <a:pt x="1052" y="8"/>
                    <a:pt x="983" y="0"/>
                    <a:pt x="916"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 name="Google Shape;5846;p122"/>
            <p:cNvSpPr/>
            <p:nvPr/>
          </p:nvSpPr>
          <p:spPr>
            <a:xfrm>
              <a:off x="5676931" y="2757392"/>
              <a:ext cx="56583" cy="238166"/>
            </a:xfrm>
            <a:custGeom>
              <a:avLst/>
              <a:gdLst/>
              <a:ahLst/>
              <a:cxnLst/>
              <a:rect l="l" t="t" r="r" b="b"/>
              <a:pathLst>
                <a:path w="789" h="3321" extrusionOk="0">
                  <a:moveTo>
                    <a:pt x="394" y="1"/>
                  </a:moveTo>
                  <a:cubicBezTo>
                    <a:pt x="174" y="1"/>
                    <a:pt x="0" y="174"/>
                    <a:pt x="0" y="395"/>
                  </a:cubicBezTo>
                  <a:lnTo>
                    <a:pt x="0" y="2926"/>
                  </a:lnTo>
                  <a:cubicBezTo>
                    <a:pt x="0" y="3139"/>
                    <a:pt x="174" y="3320"/>
                    <a:pt x="394" y="3320"/>
                  </a:cubicBezTo>
                  <a:cubicBezTo>
                    <a:pt x="615" y="3320"/>
                    <a:pt x="789" y="3139"/>
                    <a:pt x="789" y="2926"/>
                  </a:cubicBezTo>
                  <a:lnTo>
                    <a:pt x="789" y="395"/>
                  </a:lnTo>
                  <a:cubicBezTo>
                    <a:pt x="789" y="182"/>
                    <a:pt x="607" y="1"/>
                    <a:pt x="394"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 name="Google Shape;5847;p122"/>
            <p:cNvSpPr/>
            <p:nvPr/>
          </p:nvSpPr>
          <p:spPr>
            <a:xfrm>
              <a:off x="4720605" y="3125581"/>
              <a:ext cx="157845" cy="157845"/>
            </a:xfrm>
            <a:custGeom>
              <a:avLst/>
              <a:gdLst/>
              <a:ahLst/>
              <a:cxnLst/>
              <a:rect l="l" t="t" r="r" b="b"/>
              <a:pathLst>
                <a:path w="2201" h="2201" extrusionOk="0">
                  <a:moveTo>
                    <a:pt x="0" y="0"/>
                  </a:moveTo>
                  <a:lnTo>
                    <a:pt x="0" y="2200"/>
                  </a:lnTo>
                  <a:lnTo>
                    <a:pt x="2200" y="2200"/>
                  </a:lnTo>
                  <a:lnTo>
                    <a:pt x="2200" y="0"/>
                  </a:ln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 name="Google Shape;5848;p122"/>
            <p:cNvSpPr/>
            <p:nvPr/>
          </p:nvSpPr>
          <p:spPr>
            <a:xfrm>
              <a:off x="4901544" y="3125581"/>
              <a:ext cx="157845" cy="157845"/>
            </a:xfrm>
            <a:custGeom>
              <a:avLst/>
              <a:gdLst/>
              <a:ahLst/>
              <a:cxnLst/>
              <a:rect l="l" t="t" r="r" b="b"/>
              <a:pathLst>
                <a:path w="2201" h="2201" extrusionOk="0">
                  <a:moveTo>
                    <a:pt x="1" y="0"/>
                  </a:moveTo>
                  <a:lnTo>
                    <a:pt x="1" y="2200"/>
                  </a:lnTo>
                  <a:lnTo>
                    <a:pt x="2201" y="2200"/>
                  </a:lnTo>
                  <a:lnTo>
                    <a:pt x="2201" y="0"/>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 name="Google Shape;5849;p122"/>
            <p:cNvSpPr/>
            <p:nvPr/>
          </p:nvSpPr>
          <p:spPr>
            <a:xfrm>
              <a:off x="5082553" y="3125581"/>
              <a:ext cx="157845" cy="157845"/>
            </a:xfrm>
            <a:custGeom>
              <a:avLst/>
              <a:gdLst/>
              <a:ahLst/>
              <a:cxnLst/>
              <a:rect l="l" t="t" r="r" b="b"/>
              <a:pathLst>
                <a:path w="2201" h="2201" extrusionOk="0">
                  <a:moveTo>
                    <a:pt x="0" y="0"/>
                  </a:moveTo>
                  <a:lnTo>
                    <a:pt x="0" y="2200"/>
                  </a:lnTo>
                  <a:lnTo>
                    <a:pt x="2200" y="2200"/>
                  </a:lnTo>
                  <a:lnTo>
                    <a:pt x="2200" y="0"/>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 name="Google Shape;5850;p122"/>
            <p:cNvSpPr/>
            <p:nvPr/>
          </p:nvSpPr>
          <p:spPr>
            <a:xfrm>
              <a:off x="5263492" y="3125581"/>
              <a:ext cx="157845" cy="157845"/>
            </a:xfrm>
            <a:custGeom>
              <a:avLst/>
              <a:gdLst/>
              <a:ahLst/>
              <a:cxnLst/>
              <a:rect l="l" t="t" r="r" b="b"/>
              <a:pathLst>
                <a:path w="2201" h="2201" extrusionOk="0">
                  <a:moveTo>
                    <a:pt x="1" y="0"/>
                  </a:moveTo>
                  <a:lnTo>
                    <a:pt x="1" y="2200"/>
                  </a:lnTo>
                  <a:lnTo>
                    <a:pt x="2201" y="2200"/>
                  </a:lnTo>
                  <a:lnTo>
                    <a:pt x="2201"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9" name="Google Shape;5851;p122"/>
            <p:cNvSpPr/>
            <p:nvPr/>
          </p:nvSpPr>
          <p:spPr>
            <a:xfrm>
              <a:off x="5444501" y="3125581"/>
              <a:ext cx="157845" cy="157845"/>
            </a:xfrm>
            <a:custGeom>
              <a:avLst/>
              <a:gdLst/>
              <a:ahLst/>
              <a:cxnLst/>
              <a:rect l="l" t="t" r="r" b="b"/>
              <a:pathLst>
                <a:path w="2201" h="2201" extrusionOk="0">
                  <a:moveTo>
                    <a:pt x="0" y="0"/>
                  </a:moveTo>
                  <a:lnTo>
                    <a:pt x="0" y="2200"/>
                  </a:lnTo>
                  <a:lnTo>
                    <a:pt x="2200" y="2200"/>
                  </a:lnTo>
                  <a:lnTo>
                    <a:pt x="2200"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0" name="Google Shape;5852;p122"/>
            <p:cNvSpPr/>
            <p:nvPr/>
          </p:nvSpPr>
          <p:spPr>
            <a:xfrm>
              <a:off x="5625440" y="3125581"/>
              <a:ext cx="157845" cy="157845"/>
            </a:xfrm>
            <a:custGeom>
              <a:avLst/>
              <a:gdLst/>
              <a:ahLst/>
              <a:cxnLst/>
              <a:rect l="l" t="t" r="r" b="b"/>
              <a:pathLst>
                <a:path w="2201" h="2201" extrusionOk="0">
                  <a:moveTo>
                    <a:pt x="1" y="0"/>
                  </a:moveTo>
                  <a:lnTo>
                    <a:pt x="1" y="2200"/>
                  </a:lnTo>
                  <a:lnTo>
                    <a:pt x="2201" y="2200"/>
                  </a:lnTo>
                  <a:lnTo>
                    <a:pt x="2201"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 name="Google Shape;5853;p122"/>
            <p:cNvSpPr/>
            <p:nvPr/>
          </p:nvSpPr>
          <p:spPr>
            <a:xfrm>
              <a:off x="5806378" y="3125581"/>
              <a:ext cx="157916" cy="157845"/>
            </a:xfrm>
            <a:custGeom>
              <a:avLst/>
              <a:gdLst/>
              <a:ahLst/>
              <a:cxnLst/>
              <a:rect l="l" t="t" r="r" b="b"/>
              <a:pathLst>
                <a:path w="2202" h="2201" extrusionOk="0">
                  <a:moveTo>
                    <a:pt x="1" y="0"/>
                  </a:moveTo>
                  <a:lnTo>
                    <a:pt x="1" y="2200"/>
                  </a:lnTo>
                  <a:lnTo>
                    <a:pt x="2201" y="2200"/>
                  </a:lnTo>
                  <a:lnTo>
                    <a:pt x="2201"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 name="Google Shape;5854;p122"/>
            <p:cNvSpPr/>
            <p:nvPr/>
          </p:nvSpPr>
          <p:spPr>
            <a:xfrm>
              <a:off x="4720605" y="3313907"/>
              <a:ext cx="157845" cy="157845"/>
            </a:xfrm>
            <a:custGeom>
              <a:avLst/>
              <a:gdLst/>
              <a:ahLst/>
              <a:cxnLst/>
              <a:rect l="l" t="t" r="r" b="b"/>
              <a:pathLst>
                <a:path w="2201" h="2201" extrusionOk="0">
                  <a:moveTo>
                    <a:pt x="0" y="0"/>
                  </a:moveTo>
                  <a:lnTo>
                    <a:pt x="0" y="2200"/>
                  </a:lnTo>
                  <a:lnTo>
                    <a:pt x="2200" y="2200"/>
                  </a:lnTo>
                  <a:lnTo>
                    <a:pt x="2200" y="0"/>
                  </a:ln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 name="Google Shape;5855;p122"/>
            <p:cNvSpPr/>
            <p:nvPr/>
          </p:nvSpPr>
          <p:spPr>
            <a:xfrm>
              <a:off x="4901544" y="3313907"/>
              <a:ext cx="157845" cy="157845"/>
            </a:xfrm>
            <a:custGeom>
              <a:avLst/>
              <a:gdLst/>
              <a:ahLst/>
              <a:cxnLst/>
              <a:rect l="l" t="t" r="r" b="b"/>
              <a:pathLst>
                <a:path w="2201" h="2201" extrusionOk="0">
                  <a:moveTo>
                    <a:pt x="1" y="0"/>
                  </a:moveTo>
                  <a:lnTo>
                    <a:pt x="1" y="2200"/>
                  </a:lnTo>
                  <a:lnTo>
                    <a:pt x="2201" y="2200"/>
                  </a:lnTo>
                  <a:lnTo>
                    <a:pt x="2201" y="0"/>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 name="Google Shape;5856;p122"/>
            <p:cNvSpPr/>
            <p:nvPr/>
          </p:nvSpPr>
          <p:spPr>
            <a:xfrm>
              <a:off x="5082553" y="3313907"/>
              <a:ext cx="157845" cy="157845"/>
            </a:xfrm>
            <a:custGeom>
              <a:avLst/>
              <a:gdLst/>
              <a:ahLst/>
              <a:cxnLst/>
              <a:rect l="l" t="t" r="r" b="b"/>
              <a:pathLst>
                <a:path w="2201" h="2201" extrusionOk="0">
                  <a:moveTo>
                    <a:pt x="0" y="0"/>
                  </a:moveTo>
                  <a:lnTo>
                    <a:pt x="0" y="2200"/>
                  </a:lnTo>
                  <a:lnTo>
                    <a:pt x="2200" y="2200"/>
                  </a:lnTo>
                  <a:lnTo>
                    <a:pt x="2200" y="0"/>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 name="Google Shape;5857;p122"/>
            <p:cNvSpPr/>
            <p:nvPr/>
          </p:nvSpPr>
          <p:spPr>
            <a:xfrm>
              <a:off x="5263492" y="3313907"/>
              <a:ext cx="157845" cy="157845"/>
            </a:xfrm>
            <a:custGeom>
              <a:avLst/>
              <a:gdLst/>
              <a:ahLst/>
              <a:cxnLst/>
              <a:rect l="l" t="t" r="r" b="b"/>
              <a:pathLst>
                <a:path w="2201" h="2201" extrusionOk="0">
                  <a:moveTo>
                    <a:pt x="1" y="0"/>
                  </a:moveTo>
                  <a:lnTo>
                    <a:pt x="1" y="2200"/>
                  </a:lnTo>
                  <a:lnTo>
                    <a:pt x="2201" y="2200"/>
                  </a:lnTo>
                  <a:lnTo>
                    <a:pt x="2201"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 name="Google Shape;5858;p122"/>
            <p:cNvSpPr/>
            <p:nvPr/>
          </p:nvSpPr>
          <p:spPr>
            <a:xfrm>
              <a:off x="5444501" y="3313907"/>
              <a:ext cx="157845" cy="157845"/>
            </a:xfrm>
            <a:custGeom>
              <a:avLst/>
              <a:gdLst/>
              <a:ahLst/>
              <a:cxnLst/>
              <a:rect l="l" t="t" r="r" b="b"/>
              <a:pathLst>
                <a:path w="2201" h="2201" extrusionOk="0">
                  <a:moveTo>
                    <a:pt x="0" y="0"/>
                  </a:moveTo>
                  <a:lnTo>
                    <a:pt x="0" y="2200"/>
                  </a:lnTo>
                  <a:lnTo>
                    <a:pt x="2200" y="2200"/>
                  </a:lnTo>
                  <a:lnTo>
                    <a:pt x="2200"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 name="Google Shape;5859;p122"/>
            <p:cNvSpPr/>
            <p:nvPr/>
          </p:nvSpPr>
          <p:spPr>
            <a:xfrm>
              <a:off x="5625440" y="3313907"/>
              <a:ext cx="157845" cy="157845"/>
            </a:xfrm>
            <a:custGeom>
              <a:avLst/>
              <a:gdLst/>
              <a:ahLst/>
              <a:cxnLst/>
              <a:rect l="l" t="t" r="r" b="b"/>
              <a:pathLst>
                <a:path w="2201" h="2201" extrusionOk="0">
                  <a:moveTo>
                    <a:pt x="1" y="0"/>
                  </a:moveTo>
                  <a:lnTo>
                    <a:pt x="1" y="2200"/>
                  </a:lnTo>
                  <a:lnTo>
                    <a:pt x="2201" y="2200"/>
                  </a:lnTo>
                  <a:lnTo>
                    <a:pt x="2201"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8" name="Google Shape;5860;p122"/>
            <p:cNvSpPr/>
            <p:nvPr/>
          </p:nvSpPr>
          <p:spPr>
            <a:xfrm>
              <a:off x="5806378" y="3313907"/>
              <a:ext cx="157916" cy="157845"/>
            </a:xfrm>
            <a:custGeom>
              <a:avLst/>
              <a:gdLst/>
              <a:ahLst/>
              <a:cxnLst/>
              <a:rect l="l" t="t" r="r" b="b"/>
              <a:pathLst>
                <a:path w="2202" h="2201" extrusionOk="0">
                  <a:moveTo>
                    <a:pt x="1" y="0"/>
                  </a:moveTo>
                  <a:lnTo>
                    <a:pt x="1" y="2200"/>
                  </a:lnTo>
                  <a:lnTo>
                    <a:pt x="2201" y="2200"/>
                  </a:lnTo>
                  <a:lnTo>
                    <a:pt x="2201"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 name="Google Shape;5861;p122"/>
            <p:cNvSpPr/>
            <p:nvPr/>
          </p:nvSpPr>
          <p:spPr>
            <a:xfrm>
              <a:off x="4720605" y="3502232"/>
              <a:ext cx="157845" cy="157845"/>
            </a:xfrm>
            <a:custGeom>
              <a:avLst/>
              <a:gdLst/>
              <a:ahLst/>
              <a:cxnLst/>
              <a:rect l="l" t="t" r="r" b="b"/>
              <a:pathLst>
                <a:path w="2201" h="2201" extrusionOk="0">
                  <a:moveTo>
                    <a:pt x="0" y="0"/>
                  </a:moveTo>
                  <a:lnTo>
                    <a:pt x="0" y="2200"/>
                  </a:lnTo>
                  <a:lnTo>
                    <a:pt x="2200" y="2200"/>
                  </a:lnTo>
                  <a:lnTo>
                    <a:pt x="2200" y="0"/>
                  </a:ln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 name="Google Shape;5862;p122"/>
            <p:cNvSpPr/>
            <p:nvPr/>
          </p:nvSpPr>
          <p:spPr>
            <a:xfrm>
              <a:off x="4901544" y="3502232"/>
              <a:ext cx="157845" cy="157845"/>
            </a:xfrm>
            <a:custGeom>
              <a:avLst/>
              <a:gdLst/>
              <a:ahLst/>
              <a:cxnLst/>
              <a:rect l="l" t="t" r="r" b="b"/>
              <a:pathLst>
                <a:path w="2201" h="2201" extrusionOk="0">
                  <a:moveTo>
                    <a:pt x="1" y="0"/>
                  </a:moveTo>
                  <a:lnTo>
                    <a:pt x="1" y="2200"/>
                  </a:lnTo>
                  <a:lnTo>
                    <a:pt x="2201" y="2200"/>
                  </a:lnTo>
                  <a:lnTo>
                    <a:pt x="2201" y="0"/>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 name="Google Shape;5863;p122"/>
            <p:cNvSpPr/>
            <p:nvPr/>
          </p:nvSpPr>
          <p:spPr>
            <a:xfrm>
              <a:off x="5082553" y="3502232"/>
              <a:ext cx="157845" cy="157845"/>
            </a:xfrm>
            <a:custGeom>
              <a:avLst/>
              <a:gdLst/>
              <a:ahLst/>
              <a:cxnLst/>
              <a:rect l="l" t="t" r="r" b="b"/>
              <a:pathLst>
                <a:path w="2201" h="2201" extrusionOk="0">
                  <a:moveTo>
                    <a:pt x="0" y="0"/>
                  </a:moveTo>
                  <a:lnTo>
                    <a:pt x="0" y="2200"/>
                  </a:lnTo>
                  <a:lnTo>
                    <a:pt x="2200" y="2200"/>
                  </a:lnTo>
                  <a:lnTo>
                    <a:pt x="2200" y="0"/>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 name="Google Shape;5864;p122"/>
            <p:cNvSpPr/>
            <p:nvPr/>
          </p:nvSpPr>
          <p:spPr>
            <a:xfrm>
              <a:off x="5263492" y="3502232"/>
              <a:ext cx="157845" cy="157845"/>
            </a:xfrm>
            <a:custGeom>
              <a:avLst/>
              <a:gdLst/>
              <a:ahLst/>
              <a:cxnLst/>
              <a:rect l="l" t="t" r="r" b="b"/>
              <a:pathLst>
                <a:path w="2201" h="2201" extrusionOk="0">
                  <a:moveTo>
                    <a:pt x="1" y="0"/>
                  </a:moveTo>
                  <a:lnTo>
                    <a:pt x="1" y="2200"/>
                  </a:lnTo>
                  <a:lnTo>
                    <a:pt x="2201" y="2200"/>
                  </a:lnTo>
                  <a:lnTo>
                    <a:pt x="2201"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 name="Google Shape;5865;p122"/>
            <p:cNvSpPr/>
            <p:nvPr/>
          </p:nvSpPr>
          <p:spPr>
            <a:xfrm>
              <a:off x="5444501" y="3502232"/>
              <a:ext cx="157845" cy="157845"/>
            </a:xfrm>
            <a:custGeom>
              <a:avLst/>
              <a:gdLst/>
              <a:ahLst/>
              <a:cxnLst/>
              <a:rect l="l" t="t" r="r" b="b"/>
              <a:pathLst>
                <a:path w="2201" h="2201" extrusionOk="0">
                  <a:moveTo>
                    <a:pt x="0" y="0"/>
                  </a:moveTo>
                  <a:lnTo>
                    <a:pt x="0" y="2200"/>
                  </a:lnTo>
                  <a:lnTo>
                    <a:pt x="2200" y="2200"/>
                  </a:lnTo>
                  <a:lnTo>
                    <a:pt x="2200"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4" name="Google Shape;5866;p122"/>
            <p:cNvSpPr/>
            <p:nvPr/>
          </p:nvSpPr>
          <p:spPr>
            <a:xfrm>
              <a:off x="5625440" y="3502232"/>
              <a:ext cx="157845" cy="157845"/>
            </a:xfrm>
            <a:custGeom>
              <a:avLst/>
              <a:gdLst/>
              <a:ahLst/>
              <a:cxnLst/>
              <a:rect l="l" t="t" r="r" b="b"/>
              <a:pathLst>
                <a:path w="2201" h="2201" extrusionOk="0">
                  <a:moveTo>
                    <a:pt x="1" y="0"/>
                  </a:moveTo>
                  <a:lnTo>
                    <a:pt x="1" y="2200"/>
                  </a:lnTo>
                  <a:lnTo>
                    <a:pt x="2201" y="2200"/>
                  </a:lnTo>
                  <a:lnTo>
                    <a:pt x="2201"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5" name="Google Shape;5867;p122"/>
            <p:cNvSpPr/>
            <p:nvPr/>
          </p:nvSpPr>
          <p:spPr>
            <a:xfrm>
              <a:off x="5806378" y="3502232"/>
              <a:ext cx="157916" cy="157845"/>
            </a:xfrm>
            <a:custGeom>
              <a:avLst/>
              <a:gdLst/>
              <a:ahLst/>
              <a:cxnLst/>
              <a:rect l="l" t="t" r="r" b="b"/>
              <a:pathLst>
                <a:path w="2202" h="2201" extrusionOk="0">
                  <a:moveTo>
                    <a:pt x="1" y="0"/>
                  </a:moveTo>
                  <a:lnTo>
                    <a:pt x="1" y="2200"/>
                  </a:lnTo>
                  <a:lnTo>
                    <a:pt x="2201" y="2200"/>
                  </a:lnTo>
                  <a:lnTo>
                    <a:pt x="2201"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6" name="Google Shape;5868;p122"/>
            <p:cNvSpPr/>
            <p:nvPr/>
          </p:nvSpPr>
          <p:spPr>
            <a:xfrm>
              <a:off x="4720605" y="3690558"/>
              <a:ext cx="157845" cy="157271"/>
            </a:xfrm>
            <a:custGeom>
              <a:avLst/>
              <a:gdLst/>
              <a:ahLst/>
              <a:cxnLst/>
              <a:rect l="l" t="t" r="r" b="b"/>
              <a:pathLst>
                <a:path w="2201" h="2193" extrusionOk="0">
                  <a:moveTo>
                    <a:pt x="0" y="0"/>
                  </a:moveTo>
                  <a:lnTo>
                    <a:pt x="0" y="2192"/>
                  </a:lnTo>
                  <a:lnTo>
                    <a:pt x="2200" y="2192"/>
                  </a:lnTo>
                  <a:lnTo>
                    <a:pt x="2200" y="0"/>
                  </a:ln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 name="Google Shape;5869;p122"/>
            <p:cNvSpPr/>
            <p:nvPr/>
          </p:nvSpPr>
          <p:spPr>
            <a:xfrm>
              <a:off x="4901544" y="3690558"/>
              <a:ext cx="157845" cy="157271"/>
            </a:xfrm>
            <a:custGeom>
              <a:avLst/>
              <a:gdLst/>
              <a:ahLst/>
              <a:cxnLst/>
              <a:rect l="l" t="t" r="r" b="b"/>
              <a:pathLst>
                <a:path w="2201" h="2193" extrusionOk="0">
                  <a:moveTo>
                    <a:pt x="1" y="0"/>
                  </a:moveTo>
                  <a:lnTo>
                    <a:pt x="1" y="2192"/>
                  </a:lnTo>
                  <a:lnTo>
                    <a:pt x="2201" y="2192"/>
                  </a:lnTo>
                  <a:lnTo>
                    <a:pt x="2201" y="0"/>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 name="Google Shape;5870;p122"/>
            <p:cNvSpPr/>
            <p:nvPr/>
          </p:nvSpPr>
          <p:spPr>
            <a:xfrm>
              <a:off x="5082553" y="3690558"/>
              <a:ext cx="157845" cy="157271"/>
            </a:xfrm>
            <a:custGeom>
              <a:avLst/>
              <a:gdLst/>
              <a:ahLst/>
              <a:cxnLst/>
              <a:rect l="l" t="t" r="r" b="b"/>
              <a:pathLst>
                <a:path w="2201" h="2193" extrusionOk="0">
                  <a:moveTo>
                    <a:pt x="0" y="0"/>
                  </a:moveTo>
                  <a:lnTo>
                    <a:pt x="0" y="2192"/>
                  </a:lnTo>
                  <a:lnTo>
                    <a:pt x="2200" y="2192"/>
                  </a:lnTo>
                  <a:lnTo>
                    <a:pt x="2200" y="0"/>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 name="Google Shape;5871;p122"/>
            <p:cNvSpPr/>
            <p:nvPr/>
          </p:nvSpPr>
          <p:spPr>
            <a:xfrm>
              <a:off x="5263492" y="3690558"/>
              <a:ext cx="157845" cy="157271"/>
            </a:xfrm>
            <a:custGeom>
              <a:avLst/>
              <a:gdLst/>
              <a:ahLst/>
              <a:cxnLst/>
              <a:rect l="l" t="t" r="r" b="b"/>
              <a:pathLst>
                <a:path w="2201" h="2193" extrusionOk="0">
                  <a:moveTo>
                    <a:pt x="1" y="0"/>
                  </a:moveTo>
                  <a:lnTo>
                    <a:pt x="1" y="2192"/>
                  </a:lnTo>
                  <a:lnTo>
                    <a:pt x="2201" y="2192"/>
                  </a:lnTo>
                  <a:lnTo>
                    <a:pt x="2201"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 name="Google Shape;5872;p122"/>
            <p:cNvSpPr/>
            <p:nvPr/>
          </p:nvSpPr>
          <p:spPr>
            <a:xfrm>
              <a:off x="5444501" y="3690558"/>
              <a:ext cx="157845" cy="157271"/>
            </a:xfrm>
            <a:custGeom>
              <a:avLst/>
              <a:gdLst/>
              <a:ahLst/>
              <a:cxnLst/>
              <a:rect l="l" t="t" r="r" b="b"/>
              <a:pathLst>
                <a:path w="2201" h="2193" extrusionOk="0">
                  <a:moveTo>
                    <a:pt x="0" y="0"/>
                  </a:moveTo>
                  <a:lnTo>
                    <a:pt x="0" y="2192"/>
                  </a:lnTo>
                  <a:lnTo>
                    <a:pt x="2200" y="2192"/>
                  </a:lnTo>
                  <a:lnTo>
                    <a:pt x="2200"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1" name="Google Shape;5873;p122"/>
            <p:cNvSpPr/>
            <p:nvPr/>
          </p:nvSpPr>
          <p:spPr>
            <a:xfrm>
              <a:off x="5625440" y="3690558"/>
              <a:ext cx="157845" cy="157271"/>
            </a:xfrm>
            <a:custGeom>
              <a:avLst/>
              <a:gdLst/>
              <a:ahLst/>
              <a:cxnLst/>
              <a:rect l="l" t="t" r="r" b="b"/>
              <a:pathLst>
                <a:path w="2201" h="2193" extrusionOk="0">
                  <a:moveTo>
                    <a:pt x="1" y="0"/>
                  </a:moveTo>
                  <a:lnTo>
                    <a:pt x="1" y="2192"/>
                  </a:lnTo>
                  <a:lnTo>
                    <a:pt x="2201" y="2192"/>
                  </a:lnTo>
                  <a:lnTo>
                    <a:pt x="2201"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2" name="Google Shape;5874;p122"/>
            <p:cNvSpPr/>
            <p:nvPr/>
          </p:nvSpPr>
          <p:spPr>
            <a:xfrm>
              <a:off x="5806378" y="3690558"/>
              <a:ext cx="157916" cy="157271"/>
            </a:xfrm>
            <a:custGeom>
              <a:avLst/>
              <a:gdLst/>
              <a:ahLst/>
              <a:cxnLst/>
              <a:rect l="l" t="t" r="r" b="b"/>
              <a:pathLst>
                <a:path w="2202" h="2193" extrusionOk="0">
                  <a:moveTo>
                    <a:pt x="1" y="0"/>
                  </a:moveTo>
                  <a:lnTo>
                    <a:pt x="1" y="2192"/>
                  </a:lnTo>
                  <a:lnTo>
                    <a:pt x="2201" y="2192"/>
                  </a:lnTo>
                  <a:lnTo>
                    <a:pt x="2201"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595" name="Google Shape;595;p33"/>
          <p:cNvSpPr txBox="1">
            <a:spLocks noGrp="1"/>
          </p:cNvSpPr>
          <p:nvPr>
            <p:ph type="title" idx="2"/>
          </p:nvPr>
        </p:nvSpPr>
        <p:spPr>
          <a:xfrm>
            <a:off x="720000" y="1439671"/>
            <a:ext cx="734700" cy="6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596" name="Google Shape;596;p33"/>
          <p:cNvSpPr txBox="1">
            <a:spLocks noGrp="1"/>
          </p:cNvSpPr>
          <p:nvPr>
            <p:ph type="title" idx="3"/>
          </p:nvPr>
        </p:nvSpPr>
        <p:spPr>
          <a:xfrm>
            <a:off x="720000" y="2873079"/>
            <a:ext cx="734700" cy="6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597" name="Google Shape;597;p33"/>
          <p:cNvSpPr txBox="1">
            <a:spLocks noGrp="1"/>
          </p:cNvSpPr>
          <p:nvPr>
            <p:ph type="title" idx="4"/>
          </p:nvPr>
        </p:nvSpPr>
        <p:spPr>
          <a:xfrm>
            <a:off x="3306000" y="1439671"/>
            <a:ext cx="734700" cy="6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598" name="Google Shape;598;p33"/>
          <p:cNvSpPr txBox="1">
            <a:spLocks noGrp="1"/>
          </p:cNvSpPr>
          <p:nvPr>
            <p:ph type="title" idx="5"/>
          </p:nvPr>
        </p:nvSpPr>
        <p:spPr>
          <a:xfrm>
            <a:off x="3306000" y="2873079"/>
            <a:ext cx="734700" cy="6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05</a:t>
            </a:r>
            <a:endParaRPr/>
          </a:p>
        </p:txBody>
      </p:sp>
      <p:sp>
        <p:nvSpPr>
          <p:cNvPr id="599" name="Google Shape;599;p33"/>
          <p:cNvSpPr txBox="1">
            <a:spLocks noGrp="1"/>
          </p:cNvSpPr>
          <p:nvPr>
            <p:ph type="title" idx="6"/>
          </p:nvPr>
        </p:nvSpPr>
        <p:spPr>
          <a:xfrm>
            <a:off x="5892000" y="1439671"/>
            <a:ext cx="734700" cy="6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600" name="Google Shape;600;p33"/>
          <p:cNvSpPr txBox="1">
            <a:spLocks noGrp="1"/>
          </p:cNvSpPr>
          <p:nvPr>
            <p:ph type="title" idx="7"/>
          </p:nvPr>
        </p:nvSpPr>
        <p:spPr>
          <a:xfrm>
            <a:off x="5892000" y="2873079"/>
            <a:ext cx="734700" cy="6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06</a:t>
            </a:r>
            <a:endParaRPr/>
          </a:p>
        </p:txBody>
      </p:sp>
      <p:sp>
        <p:nvSpPr>
          <p:cNvPr id="601" name="Google Shape;601;p33"/>
          <p:cNvSpPr txBox="1">
            <a:spLocks noGrp="1"/>
          </p:cNvSpPr>
          <p:nvPr>
            <p:ph type="subTitle" idx="1"/>
          </p:nvPr>
        </p:nvSpPr>
        <p:spPr>
          <a:xfrm>
            <a:off x="720000" y="2009963"/>
            <a:ext cx="2532000" cy="74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Introduction</a:t>
            </a:r>
            <a:endParaRPr dirty="0"/>
          </a:p>
        </p:txBody>
      </p:sp>
      <p:sp>
        <p:nvSpPr>
          <p:cNvPr id="602" name="Google Shape;602;p33"/>
          <p:cNvSpPr txBox="1">
            <a:spLocks noGrp="1"/>
          </p:cNvSpPr>
          <p:nvPr>
            <p:ph type="subTitle" idx="8"/>
          </p:nvPr>
        </p:nvSpPr>
        <p:spPr>
          <a:xfrm>
            <a:off x="3306000" y="2009963"/>
            <a:ext cx="2532000" cy="74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Resources</a:t>
            </a:r>
            <a:endParaRPr dirty="0"/>
          </a:p>
        </p:txBody>
      </p:sp>
      <p:sp>
        <p:nvSpPr>
          <p:cNvPr id="603" name="Google Shape;603;p33"/>
          <p:cNvSpPr txBox="1">
            <a:spLocks noGrp="1"/>
          </p:cNvSpPr>
          <p:nvPr>
            <p:ph type="subTitle" idx="9"/>
          </p:nvPr>
        </p:nvSpPr>
        <p:spPr>
          <a:xfrm>
            <a:off x="5892000" y="2009963"/>
            <a:ext cx="2532000" cy="74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Problem/Solution</a:t>
            </a:r>
            <a:endParaRPr dirty="0"/>
          </a:p>
        </p:txBody>
      </p:sp>
      <p:sp>
        <p:nvSpPr>
          <p:cNvPr id="604" name="Google Shape;604;p33"/>
          <p:cNvSpPr txBox="1">
            <a:spLocks noGrp="1"/>
          </p:cNvSpPr>
          <p:nvPr>
            <p:ph type="subTitle" idx="13"/>
          </p:nvPr>
        </p:nvSpPr>
        <p:spPr>
          <a:xfrm>
            <a:off x="720000" y="3443388"/>
            <a:ext cx="2532000" cy="7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Objectives</a:t>
            </a:r>
            <a:endParaRPr dirty="0"/>
          </a:p>
        </p:txBody>
      </p:sp>
      <p:sp>
        <p:nvSpPr>
          <p:cNvPr id="605" name="Google Shape;605;p33"/>
          <p:cNvSpPr txBox="1">
            <a:spLocks noGrp="1"/>
          </p:cNvSpPr>
          <p:nvPr>
            <p:ph type="subTitle" idx="14"/>
          </p:nvPr>
        </p:nvSpPr>
        <p:spPr>
          <a:xfrm>
            <a:off x="3306000" y="3443388"/>
            <a:ext cx="2532000" cy="7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Communication plan</a:t>
            </a:r>
            <a:endParaRPr dirty="0"/>
          </a:p>
        </p:txBody>
      </p:sp>
      <p:sp>
        <p:nvSpPr>
          <p:cNvPr id="606" name="Google Shape;606;p33"/>
          <p:cNvSpPr txBox="1">
            <a:spLocks noGrp="1"/>
          </p:cNvSpPr>
          <p:nvPr>
            <p:ph type="subTitle" idx="15"/>
          </p:nvPr>
        </p:nvSpPr>
        <p:spPr>
          <a:xfrm>
            <a:off x="5892000" y="3443388"/>
            <a:ext cx="2532000" cy="7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34"/>
          <p:cNvSpPr txBox="1">
            <a:spLocks noGrp="1"/>
          </p:cNvSpPr>
          <p:nvPr>
            <p:ph type="title"/>
          </p:nvPr>
        </p:nvSpPr>
        <p:spPr>
          <a:xfrm>
            <a:off x="713225" y="845250"/>
            <a:ext cx="4188000" cy="110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INTRODUCTION</a:t>
            </a:r>
            <a:endParaRPr dirty="0"/>
          </a:p>
        </p:txBody>
      </p:sp>
      <p:sp>
        <p:nvSpPr>
          <p:cNvPr id="612" name="Google Shape;612;p34"/>
          <p:cNvSpPr txBox="1">
            <a:spLocks noGrp="1"/>
          </p:cNvSpPr>
          <p:nvPr>
            <p:ph type="subTitle" idx="1"/>
          </p:nvPr>
        </p:nvSpPr>
        <p:spPr>
          <a:xfrm>
            <a:off x="713225" y="1953450"/>
            <a:ext cx="4188000" cy="2344800"/>
          </a:xfrm>
          <a:prstGeom prst="rect">
            <a:avLst/>
          </a:prstGeom>
        </p:spPr>
        <p:txBody>
          <a:bodyPr spcFirstLastPara="1" wrap="square" lIns="91425" tIns="91425" rIns="91425" bIns="91425" anchor="t" anchorCtr="0">
            <a:noAutofit/>
          </a:bodyPr>
          <a:lstStyle/>
          <a:p>
            <a:pPr marL="0" lvl="0" indent="0">
              <a:buSzPts val="1100"/>
              <a:buNone/>
            </a:pPr>
            <a:r>
              <a:rPr lang="en-US" b="1" dirty="0"/>
              <a:t> </a:t>
            </a:r>
            <a:r>
              <a:rPr lang="en-US" dirty="0"/>
              <a:t>This project is aimed at developing a web-based Leave Management System, which is </a:t>
            </a:r>
            <a:r>
              <a:rPr lang="en-US" dirty="0" smtClean="0"/>
              <a:t>use importance </a:t>
            </a:r>
            <a:r>
              <a:rPr lang="en-US" dirty="0"/>
              <a:t>to either   an   organization </a:t>
            </a:r>
            <a:r>
              <a:rPr lang="en-US" dirty="0" smtClean="0"/>
              <a:t>,company </a:t>
            </a:r>
            <a:r>
              <a:rPr lang="en-US" dirty="0"/>
              <a:t>or   a   college.   The   Leave Management system is   an </a:t>
            </a:r>
            <a:r>
              <a:rPr lang="en-US" dirty="0" smtClean="0"/>
              <a:t>Internet </a:t>
            </a:r>
            <a:r>
              <a:rPr lang="en-US" dirty="0"/>
              <a:t>based application that can be accessed throughout the organization or a specified group/dept. This system can be used to automate the workflow of leave applications and their approvals.   The   periodic   crediting   of   leave   is   also   automated.   There   are   features   like notifications,   cancellation   of   leave,   automatic   approval   of   leave,   report   generators etc. system.</a:t>
            </a:r>
            <a:endParaRPr dirty="0"/>
          </a:p>
        </p:txBody>
      </p:sp>
      <p:grpSp>
        <p:nvGrpSpPr>
          <p:cNvPr id="6" name="Google Shape;1637;p64"/>
          <p:cNvGrpSpPr/>
          <p:nvPr/>
        </p:nvGrpSpPr>
        <p:grpSpPr>
          <a:xfrm>
            <a:off x="5368999" y="845250"/>
            <a:ext cx="3523693" cy="3111260"/>
            <a:chOff x="882700" y="238450"/>
            <a:chExt cx="5888525" cy="5199300"/>
          </a:xfrm>
        </p:grpSpPr>
        <p:sp>
          <p:nvSpPr>
            <p:cNvPr id="7" name="Google Shape;1638;p64"/>
            <p:cNvSpPr/>
            <p:nvPr/>
          </p:nvSpPr>
          <p:spPr>
            <a:xfrm>
              <a:off x="1173650" y="1585975"/>
              <a:ext cx="2647450" cy="2357825"/>
            </a:xfrm>
            <a:custGeom>
              <a:avLst/>
              <a:gdLst/>
              <a:ahLst/>
              <a:cxnLst/>
              <a:rect l="l" t="t" r="r" b="b"/>
              <a:pathLst>
                <a:path w="105898" h="94313" extrusionOk="0">
                  <a:moveTo>
                    <a:pt x="1" y="0"/>
                  </a:moveTo>
                  <a:lnTo>
                    <a:pt x="13153" y="84499"/>
                  </a:lnTo>
                  <a:cubicBezTo>
                    <a:pt x="13978" y="90119"/>
                    <a:pt x="18827" y="94313"/>
                    <a:pt x="24479" y="94313"/>
                  </a:cubicBezTo>
                  <a:cubicBezTo>
                    <a:pt x="24549" y="94313"/>
                    <a:pt x="24618" y="94312"/>
                    <a:pt x="24687" y="94311"/>
                  </a:cubicBezTo>
                  <a:lnTo>
                    <a:pt x="102035" y="94311"/>
                  </a:lnTo>
                  <a:cubicBezTo>
                    <a:pt x="104175" y="94311"/>
                    <a:pt x="105898" y="92536"/>
                    <a:pt x="105898" y="90396"/>
                  </a:cubicBezTo>
                  <a:cubicBezTo>
                    <a:pt x="105898" y="88256"/>
                    <a:pt x="104175" y="86534"/>
                    <a:pt x="102035" y="86534"/>
                  </a:cubicBezTo>
                  <a:lnTo>
                    <a:pt x="74896" y="86534"/>
                  </a:lnTo>
                  <a:cubicBezTo>
                    <a:pt x="74827" y="86536"/>
                    <a:pt x="74758" y="86537"/>
                    <a:pt x="74690" y="86537"/>
                  </a:cubicBezTo>
                  <a:cubicBezTo>
                    <a:pt x="70811" y="86537"/>
                    <a:pt x="67475" y="83647"/>
                    <a:pt x="66910" y="79749"/>
                  </a:cubicBezTo>
                  <a:lnTo>
                    <a:pt x="55272" y="3236"/>
                  </a:lnTo>
                  <a:cubicBezTo>
                    <a:pt x="54959" y="1357"/>
                    <a:pt x="53393" y="0"/>
                    <a:pt x="51462" y="0"/>
                  </a:cubicBez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1639;p64"/>
            <p:cNvSpPr/>
            <p:nvPr/>
          </p:nvSpPr>
          <p:spPr>
            <a:xfrm>
              <a:off x="1056225" y="1585925"/>
              <a:ext cx="2105950" cy="2357875"/>
            </a:xfrm>
            <a:custGeom>
              <a:avLst/>
              <a:gdLst/>
              <a:ahLst/>
              <a:cxnLst/>
              <a:rect l="l" t="t" r="r" b="b"/>
              <a:pathLst>
                <a:path w="84238" h="94315" extrusionOk="0">
                  <a:moveTo>
                    <a:pt x="4693" y="1"/>
                  </a:moveTo>
                  <a:cubicBezTo>
                    <a:pt x="4660" y="1"/>
                    <a:pt x="4627" y="1"/>
                    <a:pt x="4593" y="2"/>
                  </a:cubicBezTo>
                  <a:lnTo>
                    <a:pt x="4489" y="2"/>
                  </a:lnTo>
                  <a:cubicBezTo>
                    <a:pt x="1932" y="54"/>
                    <a:pt x="0" y="2246"/>
                    <a:pt x="314" y="4752"/>
                  </a:cubicBezTo>
                  <a:lnTo>
                    <a:pt x="12735" y="84501"/>
                  </a:lnTo>
                  <a:cubicBezTo>
                    <a:pt x="13560" y="90121"/>
                    <a:pt x="18358" y="94315"/>
                    <a:pt x="24060" y="94315"/>
                  </a:cubicBezTo>
                  <a:cubicBezTo>
                    <a:pt x="24130" y="94315"/>
                    <a:pt x="24200" y="94314"/>
                    <a:pt x="24270" y="94313"/>
                  </a:cubicBezTo>
                  <a:lnTo>
                    <a:pt x="80376" y="94313"/>
                  </a:lnTo>
                  <a:cubicBezTo>
                    <a:pt x="82516" y="94313"/>
                    <a:pt x="84238" y="92538"/>
                    <a:pt x="84238" y="90398"/>
                  </a:cubicBezTo>
                  <a:cubicBezTo>
                    <a:pt x="84238" y="88258"/>
                    <a:pt x="82516" y="86536"/>
                    <a:pt x="80376" y="86536"/>
                  </a:cubicBezTo>
                  <a:lnTo>
                    <a:pt x="27766" y="86536"/>
                  </a:lnTo>
                  <a:cubicBezTo>
                    <a:pt x="27731" y="86537"/>
                    <a:pt x="27695" y="86537"/>
                    <a:pt x="27660" y="86537"/>
                  </a:cubicBezTo>
                  <a:cubicBezTo>
                    <a:pt x="23738" y="86537"/>
                    <a:pt x="20351" y="83682"/>
                    <a:pt x="19833" y="79751"/>
                  </a:cubicBezTo>
                  <a:lnTo>
                    <a:pt x="8090" y="2977"/>
                  </a:lnTo>
                  <a:cubicBezTo>
                    <a:pt x="7834" y="1288"/>
                    <a:pt x="6374" y="1"/>
                    <a:pt x="4693"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1640;p64"/>
            <p:cNvSpPr/>
            <p:nvPr/>
          </p:nvSpPr>
          <p:spPr>
            <a:xfrm>
              <a:off x="2477150" y="3942425"/>
              <a:ext cx="25" cy="1170425"/>
            </a:xfrm>
            <a:custGeom>
              <a:avLst/>
              <a:gdLst/>
              <a:ahLst/>
              <a:cxnLst/>
              <a:rect l="l" t="t" r="r" b="b"/>
              <a:pathLst>
                <a:path w="1" h="46817" fill="none" extrusionOk="0">
                  <a:moveTo>
                    <a:pt x="0" y="0"/>
                  </a:moveTo>
                  <a:lnTo>
                    <a:pt x="0" y="46817"/>
                  </a:lnTo>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1641;p64"/>
            <p:cNvSpPr/>
            <p:nvPr/>
          </p:nvSpPr>
          <p:spPr>
            <a:xfrm>
              <a:off x="1867800" y="5112825"/>
              <a:ext cx="1220000" cy="95275"/>
            </a:xfrm>
            <a:custGeom>
              <a:avLst/>
              <a:gdLst/>
              <a:ahLst/>
              <a:cxnLst/>
              <a:rect l="l" t="t" r="r" b="b"/>
              <a:pathLst>
                <a:path w="48800" h="3811" fill="none" extrusionOk="0">
                  <a:moveTo>
                    <a:pt x="1" y="3811"/>
                  </a:moveTo>
                  <a:lnTo>
                    <a:pt x="1" y="3811"/>
                  </a:lnTo>
                  <a:cubicBezTo>
                    <a:pt x="1" y="1723"/>
                    <a:pt x="1723" y="1"/>
                    <a:pt x="3811" y="1"/>
                  </a:cubicBezTo>
                  <a:lnTo>
                    <a:pt x="44938" y="1"/>
                  </a:lnTo>
                  <a:cubicBezTo>
                    <a:pt x="47078" y="1"/>
                    <a:pt x="48800" y="1723"/>
                    <a:pt x="48800" y="3811"/>
                  </a:cubicBezTo>
                  <a:lnTo>
                    <a:pt x="48800" y="3811"/>
                  </a:lnTo>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1642;p64"/>
            <p:cNvSpPr/>
            <p:nvPr/>
          </p:nvSpPr>
          <p:spPr>
            <a:xfrm>
              <a:off x="2372750" y="5112825"/>
              <a:ext cx="95275" cy="95275"/>
            </a:xfrm>
            <a:custGeom>
              <a:avLst/>
              <a:gdLst/>
              <a:ahLst/>
              <a:cxnLst/>
              <a:rect l="l" t="t" r="r" b="b"/>
              <a:pathLst>
                <a:path w="3811" h="3811" fill="none" extrusionOk="0">
                  <a:moveTo>
                    <a:pt x="1" y="3811"/>
                  </a:moveTo>
                  <a:lnTo>
                    <a:pt x="1" y="3811"/>
                  </a:lnTo>
                  <a:cubicBezTo>
                    <a:pt x="1" y="1723"/>
                    <a:pt x="1723" y="1"/>
                    <a:pt x="3811" y="1"/>
                  </a:cubicBezTo>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1643;p64"/>
            <p:cNvSpPr/>
            <p:nvPr/>
          </p:nvSpPr>
          <p:spPr>
            <a:xfrm>
              <a:off x="1736025" y="5208075"/>
              <a:ext cx="229250" cy="196400"/>
            </a:xfrm>
            <a:custGeom>
              <a:avLst/>
              <a:gdLst/>
              <a:ahLst/>
              <a:cxnLst/>
              <a:rect l="l" t="t" r="r" b="b"/>
              <a:pathLst>
                <a:path w="9170" h="7856" extrusionOk="0">
                  <a:moveTo>
                    <a:pt x="5272" y="1"/>
                  </a:moveTo>
                  <a:cubicBezTo>
                    <a:pt x="1775" y="1"/>
                    <a:pt x="0" y="4228"/>
                    <a:pt x="2453" y="6681"/>
                  </a:cubicBezTo>
                  <a:cubicBezTo>
                    <a:pt x="3265" y="7493"/>
                    <a:pt x="4258" y="7855"/>
                    <a:pt x="5227" y="7855"/>
                  </a:cubicBezTo>
                  <a:cubicBezTo>
                    <a:pt x="7249" y="7855"/>
                    <a:pt x="9169" y="6279"/>
                    <a:pt x="9134" y="3915"/>
                  </a:cubicBezTo>
                  <a:cubicBezTo>
                    <a:pt x="9134" y="1775"/>
                    <a:pt x="7412" y="53"/>
                    <a:pt x="5272" y="1"/>
                  </a:cubicBezTo>
                  <a:close/>
                </a:path>
              </a:pathLst>
            </a:custGeom>
            <a:solidFill>
              <a:srgbClr val="E3ED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1644;p64"/>
            <p:cNvSpPr/>
            <p:nvPr/>
          </p:nvSpPr>
          <p:spPr>
            <a:xfrm>
              <a:off x="1736025" y="5208075"/>
              <a:ext cx="229675" cy="229675"/>
            </a:xfrm>
            <a:custGeom>
              <a:avLst/>
              <a:gdLst/>
              <a:ahLst/>
              <a:cxnLst/>
              <a:rect l="l" t="t" r="r" b="b"/>
              <a:pathLst>
                <a:path w="9187" h="9187" fill="none" extrusionOk="0">
                  <a:moveTo>
                    <a:pt x="9134" y="3915"/>
                  </a:moveTo>
                  <a:cubicBezTo>
                    <a:pt x="9186" y="7412"/>
                    <a:pt x="4959" y="9186"/>
                    <a:pt x="2453" y="6681"/>
                  </a:cubicBezTo>
                  <a:cubicBezTo>
                    <a:pt x="0" y="4228"/>
                    <a:pt x="1775" y="1"/>
                    <a:pt x="5272" y="1"/>
                  </a:cubicBezTo>
                  <a:cubicBezTo>
                    <a:pt x="7412" y="53"/>
                    <a:pt x="9134" y="1775"/>
                    <a:pt x="9134" y="3915"/>
                  </a:cubicBezTo>
                  <a:close/>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1645;p64"/>
            <p:cNvSpPr/>
            <p:nvPr/>
          </p:nvSpPr>
          <p:spPr>
            <a:xfrm>
              <a:off x="1819525" y="5269400"/>
              <a:ext cx="83525" cy="71750"/>
            </a:xfrm>
            <a:custGeom>
              <a:avLst/>
              <a:gdLst/>
              <a:ahLst/>
              <a:cxnLst/>
              <a:rect l="l" t="t" r="r" b="b"/>
              <a:pathLst>
                <a:path w="3341" h="2870" extrusionOk="0">
                  <a:moveTo>
                    <a:pt x="1932" y="1"/>
                  </a:moveTo>
                  <a:cubicBezTo>
                    <a:pt x="627" y="1"/>
                    <a:pt x="1" y="1566"/>
                    <a:pt x="888" y="2454"/>
                  </a:cubicBezTo>
                  <a:cubicBezTo>
                    <a:pt x="1192" y="2741"/>
                    <a:pt x="1557" y="2869"/>
                    <a:pt x="1910" y="2869"/>
                  </a:cubicBezTo>
                  <a:cubicBezTo>
                    <a:pt x="2649" y="2869"/>
                    <a:pt x="3341" y="2309"/>
                    <a:pt x="3341" y="1462"/>
                  </a:cubicBezTo>
                  <a:cubicBezTo>
                    <a:pt x="3341" y="679"/>
                    <a:pt x="2715" y="1"/>
                    <a:pt x="1932" y="1"/>
                  </a:cubicBezTo>
                  <a:close/>
                </a:path>
              </a:pathLst>
            </a:custGeom>
            <a:solidFill>
              <a:srgbClr val="B7C2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1646;p64"/>
            <p:cNvSpPr/>
            <p:nvPr/>
          </p:nvSpPr>
          <p:spPr>
            <a:xfrm>
              <a:off x="1819525" y="5269400"/>
              <a:ext cx="83525" cy="83525"/>
            </a:xfrm>
            <a:custGeom>
              <a:avLst/>
              <a:gdLst/>
              <a:ahLst/>
              <a:cxnLst/>
              <a:rect l="l" t="t" r="r" b="b"/>
              <a:pathLst>
                <a:path w="3341" h="3341" fill="none" extrusionOk="0">
                  <a:moveTo>
                    <a:pt x="3341" y="1462"/>
                  </a:moveTo>
                  <a:cubicBezTo>
                    <a:pt x="3341" y="2714"/>
                    <a:pt x="1827" y="3341"/>
                    <a:pt x="888" y="2454"/>
                  </a:cubicBezTo>
                  <a:cubicBezTo>
                    <a:pt x="1" y="1566"/>
                    <a:pt x="627" y="1"/>
                    <a:pt x="1932" y="1"/>
                  </a:cubicBezTo>
                  <a:cubicBezTo>
                    <a:pt x="2715" y="1"/>
                    <a:pt x="3341" y="679"/>
                    <a:pt x="3341" y="1462"/>
                  </a:cubicBezTo>
                  <a:close/>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1647;p64"/>
            <p:cNvSpPr/>
            <p:nvPr/>
          </p:nvSpPr>
          <p:spPr>
            <a:xfrm>
              <a:off x="2240975" y="5208075"/>
              <a:ext cx="229250" cy="196800"/>
            </a:xfrm>
            <a:custGeom>
              <a:avLst/>
              <a:gdLst/>
              <a:ahLst/>
              <a:cxnLst/>
              <a:rect l="l" t="t" r="r" b="b"/>
              <a:pathLst>
                <a:path w="9170" h="7872" extrusionOk="0">
                  <a:moveTo>
                    <a:pt x="5220" y="1"/>
                  </a:moveTo>
                  <a:cubicBezTo>
                    <a:pt x="1723" y="1"/>
                    <a:pt x="1" y="4228"/>
                    <a:pt x="2454" y="6733"/>
                  </a:cubicBezTo>
                  <a:cubicBezTo>
                    <a:pt x="3257" y="7520"/>
                    <a:pt x="4237" y="7872"/>
                    <a:pt x="5196" y="7872"/>
                  </a:cubicBezTo>
                  <a:cubicBezTo>
                    <a:pt x="7229" y="7872"/>
                    <a:pt x="9170" y="6291"/>
                    <a:pt x="9134" y="3915"/>
                  </a:cubicBezTo>
                  <a:cubicBezTo>
                    <a:pt x="9134" y="1775"/>
                    <a:pt x="7360" y="1"/>
                    <a:pt x="5220" y="1"/>
                  </a:cubicBezTo>
                  <a:close/>
                </a:path>
              </a:pathLst>
            </a:custGeom>
            <a:solidFill>
              <a:srgbClr val="E3ED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1648;p64"/>
            <p:cNvSpPr/>
            <p:nvPr/>
          </p:nvSpPr>
          <p:spPr>
            <a:xfrm>
              <a:off x="2240975" y="5208075"/>
              <a:ext cx="229675" cy="229675"/>
            </a:xfrm>
            <a:custGeom>
              <a:avLst/>
              <a:gdLst/>
              <a:ahLst/>
              <a:cxnLst/>
              <a:rect l="l" t="t" r="r" b="b"/>
              <a:pathLst>
                <a:path w="9187" h="9187" fill="none" extrusionOk="0">
                  <a:moveTo>
                    <a:pt x="9134" y="3915"/>
                  </a:moveTo>
                  <a:cubicBezTo>
                    <a:pt x="9186" y="7412"/>
                    <a:pt x="4959" y="9186"/>
                    <a:pt x="2454" y="6733"/>
                  </a:cubicBezTo>
                  <a:cubicBezTo>
                    <a:pt x="1" y="4228"/>
                    <a:pt x="1723" y="1"/>
                    <a:pt x="5220" y="1"/>
                  </a:cubicBezTo>
                  <a:cubicBezTo>
                    <a:pt x="7360" y="1"/>
                    <a:pt x="9134" y="1775"/>
                    <a:pt x="9134" y="3915"/>
                  </a:cubicBezTo>
                  <a:close/>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1649;p64"/>
            <p:cNvSpPr/>
            <p:nvPr/>
          </p:nvSpPr>
          <p:spPr>
            <a:xfrm>
              <a:off x="2324475" y="5269400"/>
              <a:ext cx="83550" cy="71750"/>
            </a:xfrm>
            <a:custGeom>
              <a:avLst/>
              <a:gdLst/>
              <a:ahLst/>
              <a:cxnLst/>
              <a:rect l="l" t="t" r="r" b="b"/>
              <a:pathLst>
                <a:path w="3342" h="2870" extrusionOk="0">
                  <a:moveTo>
                    <a:pt x="1932" y="1"/>
                  </a:moveTo>
                  <a:cubicBezTo>
                    <a:pt x="627" y="1"/>
                    <a:pt x="1" y="1566"/>
                    <a:pt x="888" y="2454"/>
                  </a:cubicBezTo>
                  <a:cubicBezTo>
                    <a:pt x="1175" y="2741"/>
                    <a:pt x="1534" y="2869"/>
                    <a:pt x="1887" y="2869"/>
                  </a:cubicBezTo>
                  <a:cubicBezTo>
                    <a:pt x="2625" y="2869"/>
                    <a:pt x="3341" y="2309"/>
                    <a:pt x="3341" y="1462"/>
                  </a:cubicBezTo>
                  <a:cubicBezTo>
                    <a:pt x="3341" y="679"/>
                    <a:pt x="2715" y="1"/>
                    <a:pt x="1932" y="1"/>
                  </a:cubicBezTo>
                  <a:close/>
                </a:path>
              </a:pathLst>
            </a:custGeom>
            <a:solidFill>
              <a:srgbClr val="B7C2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1650;p64"/>
            <p:cNvSpPr/>
            <p:nvPr/>
          </p:nvSpPr>
          <p:spPr>
            <a:xfrm>
              <a:off x="2324475" y="5269400"/>
              <a:ext cx="83550" cy="83525"/>
            </a:xfrm>
            <a:custGeom>
              <a:avLst/>
              <a:gdLst/>
              <a:ahLst/>
              <a:cxnLst/>
              <a:rect l="l" t="t" r="r" b="b"/>
              <a:pathLst>
                <a:path w="3342" h="3341" fill="none" extrusionOk="0">
                  <a:moveTo>
                    <a:pt x="3341" y="1462"/>
                  </a:moveTo>
                  <a:cubicBezTo>
                    <a:pt x="3341" y="2714"/>
                    <a:pt x="1775" y="3341"/>
                    <a:pt x="888" y="2454"/>
                  </a:cubicBezTo>
                  <a:cubicBezTo>
                    <a:pt x="1" y="1566"/>
                    <a:pt x="627" y="1"/>
                    <a:pt x="1932" y="1"/>
                  </a:cubicBezTo>
                  <a:cubicBezTo>
                    <a:pt x="2715" y="1"/>
                    <a:pt x="3341" y="679"/>
                    <a:pt x="3341" y="1462"/>
                  </a:cubicBezTo>
                  <a:close/>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651;p64"/>
            <p:cNvSpPr/>
            <p:nvPr/>
          </p:nvSpPr>
          <p:spPr>
            <a:xfrm>
              <a:off x="2957300" y="5208075"/>
              <a:ext cx="227075" cy="194550"/>
            </a:xfrm>
            <a:custGeom>
              <a:avLst/>
              <a:gdLst/>
              <a:ahLst/>
              <a:cxnLst/>
              <a:rect l="l" t="t" r="r" b="b"/>
              <a:pathLst>
                <a:path w="9083" h="7782" extrusionOk="0">
                  <a:moveTo>
                    <a:pt x="5220" y="1"/>
                  </a:moveTo>
                  <a:cubicBezTo>
                    <a:pt x="1775" y="1"/>
                    <a:pt x="1" y="4176"/>
                    <a:pt x="2454" y="6629"/>
                  </a:cubicBezTo>
                  <a:cubicBezTo>
                    <a:pt x="3250" y="7425"/>
                    <a:pt x="4228" y="7782"/>
                    <a:pt x="5186" y="7782"/>
                  </a:cubicBezTo>
                  <a:cubicBezTo>
                    <a:pt x="7178" y="7782"/>
                    <a:pt x="9082" y="6241"/>
                    <a:pt x="9082" y="3915"/>
                  </a:cubicBezTo>
                  <a:cubicBezTo>
                    <a:pt x="9082" y="1775"/>
                    <a:pt x="7360" y="53"/>
                    <a:pt x="5220" y="1"/>
                  </a:cubicBezTo>
                  <a:close/>
                </a:path>
              </a:pathLst>
            </a:custGeom>
            <a:solidFill>
              <a:srgbClr val="E3ED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1652;p64"/>
            <p:cNvSpPr/>
            <p:nvPr/>
          </p:nvSpPr>
          <p:spPr>
            <a:xfrm>
              <a:off x="2957300" y="5208075"/>
              <a:ext cx="227075" cy="227050"/>
            </a:xfrm>
            <a:custGeom>
              <a:avLst/>
              <a:gdLst/>
              <a:ahLst/>
              <a:cxnLst/>
              <a:rect l="l" t="t" r="r" b="b"/>
              <a:pathLst>
                <a:path w="9083" h="9082" fill="none" extrusionOk="0">
                  <a:moveTo>
                    <a:pt x="9082" y="3915"/>
                  </a:moveTo>
                  <a:cubicBezTo>
                    <a:pt x="9082" y="7360"/>
                    <a:pt x="4907" y="9082"/>
                    <a:pt x="2454" y="6629"/>
                  </a:cubicBezTo>
                  <a:cubicBezTo>
                    <a:pt x="1" y="4176"/>
                    <a:pt x="1775" y="1"/>
                    <a:pt x="5220" y="1"/>
                  </a:cubicBezTo>
                  <a:cubicBezTo>
                    <a:pt x="7360" y="53"/>
                    <a:pt x="9082" y="1775"/>
                    <a:pt x="9082" y="3915"/>
                  </a:cubicBezTo>
                  <a:close/>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1653;p64"/>
            <p:cNvSpPr/>
            <p:nvPr/>
          </p:nvSpPr>
          <p:spPr>
            <a:xfrm>
              <a:off x="3039500" y="5269400"/>
              <a:ext cx="83550" cy="71750"/>
            </a:xfrm>
            <a:custGeom>
              <a:avLst/>
              <a:gdLst/>
              <a:ahLst/>
              <a:cxnLst/>
              <a:rect l="l" t="t" r="r" b="b"/>
              <a:pathLst>
                <a:path w="3342" h="2870" extrusionOk="0">
                  <a:moveTo>
                    <a:pt x="1932" y="1"/>
                  </a:moveTo>
                  <a:cubicBezTo>
                    <a:pt x="627" y="1"/>
                    <a:pt x="1" y="1566"/>
                    <a:pt x="940" y="2454"/>
                  </a:cubicBezTo>
                  <a:cubicBezTo>
                    <a:pt x="1228" y="2741"/>
                    <a:pt x="1581" y="2869"/>
                    <a:pt x="1927" y="2869"/>
                  </a:cubicBezTo>
                  <a:cubicBezTo>
                    <a:pt x="2649" y="2869"/>
                    <a:pt x="3341" y="2309"/>
                    <a:pt x="3341" y="1462"/>
                  </a:cubicBezTo>
                  <a:cubicBezTo>
                    <a:pt x="3341" y="679"/>
                    <a:pt x="2715" y="1"/>
                    <a:pt x="1932" y="1"/>
                  </a:cubicBezTo>
                  <a:close/>
                </a:path>
              </a:pathLst>
            </a:custGeom>
            <a:solidFill>
              <a:srgbClr val="B7C2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1654;p64"/>
            <p:cNvSpPr/>
            <p:nvPr/>
          </p:nvSpPr>
          <p:spPr>
            <a:xfrm>
              <a:off x="3039500" y="5269400"/>
              <a:ext cx="83550" cy="83525"/>
            </a:xfrm>
            <a:custGeom>
              <a:avLst/>
              <a:gdLst/>
              <a:ahLst/>
              <a:cxnLst/>
              <a:rect l="l" t="t" r="r" b="b"/>
              <a:pathLst>
                <a:path w="3342" h="3341" fill="none" extrusionOk="0">
                  <a:moveTo>
                    <a:pt x="3341" y="1462"/>
                  </a:moveTo>
                  <a:cubicBezTo>
                    <a:pt x="3341" y="2714"/>
                    <a:pt x="1828" y="3341"/>
                    <a:pt x="940" y="2454"/>
                  </a:cubicBezTo>
                  <a:cubicBezTo>
                    <a:pt x="1" y="1566"/>
                    <a:pt x="627" y="1"/>
                    <a:pt x="1932" y="1"/>
                  </a:cubicBezTo>
                  <a:cubicBezTo>
                    <a:pt x="2715" y="1"/>
                    <a:pt x="3341" y="679"/>
                    <a:pt x="3341" y="1462"/>
                  </a:cubicBezTo>
                  <a:close/>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1655;p64"/>
            <p:cNvSpPr/>
            <p:nvPr/>
          </p:nvSpPr>
          <p:spPr>
            <a:xfrm>
              <a:off x="3485750" y="4579175"/>
              <a:ext cx="764625" cy="764625"/>
            </a:xfrm>
            <a:custGeom>
              <a:avLst/>
              <a:gdLst/>
              <a:ahLst/>
              <a:cxnLst/>
              <a:rect l="l" t="t" r="r" b="b"/>
              <a:pathLst>
                <a:path w="30585" h="30585" extrusionOk="0">
                  <a:moveTo>
                    <a:pt x="17119" y="0"/>
                  </a:moveTo>
                  <a:lnTo>
                    <a:pt x="0" y="1879"/>
                  </a:lnTo>
                  <a:lnTo>
                    <a:pt x="1775" y="23486"/>
                  </a:lnTo>
                  <a:lnTo>
                    <a:pt x="1566" y="30584"/>
                  </a:lnTo>
                  <a:lnTo>
                    <a:pt x="1566" y="30584"/>
                  </a:lnTo>
                  <a:lnTo>
                    <a:pt x="29384" y="30428"/>
                  </a:lnTo>
                  <a:cubicBezTo>
                    <a:pt x="30063" y="30428"/>
                    <a:pt x="30585" y="29854"/>
                    <a:pt x="30585" y="29175"/>
                  </a:cubicBezTo>
                  <a:cubicBezTo>
                    <a:pt x="30585" y="28653"/>
                    <a:pt x="30272" y="28236"/>
                    <a:pt x="29802" y="28027"/>
                  </a:cubicBezTo>
                  <a:lnTo>
                    <a:pt x="17798" y="22547"/>
                  </a:lnTo>
                  <a:lnTo>
                    <a:pt x="17119" y="0"/>
                  </a:lnTo>
                  <a:close/>
                </a:path>
              </a:pathLst>
            </a:custGeom>
            <a:solidFill>
              <a:srgbClr val="F9A89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1656;p64"/>
            <p:cNvSpPr/>
            <p:nvPr/>
          </p:nvSpPr>
          <p:spPr>
            <a:xfrm>
              <a:off x="3488350" y="5142825"/>
              <a:ext cx="803775" cy="270125"/>
            </a:xfrm>
            <a:custGeom>
              <a:avLst/>
              <a:gdLst/>
              <a:ahLst/>
              <a:cxnLst/>
              <a:rect l="l" t="t" r="r" b="b"/>
              <a:pathLst>
                <a:path w="32151" h="10805" extrusionOk="0">
                  <a:moveTo>
                    <a:pt x="17694" y="1"/>
                  </a:moveTo>
                  <a:cubicBezTo>
                    <a:pt x="14957" y="1104"/>
                    <a:pt x="11901" y="1439"/>
                    <a:pt x="9194" y="1439"/>
                  </a:cubicBezTo>
                  <a:cubicBezTo>
                    <a:pt x="4983" y="1439"/>
                    <a:pt x="1619" y="627"/>
                    <a:pt x="1619" y="627"/>
                  </a:cubicBezTo>
                  <a:lnTo>
                    <a:pt x="1" y="10231"/>
                  </a:lnTo>
                  <a:cubicBezTo>
                    <a:pt x="1" y="10544"/>
                    <a:pt x="262" y="10805"/>
                    <a:pt x="575" y="10805"/>
                  </a:cubicBezTo>
                  <a:lnTo>
                    <a:pt x="31525" y="10805"/>
                  </a:lnTo>
                  <a:cubicBezTo>
                    <a:pt x="32151" y="10805"/>
                    <a:pt x="31733" y="7621"/>
                    <a:pt x="31733" y="7569"/>
                  </a:cubicBezTo>
                  <a:cubicBezTo>
                    <a:pt x="31420" y="6681"/>
                    <a:pt x="30898" y="5690"/>
                    <a:pt x="30429" y="5481"/>
                  </a:cubicBezTo>
                  <a:lnTo>
                    <a:pt x="17694"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1657;p64"/>
            <p:cNvSpPr/>
            <p:nvPr/>
          </p:nvSpPr>
          <p:spPr>
            <a:xfrm>
              <a:off x="3954175" y="5155875"/>
              <a:ext cx="44375" cy="75700"/>
            </a:xfrm>
            <a:custGeom>
              <a:avLst/>
              <a:gdLst/>
              <a:ahLst/>
              <a:cxnLst/>
              <a:rect l="l" t="t" r="r" b="b"/>
              <a:pathLst>
                <a:path w="1775" h="3028" fill="none" extrusionOk="0">
                  <a:moveTo>
                    <a:pt x="1775" y="1"/>
                  </a:moveTo>
                  <a:cubicBezTo>
                    <a:pt x="1096" y="940"/>
                    <a:pt x="470" y="1932"/>
                    <a:pt x="0" y="3028"/>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1658;p64"/>
            <p:cNvSpPr/>
            <p:nvPr/>
          </p:nvSpPr>
          <p:spPr>
            <a:xfrm>
              <a:off x="4002450" y="5180675"/>
              <a:ext cx="36550" cy="63950"/>
            </a:xfrm>
            <a:custGeom>
              <a:avLst/>
              <a:gdLst/>
              <a:ahLst/>
              <a:cxnLst/>
              <a:rect l="l" t="t" r="r" b="b"/>
              <a:pathLst>
                <a:path w="1462" h="2558" fill="none" extrusionOk="0">
                  <a:moveTo>
                    <a:pt x="1462" y="0"/>
                  </a:moveTo>
                  <a:cubicBezTo>
                    <a:pt x="888" y="783"/>
                    <a:pt x="366" y="1618"/>
                    <a:pt x="0" y="2558"/>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1659;p64"/>
            <p:cNvSpPr/>
            <p:nvPr/>
          </p:nvSpPr>
          <p:spPr>
            <a:xfrm>
              <a:off x="4038975" y="5197625"/>
              <a:ext cx="33950" cy="58750"/>
            </a:xfrm>
            <a:custGeom>
              <a:avLst/>
              <a:gdLst/>
              <a:ahLst/>
              <a:cxnLst/>
              <a:rect l="l" t="t" r="r" b="b"/>
              <a:pathLst>
                <a:path w="1358" h="2350" fill="none" extrusionOk="0">
                  <a:moveTo>
                    <a:pt x="1358" y="1"/>
                  </a:moveTo>
                  <a:cubicBezTo>
                    <a:pt x="836" y="732"/>
                    <a:pt x="366" y="1515"/>
                    <a:pt x="1" y="2350"/>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1660;p64"/>
            <p:cNvSpPr/>
            <p:nvPr/>
          </p:nvSpPr>
          <p:spPr>
            <a:xfrm>
              <a:off x="3492275" y="5356825"/>
              <a:ext cx="792025" cy="3925"/>
            </a:xfrm>
            <a:custGeom>
              <a:avLst/>
              <a:gdLst/>
              <a:ahLst/>
              <a:cxnLst/>
              <a:rect l="l" t="t" r="r" b="b"/>
              <a:pathLst>
                <a:path w="31681" h="157" fill="none" extrusionOk="0">
                  <a:moveTo>
                    <a:pt x="0" y="157"/>
                  </a:moveTo>
                  <a:lnTo>
                    <a:pt x="31681" y="0"/>
                  </a:ln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1661;p64"/>
            <p:cNvSpPr/>
            <p:nvPr/>
          </p:nvSpPr>
          <p:spPr>
            <a:xfrm>
              <a:off x="3514450" y="5244600"/>
              <a:ext cx="202275" cy="114850"/>
            </a:xfrm>
            <a:custGeom>
              <a:avLst/>
              <a:gdLst/>
              <a:ahLst/>
              <a:cxnLst/>
              <a:rect l="l" t="t" r="r" b="b"/>
              <a:pathLst>
                <a:path w="8091" h="4594" fill="none" extrusionOk="0">
                  <a:moveTo>
                    <a:pt x="1" y="1"/>
                  </a:moveTo>
                  <a:cubicBezTo>
                    <a:pt x="1" y="1"/>
                    <a:pt x="7412" y="105"/>
                    <a:pt x="8090" y="4594"/>
                  </a:cubicBezTo>
                </a:path>
              </a:pathLst>
            </a:custGeom>
            <a:noFill/>
            <a:ln w="11750" cap="flat" cmpd="sng">
              <a:solidFill>
                <a:srgbClr val="DD5E17"/>
              </a:solidFill>
              <a:prstDash val="solid"/>
              <a:miter lim="52191"/>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1662;p64"/>
            <p:cNvSpPr/>
            <p:nvPr/>
          </p:nvSpPr>
          <p:spPr>
            <a:xfrm>
              <a:off x="4121175" y="5251125"/>
              <a:ext cx="61350" cy="107025"/>
            </a:xfrm>
            <a:custGeom>
              <a:avLst/>
              <a:gdLst/>
              <a:ahLst/>
              <a:cxnLst/>
              <a:rect l="l" t="t" r="r" b="b"/>
              <a:pathLst>
                <a:path w="2454" h="4281" fill="none" extrusionOk="0">
                  <a:moveTo>
                    <a:pt x="2454" y="1"/>
                  </a:moveTo>
                  <a:cubicBezTo>
                    <a:pt x="2454" y="1"/>
                    <a:pt x="418" y="2924"/>
                    <a:pt x="1" y="4281"/>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1663;p64"/>
            <p:cNvSpPr/>
            <p:nvPr/>
          </p:nvSpPr>
          <p:spPr>
            <a:xfrm>
              <a:off x="3155625" y="4579175"/>
              <a:ext cx="730725" cy="764625"/>
            </a:xfrm>
            <a:custGeom>
              <a:avLst/>
              <a:gdLst/>
              <a:ahLst/>
              <a:cxnLst/>
              <a:rect l="l" t="t" r="r" b="b"/>
              <a:pathLst>
                <a:path w="29229" h="30585" extrusionOk="0">
                  <a:moveTo>
                    <a:pt x="17172" y="0"/>
                  </a:moveTo>
                  <a:lnTo>
                    <a:pt x="1" y="1879"/>
                  </a:lnTo>
                  <a:lnTo>
                    <a:pt x="418" y="23486"/>
                  </a:lnTo>
                  <a:lnTo>
                    <a:pt x="210" y="30584"/>
                  </a:lnTo>
                  <a:lnTo>
                    <a:pt x="28028" y="30428"/>
                  </a:lnTo>
                  <a:cubicBezTo>
                    <a:pt x="28654" y="30428"/>
                    <a:pt x="29228" y="29854"/>
                    <a:pt x="29228" y="29175"/>
                  </a:cubicBezTo>
                  <a:cubicBezTo>
                    <a:pt x="29228" y="28653"/>
                    <a:pt x="28915" y="28236"/>
                    <a:pt x="28445" y="28027"/>
                  </a:cubicBezTo>
                  <a:lnTo>
                    <a:pt x="16441" y="22547"/>
                  </a:lnTo>
                  <a:lnTo>
                    <a:pt x="17172" y="0"/>
                  </a:lnTo>
                  <a:close/>
                </a:path>
              </a:pathLst>
            </a:custGeom>
            <a:solidFill>
              <a:srgbClr val="FFCBB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1664;p64"/>
            <p:cNvSpPr/>
            <p:nvPr/>
          </p:nvSpPr>
          <p:spPr>
            <a:xfrm>
              <a:off x="3123025" y="5142825"/>
              <a:ext cx="803775" cy="270125"/>
            </a:xfrm>
            <a:custGeom>
              <a:avLst/>
              <a:gdLst/>
              <a:ahLst/>
              <a:cxnLst/>
              <a:rect l="l" t="t" r="r" b="b"/>
              <a:pathLst>
                <a:path w="32151" h="10805" extrusionOk="0">
                  <a:moveTo>
                    <a:pt x="17745" y="1"/>
                  </a:moveTo>
                  <a:cubicBezTo>
                    <a:pt x="14988" y="1104"/>
                    <a:pt x="11919" y="1439"/>
                    <a:pt x="9205" y="1439"/>
                  </a:cubicBezTo>
                  <a:cubicBezTo>
                    <a:pt x="4983" y="1439"/>
                    <a:pt x="1618" y="627"/>
                    <a:pt x="1618" y="627"/>
                  </a:cubicBezTo>
                  <a:lnTo>
                    <a:pt x="52" y="10231"/>
                  </a:lnTo>
                  <a:cubicBezTo>
                    <a:pt x="0" y="10544"/>
                    <a:pt x="261" y="10805"/>
                    <a:pt x="626" y="10805"/>
                  </a:cubicBezTo>
                  <a:lnTo>
                    <a:pt x="31524" y="10805"/>
                  </a:lnTo>
                  <a:cubicBezTo>
                    <a:pt x="32150" y="10805"/>
                    <a:pt x="31733" y="7621"/>
                    <a:pt x="31733" y="7569"/>
                  </a:cubicBezTo>
                  <a:cubicBezTo>
                    <a:pt x="31472" y="6681"/>
                    <a:pt x="30950" y="5690"/>
                    <a:pt x="30428" y="5481"/>
                  </a:cubicBezTo>
                  <a:lnTo>
                    <a:pt x="17745"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1665;p64"/>
            <p:cNvSpPr/>
            <p:nvPr/>
          </p:nvSpPr>
          <p:spPr>
            <a:xfrm>
              <a:off x="3590125" y="5155875"/>
              <a:ext cx="44400" cy="75700"/>
            </a:xfrm>
            <a:custGeom>
              <a:avLst/>
              <a:gdLst/>
              <a:ahLst/>
              <a:cxnLst/>
              <a:rect l="l" t="t" r="r" b="b"/>
              <a:pathLst>
                <a:path w="1776" h="3028" fill="none" extrusionOk="0">
                  <a:moveTo>
                    <a:pt x="1775" y="1"/>
                  </a:moveTo>
                  <a:cubicBezTo>
                    <a:pt x="1045" y="940"/>
                    <a:pt x="470" y="1932"/>
                    <a:pt x="1" y="3028"/>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1666;p64"/>
            <p:cNvSpPr/>
            <p:nvPr/>
          </p:nvSpPr>
          <p:spPr>
            <a:xfrm>
              <a:off x="3637100" y="5180675"/>
              <a:ext cx="37875" cy="63950"/>
            </a:xfrm>
            <a:custGeom>
              <a:avLst/>
              <a:gdLst/>
              <a:ahLst/>
              <a:cxnLst/>
              <a:rect l="l" t="t" r="r" b="b"/>
              <a:pathLst>
                <a:path w="1515" h="2558" fill="none" extrusionOk="0">
                  <a:moveTo>
                    <a:pt x="1514" y="0"/>
                  </a:moveTo>
                  <a:cubicBezTo>
                    <a:pt x="888" y="783"/>
                    <a:pt x="418" y="1618"/>
                    <a:pt x="1" y="2558"/>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1667;p64"/>
            <p:cNvSpPr/>
            <p:nvPr/>
          </p:nvSpPr>
          <p:spPr>
            <a:xfrm>
              <a:off x="3673625" y="5197625"/>
              <a:ext cx="35275" cy="58750"/>
            </a:xfrm>
            <a:custGeom>
              <a:avLst/>
              <a:gdLst/>
              <a:ahLst/>
              <a:cxnLst/>
              <a:rect l="l" t="t" r="r" b="b"/>
              <a:pathLst>
                <a:path w="1411" h="2350" fill="none" extrusionOk="0">
                  <a:moveTo>
                    <a:pt x="1410" y="1"/>
                  </a:moveTo>
                  <a:cubicBezTo>
                    <a:pt x="888" y="732"/>
                    <a:pt x="419" y="1515"/>
                    <a:pt x="1" y="2350"/>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1668;p64"/>
            <p:cNvSpPr/>
            <p:nvPr/>
          </p:nvSpPr>
          <p:spPr>
            <a:xfrm>
              <a:off x="3126925" y="5356825"/>
              <a:ext cx="793350" cy="3925"/>
            </a:xfrm>
            <a:custGeom>
              <a:avLst/>
              <a:gdLst/>
              <a:ahLst/>
              <a:cxnLst/>
              <a:rect l="l" t="t" r="r" b="b"/>
              <a:pathLst>
                <a:path w="31734" h="157" fill="none" extrusionOk="0">
                  <a:moveTo>
                    <a:pt x="1" y="157"/>
                  </a:moveTo>
                  <a:lnTo>
                    <a:pt x="31733" y="0"/>
                  </a:ln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1669;p64"/>
            <p:cNvSpPr/>
            <p:nvPr/>
          </p:nvSpPr>
          <p:spPr>
            <a:xfrm>
              <a:off x="3150425" y="5244600"/>
              <a:ext cx="200950" cy="114850"/>
            </a:xfrm>
            <a:custGeom>
              <a:avLst/>
              <a:gdLst/>
              <a:ahLst/>
              <a:cxnLst/>
              <a:rect l="l" t="t" r="r" b="b"/>
              <a:pathLst>
                <a:path w="8038" h="4594" fill="none" extrusionOk="0">
                  <a:moveTo>
                    <a:pt x="0" y="1"/>
                  </a:moveTo>
                  <a:cubicBezTo>
                    <a:pt x="0" y="1"/>
                    <a:pt x="7411" y="105"/>
                    <a:pt x="8038" y="4594"/>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1670;p64"/>
            <p:cNvSpPr/>
            <p:nvPr/>
          </p:nvSpPr>
          <p:spPr>
            <a:xfrm>
              <a:off x="3757150" y="5251125"/>
              <a:ext cx="61350" cy="107025"/>
            </a:xfrm>
            <a:custGeom>
              <a:avLst/>
              <a:gdLst/>
              <a:ahLst/>
              <a:cxnLst/>
              <a:rect l="l" t="t" r="r" b="b"/>
              <a:pathLst>
                <a:path w="2454" h="4281" fill="none" extrusionOk="0">
                  <a:moveTo>
                    <a:pt x="2453" y="1"/>
                  </a:moveTo>
                  <a:cubicBezTo>
                    <a:pt x="2453" y="1"/>
                    <a:pt x="418" y="2924"/>
                    <a:pt x="0" y="4281"/>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1671;p64"/>
            <p:cNvSpPr/>
            <p:nvPr/>
          </p:nvSpPr>
          <p:spPr>
            <a:xfrm>
              <a:off x="1952625" y="2927300"/>
              <a:ext cx="2045925" cy="2087700"/>
            </a:xfrm>
            <a:custGeom>
              <a:avLst/>
              <a:gdLst/>
              <a:ahLst/>
              <a:cxnLst/>
              <a:rect l="l" t="t" r="r" b="b"/>
              <a:pathLst>
                <a:path w="81837" h="83508" extrusionOk="0">
                  <a:moveTo>
                    <a:pt x="4958" y="0"/>
                  </a:moveTo>
                  <a:lnTo>
                    <a:pt x="4958" y="0"/>
                  </a:lnTo>
                  <a:cubicBezTo>
                    <a:pt x="4958" y="0"/>
                    <a:pt x="0" y="19155"/>
                    <a:pt x="6837" y="28601"/>
                  </a:cubicBezTo>
                  <a:cubicBezTo>
                    <a:pt x="9812" y="32777"/>
                    <a:pt x="14979" y="32881"/>
                    <a:pt x="19937" y="32881"/>
                  </a:cubicBezTo>
                  <a:lnTo>
                    <a:pt x="49321" y="32881"/>
                  </a:lnTo>
                  <a:cubicBezTo>
                    <a:pt x="51774" y="32881"/>
                    <a:pt x="53810" y="34760"/>
                    <a:pt x="54019" y="37213"/>
                  </a:cubicBezTo>
                  <a:lnTo>
                    <a:pt x="57985" y="83507"/>
                  </a:lnTo>
                  <a:lnTo>
                    <a:pt x="81837" y="83507"/>
                  </a:lnTo>
                  <a:cubicBezTo>
                    <a:pt x="81837" y="83507"/>
                    <a:pt x="79436" y="43633"/>
                    <a:pt x="78810" y="35699"/>
                  </a:cubicBezTo>
                  <a:cubicBezTo>
                    <a:pt x="78288" y="29332"/>
                    <a:pt x="77087" y="20668"/>
                    <a:pt x="74582" y="15032"/>
                  </a:cubicBezTo>
                  <a:cubicBezTo>
                    <a:pt x="71242" y="7516"/>
                    <a:pt x="64927" y="3654"/>
                    <a:pt x="58559" y="3654"/>
                  </a:cubicBezTo>
                  <a:lnTo>
                    <a:pt x="47495" y="3654"/>
                  </a:lnTo>
                  <a:cubicBezTo>
                    <a:pt x="46920" y="3654"/>
                    <a:pt x="46503" y="3236"/>
                    <a:pt x="46503" y="2662"/>
                  </a:cubicBezTo>
                  <a:lnTo>
                    <a:pt x="46503" y="261"/>
                  </a:lnTo>
                  <a:lnTo>
                    <a:pt x="4958" y="0"/>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1672;p64"/>
            <p:cNvSpPr/>
            <p:nvPr/>
          </p:nvSpPr>
          <p:spPr>
            <a:xfrm>
              <a:off x="3410075" y="4892325"/>
              <a:ext cx="579350" cy="25"/>
            </a:xfrm>
            <a:custGeom>
              <a:avLst/>
              <a:gdLst/>
              <a:ahLst/>
              <a:cxnLst/>
              <a:rect l="l" t="t" r="r" b="b"/>
              <a:pathLst>
                <a:path w="23174" h="1" fill="none" extrusionOk="0">
                  <a:moveTo>
                    <a:pt x="0" y="0"/>
                  </a:moveTo>
                  <a:lnTo>
                    <a:pt x="23173" y="0"/>
                  </a:lnTo>
                </a:path>
              </a:pathLst>
            </a:custGeom>
            <a:noFill/>
            <a:ln w="117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1673;p64"/>
            <p:cNvSpPr/>
            <p:nvPr/>
          </p:nvSpPr>
          <p:spPr>
            <a:xfrm>
              <a:off x="1600325" y="2907725"/>
              <a:ext cx="2044625" cy="2107275"/>
            </a:xfrm>
            <a:custGeom>
              <a:avLst/>
              <a:gdLst/>
              <a:ahLst/>
              <a:cxnLst/>
              <a:rect l="l" t="t" r="r" b="b"/>
              <a:pathLst>
                <a:path w="81785" h="84291" extrusionOk="0">
                  <a:moveTo>
                    <a:pt x="34499" y="0"/>
                  </a:moveTo>
                  <a:lnTo>
                    <a:pt x="4959" y="783"/>
                  </a:lnTo>
                  <a:cubicBezTo>
                    <a:pt x="4959" y="783"/>
                    <a:pt x="0" y="19938"/>
                    <a:pt x="6785" y="29384"/>
                  </a:cubicBezTo>
                  <a:cubicBezTo>
                    <a:pt x="9812" y="33560"/>
                    <a:pt x="14979" y="33664"/>
                    <a:pt x="19938" y="33664"/>
                  </a:cubicBezTo>
                  <a:lnTo>
                    <a:pt x="49322" y="33664"/>
                  </a:lnTo>
                  <a:cubicBezTo>
                    <a:pt x="51775" y="33664"/>
                    <a:pt x="53810" y="35543"/>
                    <a:pt x="54019" y="37996"/>
                  </a:cubicBezTo>
                  <a:lnTo>
                    <a:pt x="57985" y="84290"/>
                  </a:lnTo>
                  <a:lnTo>
                    <a:pt x="81785" y="84290"/>
                  </a:lnTo>
                  <a:cubicBezTo>
                    <a:pt x="81785" y="84290"/>
                    <a:pt x="79175" y="44416"/>
                    <a:pt x="78810" y="36482"/>
                  </a:cubicBezTo>
                  <a:cubicBezTo>
                    <a:pt x="78392" y="28549"/>
                    <a:pt x="77662" y="21190"/>
                    <a:pt x="74582" y="15867"/>
                  </a:cubicBezTo>
                  <a:cubicBezTo>
                    <a:pt x="69781" y="7568"/>
                    <a:pt x="61326" y="4645"/>
                    <a:pt x="52036" y="4645"/>
                  </a:cubicBezTo>
                  <a:lnTo>
                    <a:pt x="34499" y="4645"/>
                  </a:lnTo>
                  <a:lnTo>
                    <a:pt x="34499"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1674;p64"/>
            <p:cNvSpPr/>
            <p:nvPr/>
          </p:nvSpPr>
          <p:spPr>
            <a:xfrm>
              <a:off x="1755600" y="2965125"/>
              <a:ext cx="1406575" cy="2052475"/>
            </a:xfrm>
            <a:custGeom>
              <a:avLst/>
              <a:gdLst/>
              <a:ahLst/>
              <a:cxnLst/>
              <a:rect l="l" t="t" r="r" b="b"/>
              <a:pathLst>
                <a:path w="56263" h="82099" fill="none" extrusionOk="0">
                  <a:moveTo>
                    <a:pt x="3027" y="1"/>
                  </a:moveTo>
                  <a:cubicBezTo>
                    <a:pt x="3027" y="1"/>
                    <a:pt x="0" y="17276"/>
                    <a:pt x="4802" y="22965"/>
                  </a:cubicBezTo>
                  <a:cubicBezTo>
                    <a:pt x="7411" y="25992"/>
                    <a:pt x="12161" y="26149"/>
                    <a:pt x="15814" y="26149"/>
                  </a:cubicBezTo>
                  <a:lnTo>
                    <a:pt x="47651" y="26149"/>
                  </a:lnTo>
                  <a:cubicBezTo>
                    <a:pt x="50000" y="26149"/>
                    <a:pt x="51983" y="27976"/>
                    <a:pt x="52192" y="30324"/>
                  </a:cubicBezTo>
                  <a:lnTo>
                    <a:pt x="56263" y="82099"/>
                  </a:lnTo>
                </a:path>
              </a:pathLst>
            </a:custGeom>
            <a:solidFill>
              <a:schemeClr val="accent5"/>
            </a:solid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1675;p64"/>
            <p:cNvSpPr/>
            <p:nvPr/>
          </p:nvSpPr>
          <p:spPr>
            <a:xfrm>
              <a:off x="3039500" y="4892325"/>
              <a:ext cx="597625" cy="25"/>
            </a:xfrm>
            <a:custGeom>
              <a:avLst/>
              <a:gdLst/>
              <a:ahLst/>
              <a:cxnLst/>
              <a:rect l="l" t="t" r="r" b="b"/>
              <a:pathLst>
                <a:path w="23905" h="1" fill="none" extrusionOk="0">
                  <a:moveTo>
                    <a:pt x="1" y="0"/>
                  </a:moveTo>
                  <a:lnTo>
                    <a:pt x="23905" y="0"/>
                  </a:lnTo>
                </a:path>
              </a:pathLst>
            </a:custGeom>
            <a:solidFill>
              <a:schemeClr val="accent5"/>
            </a:solid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1676;p64"/>
            <p:cNvSpPr/>
            <p:nvPr/>
          </p:nvSpPr>
          <p:spPr>
            <a:xfrm>
              <a:off x="1813000" y="2991225"/>
              <a:ext cx="300125" cy="135725"/>
            </a:xfrm>
            <a:custGeom>
              <a:avLst/>
              <a:gdLst/>
              <a:ahLst/>
              <a:cxnLst/>
              <a:rect l="l" t="t" r="r" b="b"/>
              <a:pathLst>
                <a:path w="12005" h="5429" fill="none" extrusionOk="0">
                  <a:moveTo>
                    <a:pt x="12005" y="1"/>
                  </a:moveTo>
                  <a:cubicBezTo>
                    <a:pt x="9656" y="5429"/>
                    <a:pt x="1" y="5011"/>
                    <a:pt x="1" y="5011"/>
                  </a:cubicBezTo>
                </a:path>
              </a:pathLst>
            </a:custGeom>
            <a:solidFill>
              <a:schemeClr val="accent5"/>
            </a:solid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1677;p64"/>
            <p:cNvSpPr/>
            <p:nvPr/>
          </p:nvSpPr>
          <p:spPr>
            <a:xfrm>
              <a:off x="2244900" y="995950"/>
              <a:ext cx="53500" cy="101925"/>
            </a:xfrm>
            <a:custGeom>
              <a:avLst/>
              <a:gdLst/>
              <a:ahLst/>
              <a:cxnLst/>
              <a:rect l="l" t="t" r="r" b="b"/>
              <a:pathLst>
                <a:path w="2140" h="4077" extrusionOk="0">
                  <a:moveTo>
                    <a:pt x="1480" y="1"/>
                  </a:moveTo>
                  <a:cubicBezTo>
                    <a:pt x="1438" y="1"/>
                    <a:pt x="1397" y="4"/>
                    <a:pt x="1357" y="10"/>
                  </a:cubicBezTo>
                  <a:cubicBezTo>
                    <a:pt x="887" y="63"/>
                    <a:pt x="522" y="376"/>
                    <a:pt x="313" y="793"/>
                  </a:cubicBezTo>
                  <a:cubicBezTo>
                    <a:pt x="157" y="1211"/>
                    <a:pt x="52" y="1628"/>
                    <a:pt x="52" y="2098"/>
                  </a:cubicBezTo>
                  <a:cubicBezTo>
                    <a:pt x="0" y="2516"/>
                    <a:pt x="104" y="2933"/>
                    <a:pt x="261" y="3299"/>
                  </a:cubicBezTo>
                  <a:cubicBezTo>
                    <a:pt x="533" y="3803"/>
                    <a:pt x="1064" y="4077"/>
                    <a:pt x="1597" y="4077"/>
                  </a:cubicBezTo>
                  <a:cubicBezTo>
                    <a:pt x="1781" y="4077"/>
                    <a:pt x="1966" y="4044"/>
                    <a:pt x="2140" y="3977"/>
                  </a:cubicBezTo>
                  <a:lnTo>
                    <a:pt x="2088" y="428"/>
                  </a:lnTo>
                  <a:cubicBezTo>
                    <a:pt x="2088" y="155"/>
                    <a:pt x="1770" y="1"/>
                    <a:pt x="1480" y="1"/>
                  </a:cubicBezTo>
                  <a:close/>
                </a:path>
              </a:pathLst>
            </a:custGeom>
            <a:solidFill>
              <a:srgbClr val="F9BBA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1678;p64"/>
            <p:cNvSpPr/>
            <p:nvPr/>
          </p:nvSpPr>
          <p:spPr>
            <a:xfrm>
              <a:off x="2243575" y="850000"/>
              <a:ext cx="351025" cy="386000"/>
            </a:xfrm>
            <a:custGeom>
              <a:avLst/>
              <a:gdLst/>
              <a:ahLst/>
              <a:cxnLst/>
              <a:rect l="l" t="t" r="r" b="b"/>
              <a:pathLst>
                <a:path w="14041" h="15440" extrusionOk="0">
                  <a:moveTo>
                    <a:pt x="5534" y="0"/>
                  </a:moveTo>
                  <a:cubicBezTo>
                    <a:pt x="4289" y="0"/>
                    <a:pt x="3222" y="279"/>
                    <a:pt x="2610" y="890"/>
                  </a:cubicBezTo>
                  <a:cubicBezTo>
                    <a:pt x="2610" y="890"/>
                    <a:pt x="1" y="10754"/>
                    <a:pt x="1462" y="12738"/>
                  </a:cubicBezTo>
                  <a:cubicBezTo>
                    <a:pt x="2798" y="14628"/>
                    <a:pt x="5254" y="15440"/>
                    <a:pt x="7431" y="15440"/>
                  </a:cubicBezTo>
                  <a:cubicBezTo>
                    <a:pt x="8740" y="15440"/>
                    <a:pt x="9949" y="15146"/>
                    <a:pt x="10752" y="14617"/>
                  </a:cubicBezTo>
                  <a:cubicBezTo>
                    <a:pt x="12579" y="13468"/>
                    <a:pt x="14040" y="7153"/>
                    <a:pt x="14040" y="5535"/>
                  </a:cubicBezTo>
                  <a:cubicBezTo>
                    <a:pt x="14040" y="2254"/>
                    <a:pt x="9071" y="0"/>
                    <a:pt x="5534" y="0"/>
                  </a:cubicBezTo>
                  <a:close/>
                </a:path>
              </a:pathLst>
            </a:custGeom>
            <a:solidFill>
              <a:srgbClr val="FFCBB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1679;p64"/>
            <p:cNvSpPr/>
            <p:nvPr/>
          </p:nvSpPr>
          <p:spPr>
            <a:xfrm>
              <a:off x="2302300" y="957375"/>
              <a:ext cx="15675" cy="26150"/>
            </a:xfrm>
            <a:custGeom>
              <a:avLst/>
              <a:gdLst/>
              <a:ahLst/>
              <a:cxnLst/>
              <a:rect l="l" t="t" r="r" b="b"/>
              <a:pathLst>
                <a:path w="627" h="1046" extrusionOk="0">
                  <a:moveTo>
                    <a:pt x="392" y="1"/>
                  </a:moveTo>
                  <a:cubicBezTo>
                    <a:pt x="366" y="1"/>
                    <a:pt x="340" y="14"/>
                    <a:pt x="314" y="40"/>
                  </a:cubicBezTo>
                  <a:lnTo>
                    <a:pt x="261" y="40"/>
                  </a:lnTo>
                  <a:cubicBezTo>
                    <a:pt x="209" y="92"/>
                    <a:pt x="209" y="92"/>
                    <a:pt x="209" y="144"/>
                  </a:cubicBezTo>
                  <a:lnTo>
                    <a:pt x="209" y="196"/>
                  </a:lnTo>
                  <a:cubicBezTo>
                    <a:pt x="209" y="249"/>
                    <a:pt x="105" y="353"/>
                    <a:pt x="105" y="457"/>
                  </a:cubicBezTo>
                  <a:cubicBezTo>
                    <a:pt x="53" y="562"/>
                    <a:pt x="53" y="614"/>
                    <a:pt x="1" y="718"/>
                  </a:cubicBezTo>
                  <a:cubicBezTo>
                    <a:pt x="1" y="771"/>
                    <a:pt x="1" y="875"/>
                    <a:pt x="1" y="927"/>
                  </a:cubicBezTo>
                  <a:cubicBezTo>
                    <a:pt x="53" y="979"/>
                    <a:pt x="105" y="1032"/>
                    <a:pt x="157" y="1032"/>
                  </a:cubicBezTo>
                  <a:cubicBezTo>
                    <a:pt x="186" y="1041"/>
                    <a:pt x="213" y="1045"/>
                    <a:pt x="238" y="1045"/>
                  </a:cubicBezTo>
                  <a:cubicBezTo>
                    <a:pt x="350" y="1045"/>
                    <a:pt x="428" y="960"/>
                    <a:pt x="470" y="875"/>
                  </a:cubicBezTo>
                  <a:cubicBezTo>
                    <a:pt x="470" y="771"/>
                    <a:pt x="522" y="666"/>
                    <a:pt x="575" y="562"/>
                  </a:cubicBezTo>
                  <a:lnTo>
                    <a:pt x="627" y="301"/>
                  </a:lnTo>
                  <a:cubicBezTo>
                    <a:pt x="627" y="249"/>
                    <a:pt x="627" y="196"/>
                    <a:pt x="627" y="92"/>
                  </a:cubicBezTo>
                  <a:cubicBezTo>
                    <a:pt x="575" y="92"/>
                    <a:pt x="522" y="40"/>
                    <a:pt x="470" y="40"/>
                  </a:cubicBezTo>
                  <a:cubicBezTo>
                    <a:pt x="444" y="14"/>
                    <a:pt x="418" y="1"/>
                    <a:pt x="392"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1680;p64"/>
            <p:cNvSpPr/>
            <p:nvPr/>
          </p:nvSpPr>
          <p:spPr>
            <a:xfrm>
              <a:off x="2291875" y="920525"/>
              <a:ext cx="41775" cy="15675"/>
            </a:xfrm>
            <a:custGeom>
              <a:avLst/>
              <a:gdLst/>
              <a:ahLst/>
              <a:cxnLst/>
              <a:rect l="l" t="t" r="r" b="b"/>
              <a:pathLst>
                <a:path w="1671" h="627" fill="none" extrusionOk="0">
                  <a:moveTo>
                    <a:pt x="1670" y="627"/>
                  </a:moveTo>
                  <a:cubicBezTo>
                    <a:pt x="1253" y="105"/>
                    <a:pt x="522" y="0"/>
                    <a:pt x="0" y="418"/>
                  </a:cubicBezTo>
                </a:path>
              </a:pathLst>
            </a:custGeom>
            <a:noFill/>
            <a:ln w="78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1681;p64"/>
            <p:cNvSpPr/>
            <p:nvPr/>
          </p:nvSpPr>
          <p:spPr>
            <a:xfrm>
              <a:off x="2434075" y="988025"/>
              <a:ext cx="14375" cy="26525"/>
            </a:xfrm>
            <a:custGeom>
              <a:avLst/>
              <a:gdLst/>
              <a:ahLst/>
              <a:cxnLst/>
              <a:rect l="l" t="t" r="r" b="b"/>
              <a:pathLst>
                <a:path w="575" h="1061" extrusionOk="0">
                  <a:moveTo>
                    <a:pt x="338" y="0"/>
                  </a:moveTo>
                  <a:cubicBezTo>
                    <a:pt x="227" y="0"/>
                    <a:pt x="157" y="86"/>
                    <a:pt x="157" y="171"/>
                  </a:cubicBezTo>
                  <a:cubicBezTo>
                    <a:pt x="157" y="275"/>
                    <a:pt x="105" y="327"/>
                    <a:pt x="105" y="432"/>
                  </a:cubicBezTo>
                  <a:cubicBezTo>
                    <a:pt x="53" y="536"/>
                    <a:pt x="1" y="641"/>
                    <a:pt x="1" y="745"/>
                  </a:cubicBezTo>
                  <a:cubicBezTo>
                    <a:pt x="1" y="797"/>
                    <a:pt x="1" y="849"/>
                    <a:pt x="1" y="902"/>
                  </a:cubicBezTo>
                  <a:cubicBezTo>
                    <a:pt x="35" y="1003"/>
                    <a:pt x="134" y="1060"/>
                    <a:pt x="228" y="1060"/>
                  </a:cubicBezTo>
                  <a:cubicBezTo>
                    <a:pt x="279" y="1060"/>
                    <a:pt x="329" y="1043"/>
                    <a:pt x="366" y="1006"/>
                  </a:cubicBezTo>
                  <a:cubicBezTo>
                    <a:pt x="418" y="954"/>
                    <a:pt x="471" y="902"/>
                    <a:pt x="471" y="849"/>
                  </a:cubicBezTo>
                  <a:cubicBezTo>
                    <a:pt x="471" y="745"/>
                    <a:pt x="523" y="641"/>
                    <a:pt x="523" y="588"/>
                  </a:cubicBezTo>
                  <a:cubicBezTo>
                    <a:pt x="575" y="484"/>
                    <a:pt x="523" y="327"/>
                    <a:pt x="575" y="223"/>
                  </a:cubicBezTo>
                  <a:cubicBezTo>
                    <a:pt x="575" y="171"/>
                    <a:pt x="575" y="119"/>
                    <a:pt x="523" y="66"/>
                  </a:cubicBezTo>
                  <a:cubicBezTo>
                    <a:pt x="471" y="14"/>
                    <a:pt x="418" y="14"/>
                    <a:pt x="418" y="14"/>
                  </a:cubicBezTo>
                  <a:cubicBezTo>
                    <a:pt x="390" y="5"/>
                    <a:pt x="363" y="0"/>
                    <a:pt x="338"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1682;p64"/>
            <p:cNvSpPr/>
            <p:nvPr/>
          </p:nvSpPr>
          <p:spPr>
            <a:xfrm>
              <a:off x="2432775" y="940100"/>
              <a:ext cx="54825" cy="32625"/>
            </a:xfrm>
            <a:custGeom>
              <a:avLst/>
              <a:gdLst/>
              <a:ahLst/>
              <a:cxnLst/>
              <a:rect l="l" t="t" r="r" b="b"/>
              <a:pathLst>
                <a:path w="2193" h="1305" fill="none" extrusionOk="0">
                  <a:moveTo>
                    <a:pt x="1" y="366"/>
                  </a:moveTo>
                  <a:cubicBezTo>
                    <a:pt x="1" y="366"/>
                    <a:pt x="1097" y="0"/>
                    <a:pt x="2193" y="1305"/>
                  </a:cubicBezTo>
                </a:path>
              </a:pathLst>
            </a:custGeom>
            <a:noFill/>
            <a:ln w="78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1683;p64"/>
            <p:cNvSpPr/>
            <p:nvPr/>
          </p:nvSpPr>
          <p:spPr>
            <a:xfrm>
              <a:off x="2327100" y="1058825"/>
              <a:ext cx="340575" cy="407125"/>
            </a:xfrm>
            <a:custGeom>
              <a:avLst/>
              <a:gdLst/>
              <a:ahLst/>
              <a:cxnLst/>
              <a:rect l="l" t="t" r="r" b="b"/>
              <a:pathLst>
                <a:path w="13623" h="16285" extrusionOk="0">
                  <a:moveTo>
                    <a:pt x="11952" y="1"/>
                  </a:moveTo>
                  <a:lnTo>
                    <a:pt x="887" y="5585"/>
                  </a:lnTo>
                  <a:lnTo>
                    <a:pt x="0" y="12996"/>
                  </a:lnTo>
                  <a:cubicBezTo>
                    <a:pt x="0" y="12996"/>
                    <a:pt x="366" y="16284"/>
                    <a:pt x="5272" y="16284"/>
                  </a:cubicBezTo>
                  <a:cubicBezTo>
                    <a:pt x="10125" y="16284"/>
                    <a:pt x="13622" y="12788"/>
                    <a:pt x="13622" y="12788"/>
                  </a:cubicBezTo>
                  <a:lnTo>
                    <a:pt x="11952" y="1"/>
                  </a:lnTo>
                  <a:close/>
                </a:path>
              </a:pathLst>
            </a:custGeom>
            <a:solidFill>
              <a:srgbClr val="FFCBB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1684;p64"/>
            <p:cNvSpPr/>
            <p:nvPr/>
          </p:nvSpPr>
          <p:spPr>
            <a:xfrm>
              <a:off x="2355800" y="1133200"/>
              <a:ext cx="206175" cy="112250"/>
            </a:xfrm>
            <a:custGeom>
              <a:avLst/>
              <a:gdLst/>
              <a:ahLst/>
              <a:cxnLst/>
              <a:rect l="l" t="t" r="r" b="b"/>
              <a:pathLst>
                <a:path w="8247" h="4490" fill="none" extrusionOk="0">
                  <a:moveTo>
                    <a:pt x="0" y="3811"/>
                  </a:moveTo>
                  <a:cubicBezTo>
                    <a:pt x="0" y="3811"/>
                    <a:pt x="3393" y="4489"/>
                    <a:pt x="5741" y="3236"/>
                  </a:cubicBezTo>
                  <a:cubicBezTo>
                    <a:pt x="7568" y="2245"/>
                    <a:pt x="8247" y="1"/>
                    <a:pt x="8247" y="1"/>
                  </a:cubicBezTo>
                </a:path>
              </a:pathLst>
            </a:custGeom>
            <a:noFill/>
            <a:ln w="16950" cap="flat" cmpd="sng">
              <a:solidFill>
                <a:srgbClr val="F7A794"/>
              </a:solidFill>
              <a:prstDash val="solid"/>
              <a:miter lim="52191"/>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1685;p64"/>
            <p:cNvSpPr/>
            <p:nvPr/>
          </p:nvSpPr>
          <p:spPr>
            <a:xfrm>
              <a:off x="2336225" y="976625"/>
              <a:ext cx="40475" cy="87450"/>
            </a:xfrm>
            <a:custGeom>
              <a:avLst/>
              <a:gdLst/>
              <a:ahLst/>
              <a:cxnLst/>
              <a:rect l="l" t="t" r="r" b="b"/>
              <a:pathLst>
                <a:path w="1619" h="3498" fill="none" extrusionOk="0">
                  <a:moveTo>
                    <a:pt x="1618" y="1"/>
                  </a:moveTo>
                  <a:cubicBezTo>
                    <a:pt x="1618" y="1"/>
                    <a:pt x="1" y="2245"/>
                    <a:pt x="157" y="2767"/>
                  </a:cubicBezTo>
                  <a:cubicBezTo>
                    <a:pt x="366" y="3497"/>
                    <a:pt x="1618" y="3341"/>
                    <a:pt x="1618" y="3341"/>
                  </a:cubicBezTo>
                </a:path>
              </a:pathLst>
            </a:custGeom>
            <a:noFill/>
            <a:ln w="7825" cap="flat" cmpd="sng">
              <a:solidFill>
                <a:srgbClr val="F7A79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1686;p64"/>
            <p:cNvSpPr/>
            <p:nvPr/>
          </p:nvSpPr>
          <p:spPr>
            <a:xfrm>
              <a:off x="2242275" y="747750"/>
              <a:ext cx="441050" cy="508625"/>
            </a:xfrm>
            <a:custGeom>
              <a:avLst/>
              <a:gdLst/>
              <a:ahLst/>
              <a:cxnLst/>
              <a:rect l="l" t="t" r="r" b="b"/>
              <a:pathLst>
                <a:path w="17642" h="20345" extrusionOk="0">
                  <a:moveTo>
                    <a:pt x="3322" y="0"/>
                  </a:moveTo>
                  <a:cubicBezTo>
                    <a:pt x="2819" y="0"/>
                    <a:pt x="2339" y="70"/>
                    <a:pt x="1932" y="283"/>
                  </a:cubicBezTo>
                  <a:cubicBezTo>
                    <a:pt x="1" y="1327"/>
                    <a:pt x="679" y="4615"/>
                    <a:pt x="2558" y="5241"/>
                  </a:cubicBezTo>
                  <a:cubicBezTo>
                    <a:pt x="3265" y="5453"/>
                    <a:pt x="4109" y="5516"/>
                    <a:pt x="5000" y="5516"/>
                  </a:cubicBezTo>
                  <a:cubicBezTo>
                    <a:pt x="6278" y="5516"/>
                    <a:pt x="7651" y="5387"/>
                    <a:pt x="8851" y="5387"/>
                  </a:cubicBezTo>
                  <a:cubicBezTo>
                    <a:pt x="9286" y="5387"/>
                    <a:pt x="9698" y="5404"/>
                    <a:pt x="10074" y="5450"/>
                  </a:cubicBezTo>
                  <a:cubicBezTo>
                    <a:pt x="11587" y="5659"/>
                    <a:pt x="11587" y="7799"/>
                    <a:pt x="11639" y="8060"/>
                  </a:cubicBezTo>
                  <a:cubicBezTo>
                    <a:pt x="11744" y="9417"/>
                    <a:pt x="11379" y="10773"/>
                    <a:pt x="10648" y="11922"/>
                  </a:cubicBezTo>
                  <a:cubicBezTo>
                    <a:pt x="10022" y="12809"/>
                    <a:pt x="8978" y="13331"/>
                    <a:pt x="7934" y="13383"/>
                  </a:cubicBezTo>
                  <a:cubicBezTo>
                    <a:pt x="7675" y="13414"/>
                    <a:pt x="7412" y="13427"/>
                    <a:pt x="7147" y="13427"/>
                  </a:cubicBezTo>
                  <a:cubicBezTo>
                    <a:pt x="5431" y="13427"/>
                    <a:pt x="3599" y="12869"/>
                    <a:pt x="1884" y="12869"/>
                  </a:cubicBezTo>
                  <a:cubicBezTo>
                    <a:pt x="1618" y="12869"/>
                    <a:pt x="1356" y="12883"/>
                    <a:pt x="1097" y="12913"/>
                  </a:cubicBezTo>
                  <a:cubicBezTo>
                    <a:pt x="575" y="12966"/>
                    <a:pt x="575" y="15210"/>
                    <a:pt x="575" y="15940"/>
                  </a:cubicBezTo>
                  <a:cubicBezTo>
                    <a:pt x="575" y="16828"/>
                    <a:pt x="784" y="17663"/>
                    <a:pt x="1201" y="18446"/>
                  </a:cubicBezTo>
                  <a:cubicBezTo>
                    <a:pt x="1671" y="19124"/>
                    <a:pt x="2402" y="19646"/>
                    <a:pt x="3237" y="19855"/>
                  </a:cubicBezTo>
                  <a:cubicBezTo>
                    <a:pt x="4280" y="20181"/>
                    <a:pt x="5365" y="20344"/>
                    <a:pt x="6452" y="20344"/>
                  </a:cubicBezTo>
                  <a:cubicBezTo>
                    <a:pt x="7104" y="20344"/>
                    <a:pt x="7758" y="20285"/>
                    <a:pt x="8404" y="20168"/>
                  </a:cubicBezTo>
                  <a:cubicBezTo>
                    <a:pt x="9186" y="20064"/>
                    <a:pt x="9969" y="19855"/>
                    <a:pt x="10700" y="19490"/>
                  </a:cubicBezTo>
                  <a:cubicBezTo>
                    <a:pt x="11431" y="19072"/>
                    <a:pt x="12057" y="18550"/>
                    <a:pt x="12631" y="17872"/>
                  </a:cubicBezTo>
                  <a:cubicBezTo>
                    <a:pt x="13310" y="17141"/>
                    <a:pt x="13779" y="16201"/>
                    <a:pt x="14614" y="15680"/>
                  </a:cubicBezTo>
                  <a:cubicBezTo>
                    <a:pt x="15554" y="15001"/>
                    <a:pt x="16598" y="15053"/>
                    <a:pt x="17172" y="13853"/>
                  </a:cubicBezTo>
                  <a:cubicBezTo>
                    <a:pt x="17433" y="13070"/>
                    <a:pt x="17589" y="12235"/>
                    <a:pt x="17589" y="11452"/>
                  </a:cubicBezTo>
                  <a:cubicBezTo>
                    <a:pt x="17642" y="9834"/>
                    <a:pt x="17642" y="8216"/>
                    <a:pt x="17537" y="6650"/>
                  </a:cubicBezTo>
                  <a:cubicBezTo>
                    <a:pt x="17276" y="2736"/>
                    <a:pt x="14092" y="909"/>
                    <a:pt x="10857" y="492"/>
                  </a:cubicBezTo>
                  <a:cubicBezTo>
                    <a:pt x="9395" y="335"/>
                    <a:pt x="7308" y="283"/>
                    <a:pt x="5846" y="231"/>
                  </a:cubicBezTo>
                  <a:cubicBezTo>
                    <a:pt x="5092" y="198"/>
                    <a:pt x="4173" y="0"/>
                    <a:pt x="3322"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1687;p64"/>
            <p:cNvSpPr/>
            <p:nvPr/>
          </p:nvSpPr>
          <p:spPr>
            <a:xfrm>
              <a:off x="2294475" y="1113625"/>
              <a:ext cx="95275" cy="62850"/>
            </a:xfrm>
            <a:custGeom>
              <a:avLst/>
              <a:gdLst/>
              <a:ahLst/>
              <a:cxnLst/>
              <a:rect l="l" t="t" r="r" b="b"/>
              <a:pathLst>
                <a:path w="3811" h="2514" extrusionOk="0">
                  <a:moveTo>
                    <a:pt x="522" y="1"/>
                  </a:moveTo>
                  <a:lnTo>
                    <a:pt x="522" y="1"/>
                  </a:lnTo>
                  <a:cubicBezTo>
                    <a:pt x="522" y="1"/>
                    <a:pt x="0" y="2349"/>
                    <a:pt x="1984" y="2506"/>
                  </a:cubicBezTo>
                  <a:cubicBezTo>
                    <a:pt x="2045" y="2511"/>
                    <a:pt x="2105" y="2514"/>
                    <a:pt x="2162" y="2514"/>
                  </a:cubicBezTo>
                  <a:cubicBezTo>
                    <a:pt x="3810" y="2514"/>
                    <a:pt x="3810" y="418"/>
                    <a:pt x="3810" y="418"/>
                  </a:cubicBezTo>
                  <a:lnTo>
                    <a:pt x="522" y="1"/>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1688;p64"/>
            <p:cNvSpPr/>
            <p:nvPr/>
          </p:nvSpPr>
          <p:spPr>
            <a:xfrm>
              <a:off x="2526725" y="1016575"/>
              <a:ext cx="110525" cy="108775"/>
            </a:xfrm>
            <a:custGeom>
              <a:avLst/>
              <a:gdLst/>
              <a:ahLst/>
              <a:cxnLst/>
              <a:rect l="l" t="t" r="r" b="b"/>
              <a:pathLst>
                <a:path w="4421" h="4351" extrusionOk="0">
                  <a:moveTo>
                    <a:pt x="2410" y="1"/>
                  </a:moveTo>
                  <a:cubicBezTo>
                    <a:pt x="2098" y="1"/>
                    <a:pt x="1782" y="117"/>
                    <a:pt x="1566" y="334"/>
                  </a:cubicBezTo>
                  <a:cubicBezTo>
                    <a:pt x="209" y="2108"/>
                    <a:pt x="1" y="3883"/>
                    <a:pt x="679" y="4196"/>
                  </a:cubicBezTo>
                  <a:cubicBezTo>
                    <a:pt x="928" y="4302"/>
                    <a:pt x="1180" y="4351"/>
                    <a:pt x="1429" y="4351"/>
                  </a:cubicBezTo>
                  <a:cubicBezTo>
                    <a:pt x="3006" y="4351"/>
                    <a:pt x="4420" y="2396"/>
                    <a:pt x="3654" y="908"/>
                  </a:cubicBezTo>
                  <a:cubicBezTo>
                    <a:pt x="3497" y="542"/>
                    <a:pt x="3184" y="229"/>
                    <a:pt x="2819" y="73"/>
                  </a:cubicBezTo>
                  <a:cubicBezTo>
                    <a:pt x="2690" y="24"/>
                    <a:pt x="2550" y="1"/>
                    <a:pt x="2410" y="1"/>
                  </a:cubicBezTo>
                  <a:close/>
                </a:path>
              </a:pathLst>
            </a:custGeom>
            <a:solidFill>
              <a:srgbClr val="FFCBB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 name="Google Shape;1689;p64"/>
            <p:cNvSpPr/>
            <p:nvPr/>
          </p:nvSpPr>
          <p:spPr>
            <a:xfrm>
              <a:off x="2959925" y="1929125"/>
              <a:ext cx="782900" cy="832825"/>
            </a:xfrm>
            <a:custGeom>
              <a:avLst/>
              <a:gdLst/>
              <a:ahLst/>
              <a:cxnLst/>
              <a:rect l="l" t="t" r="r" b="b"/>
              <a:pathLst>
                <a:path w="31316" h="33313" extrusionOk="0">
                  <a:moveTo>
                    <a:pt x="13518" y="1"/>
                  </a:moveTo>
                  <a:lnTo>
                    <a:pt x="261" y="2819"/>
                  </a:lnTo>
                  <a:cubicBezTo>
                    <a:pt x="261" y="2819"/>
                    <a:pt x="0" y="19207"/>
                    <a:pt x="5585" y="28393"/>
                  </a:cubicBezTo>
                  <a:cubicBezTo>
                    <a:pt x="8079" y="32573"/>
                    <a:pt x="16625" y="33313"/>
                    <a:pt x="22366" y="33313"/>
                  </a:cubicBezTo>
                  <a:cubicBezTo>
                    <a:pt x="25514" y="33313"/>
                    <a:pt x="27818" y="33090"/>
                    <a:pt x="27818" y="33090"/>
                  </a:cubicBezTo>
                  <a:lnTo>
                    <a:pt x="31315" y="23487"/>
                  </a:lnTo>
                  <a:lnTo>
                    <a:pt x="31315" y="23487"/>
                  </a:lnTo>
                  <a:cubicBezTo>
                    <a:pt x="31315" y="23487"/>
                    <a:pt x="31024" y="23499"/>
                    <a:pt x="30528" y="23499"/>
                  </a:cubicBezTo>
                  <a:cubicBezTo>
                    <a:pt x="27965" y="23499"/>
                    <a:pt x="19929" y="23169"/>
                    <a:pt x="18267" y="19103"/>
                  </a:cubicBezTo>
                  <a:cubicBezTo>
                    <a:pt x="16232" y="14301"/>
                    <a:pt x="13518" y="1"/>
                    <a:pt x="13518" y="1"/>
                  </a:cubicBezTo>
                  <a:close/>
                </a:path>
              </a:pathLst>
            </a:custGeom>
            <a:solidFill>
              <a:srgbClr val="FFCBB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1690;p64"/>
            <p:cNvSpPr/>
            <p:nvPr/>
          </p:nvSpPr>
          <p:spPr>
            <a:xfrm>
              <a:off x="3514450" y="2516400"/>
              <a:ext cx="521950" cy="247825"/>
            </a:xfrm>
            <a:custGeom>
              <a:avLst/>
              <a:gdLst/>
              <a:ahLst/>
              <a:cxnLst/>
              <a:rect l="l" t="t" r="r" b="b"/>
              <a:pathLst>
                <a:path w="20878" h="9913" extrusionOk="0">
                  <a:moveTo>
                    <a:pt x="10990" y="1"/>
                  </a:moveTo>
                  <a:cubicBezTo>
                    <a:pt x="6908" y="1"/>
                    <a:pt x="1566" y="205"/>
                    <a:pt x="1566" y="205"/>
                  </a:cubicBezTo>
                  <a:lnTo>
                    <a:pt x="1" y="9912"/>
                  </a:lnTo>
                  <a:cubicBezTo>
                    <a:pt x="7151" y="9390"/>
                    <a:pt x="18007" y="8555"/>
                    <a:pt x="18059" y="7981"/>
                  </a:cubicBezTo>
                  <a:cubicBezTo>
                    <a:pt x="18059" y="7407"/>
                    <a:pt x="15345" y="7251"/>
                    <a:pt x="13831" y="7251"/>
                  </a:cubicBezTo>
                  <a:cubicBezTo>
                    <a:pt x="16232" y="6990"/>
                    <a:pt x="19364" y="6885"/>
                    <a:pt x="19416" y="6259"/>
                  </a:cubicBezTo>
                  <a:cubicBezTo>
                    <a:pt x="19468" y="5633"/>
                    <a:pt x="16337" y="5319"/>
                    <a:pt x="14405" y="5319"/>
                  </a:cubicBezTo>
                  <a:cubicBezTo>
                    <a:pt x="16128" y="5058"/>
                    <a:pt x="20721" y="5006"/>
                    <a:pt x="20773" y="4380"/>
                  </a:cubicBezTo>
                  <a:cubicBezTo>
                    <a:pt x="20877" y="3545"/>
                    <a:pt x="14823" y="3336"/>
                    <a:pt x="14823" y="3336"/>
                  </a:cubicBezTo>
                  <a:cubicBezTo>
                    <a:pt x="14823" y="3336"/>
                    <a:pt x="20355" y="3232"/>
                    <a:pt x="20147" y="2292"/>
                  </a:cubicBezTo>
                  <a:cubicBezTo>
                    <a:pt x="19990" y="1614"/>
                    <a:pt x="13936" y="1875"/>
                    <a:pt x="13570" y="1405"/>
                  </a:cubicBezTo>
                  <a:cubicBezTo>
                    <a:pt x="13205" y="935"/>
                    <a:pt x="15815" y="883"/>
                    <a:pt x="15554" y="309"/>
                  </a:cubicBezTo>
                  <a:cubicBezTo>
                    <a:pt x="15436" y="74"/>
                    <a:pt x="13440" y="1"/>
                    <a:pt x="10990" y="1"/>
                  </a:cubicBezTo>
                  <a:close/>
                </a:path>
              </a:pathLst>
            </a:custGeom>
            <a:solidFill>
              <a:srgbClr val="FFCBB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 name="Google Shape;1691;p64"/>
            <p:cNvSpPr/>
            <p:nvPr/>
          </p:nvSpPr>
          <p:spPr>
            <a:xfrm>
              <a:off x="2665025" y="1328925"/>
              <a:ext cx="672000" cy="785500"/>
            </a:xfrm>
            <a:custGeom>
              <a:avLst/>
              <a:gdLst/>
              <a:ahLst/>
              <a:cxnLst/>
              <a:rect l="l" t="t" r="r" b="b"/>
              <a:pathLst>
                <a:path w="26880" h="31420" extrusionOk="0">
                  <a:moveTo>
                    <a:pt x="1" y="0"/>
                  </a:moveTo>
                  <a:lnTo>
                    <a:pt x="2924" y="9447"/>
                  </a:lnTo>
                  <a:lnTo>
                    <a:pt x="11483" y="31420"/>
                  </a:lnTo>
                  <a:lnTo>
                    <a:pt x="26880" y="26409"/>
                  </a:lnTo>
                  <a:cubicBezTo>
                    <a:pt x="26880" y="26409"/>
                    <a:pt x="21660" y="3810"/>
                    <a:pt x="1"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1692;p64"/>
            <p:cNvSpPr/>
            <p:nvPr/>
          </p:nvSpPr>
          <p:spPr>
            <a:xfrm>
              <a:off x="1651200" y="1328925"/>
              <a:ext cx="1501850" cy="1688600"/>
            </a:xfrm>
            <a:custGeom>
              <a:avLst/>
              <a:gdLst/>
              <a:ahLst/>
              <a:cxnLst/>
              <a:rect l="l" t="t" r="r" b="b"/>
              <a:pathLst>
                <a:path w="60074" h="67544" extrusionOk="0">
                  <a:moveTo>
                    <a:pt x="41545" y="0"/>
                  </a:moveTo>
                  <a:lnTo>
                    <a:pt x="34186" y="3654"/>
                  </a:lnTo>
                  <a:lnTo>
                    <a:pt x="26097" y="574"/>
                  </a:lnTo>
                  <a:cubicBezTo>
                    <a:pt x="26097" y="574"/>
                    <a:pt x="17172" y="3393"/>
                    <a:pt x="8613" y="15449"/>
                  </a:cubicBezTo>
                  <a:cubicBezTo>
                    <a:pt x="1" y="27505"/>
                    <a:pt x="1880" y="66754"/>
                    <a:pt x="1880" y="66754"/>
                  </a:cubicBezTo>
                  <a:cubicBezTo>
                    <a:pt x="1880" y="66754"/>
                    <a:pt x="12951" y="67543"/>
                    <a:pt x="27209" y="67543"/>
                  </a:cubicBezTo>
                  <a:cubicBezTo>
                    <a:pt x="36990" y="67543"/>
                    <a:pt x="48272" y="67172"/>
                    <a:pt x="58508" y="65919"/>
                  </a:cubicBezTo>
                  <a:cubicBezTo>
                    <a:pt x="60074" y="50418"/>
                    <a:pt x="59917" y="32620"/>
                    <a:pt x="56890" y="18476"/>
                  </a:cubicBezTo>
                  <a:cubicBezTo>
                    <a:pt x="55115" y="10178"/>
                    <a:pt x="49374" y="3288"/>
                    <a:pt x="41545"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1693;p64"/>
            <p:cNvSpPr/>
            <p:nvPr/>
          </p:nvSpPr>
          <p:spPr>
            <a:xfrm>
              <a:off x="2240975" y="2734125"/>
              <a:ext cx="745050" cy="39225"/>
            </a:xfrm>
            <a:custGeom>
              <a:avLst/>
              <a:gdLst/>
              <a:ahLst/>
              <a:cxnLst/>
              <a:rect l="l" t="t" r="r" b="b"/>
              <a:pathLst>
                <a:path w="29802" h="1569" extrusionOk="0">
                  <a:moveTo>
                    <a:pt x="1477" y="0"/>
                  </a:moveTo>
                  <a:cubicBezTo>
                    <a:pt x="634" y="0"/>
                    <a:pt x="1" y="711"/>
                    <a:pt x="1" y="1569"/>
                  </a:cubicBezTo>
                  <a:lnTo>
                    <a:pt x="29802" y="1569"/>
                  </a:lnTo>
                  <a:lnTo>
                    <a:pt x="29802" y="3"/>
                  </a:lnTo>
                  <a:lnTo>
                    <a:pt x="1566" y="3"/>
                  </a:lnTo>
                  <a:cubicBezTo>
                    <a:pt x="1536" y="1"/>
                    <a:pt x="1507" y="0"/>
                    <a:pt x="1477" y="0"/>
                  </a:cubicBezTo>
                  <a:close/>
                </a:path>
              </a:pathLst>
            </a:custGeom>
            <a:solidFill>
              <a:srgbClr val="91A9D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1694;p64"/>
            <p:cNvSpPr/>
            <p:nvPr/>
          </p:nvSpPr>
          <p:spPr>
            <a:xfrm>
              <a:off x="2854225" y="2111800"/>
              <a:ext cx="1190000" cy="661550"/>
            </a:xfrm>
            <a:custGeom>
              <a:avLst/>
              <a:gdLst/>
              <a:ahLst/>
              <a:cxnLst/>
              <a:rect l="l" t="t" r="r" b="b"/>
              <a:pathLst>
                <a:path w="47600" h="26462" extrusionOk="0">
                  <a:moveTo>
                    <a:pt x="10439" y="0"/>
                  </a:moveTo>
                  <a:cubicBezTo>
                    <a:pt x="9134" y="0"/>
                    <a:pt x="7934" y="888"/>
                    <a:pt x="7568" y="2088"/>
                  </a:cubicBezTo>
                  <a:lnTo>
                    <a:pt x="1" y="26462"/>
                  </a:lnTo>
                  <a:lnTo>
                    <a:pt x="39614" y="26462"/>
                  </a:lnTo>
                  <a:lnTo>
                    <a:pt x="47391" y="1566"/>
                  </a:lnTo>
                  <a:cubicBezTo>
                    <a:pt x="47599" y="783"/>
                    <a:pt x="47025" y="0"/>
                    <a:pt x="46242" y="0"/>
                  </a:cubicBez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 name="Google Shape;1695;p64"/>
            <p:cNvSpPr/>
            <p:nvPr/>
          </p:nvSpPr>
          <p:spPr>
            <a:xfrm>
              <a:off x="2898600" y="2111800"/>
              <a:ext cx="1189975" cy="661550"/>
            </a:xfrm>
            <a:custGeom>
              <a:avLst/>
              <a:gdLst/>
              <a:ahLst/>
              <a:cxnLst/>
              <a:rect l="l" t="t" r="r" b="b"/>
              <a:pathLst>
                <a:path w="47599" h="26462" extrusionOk="0">
                  <a:moveTo>
                    <a:pt x="10438" y="0"/>
                  </a:moveTo>
                  <a:cubicBezTo>
                    <a:pt x="9134" y="0"/>
                    <a:pt x="7933" y="888"/>
                    <a:pt x="7568" y="2088"/>
                  </a:cubicBezTo>
                  <a:lnTo>
                    <a:pt x="0" y="26462"/>
                  </a:lnTo>
                  <a:lnTo>
                    <a:pt x="39614" y="26462"/>
                  </a:lnTo>
                  <a:lnTo>
                    <a:pt x="47390" y="1566"/>
                  </a:lnTo>
                  <a:cubicBezTo>
                    <a:pt x="47599" y="783"/>
                    <a:pt x="47025" y="0"/>
                    <a:pt x="46242"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 name="Google Shape;1696;p64"/>
            <p:cNvSpPr/>
            <p:nvPr/>
          </p:nvSpPr>
          <p:spPr>
            <a:xfrm>
              <a:off x="3457050" y="2401175"/>
              <a:ext cx="146150" cy="102900"/>
            </a:xfrm>
            <a:custGeom>
              <a:avLst/>
              <a:gdLst/>
              <a:ahLst/>
              <a:cxnLst/>
              <a:rect l="l" t="t" r="r" b="b"/>
              <a:pathLst>
                <a:path w="5846" h="4116" extrusionOk="0">
                  <a:moveTo>
                    <a:pt x="3322" y="1"/>
                  </a:moveTo>
                  <a:cubicBezTo>
                    <a:pt x="3024" y="1"/>
                    <a:pt x="2714" y="38"/>
                    <a:pt x="2401" y="116"/>
                  </a:cubicBezTo>
                  <a:cubicBezTo>
                    <a:pt x="992" y="534"/>
                    <a:pt x="0" y="1682"/>
                    <a:pt x="313" y="2778"/>
                  </a:cubicBezTo>
                  <a:cubicBezTo>
                    <a:pt x="516" y="3588"/>
                    <a:pt x="1410" y="4116"/>
                    <a:pt x="2484" y="4116"/>
                  </a:cubicBezTo>
                  <a:cubicBezTo>
                    <a:pt x="2794" y="4116"/>
                    <a:pt x="3118" y="4072"/>
                    <a:pt x="3445" y="3979"/>
                  </a:cubicBezTo>
                  <a:cubicBezTo>
                    <a:pt x="4906" y="3613"/>
                    <a:pt x="5846" y="2413"/>
                    <a:pt x="5585" y="1369"/>
                  </a:cubicBezTo>
                  <a:cubicBezTo>
                    <a:pt x="5339" y="507"/>
                    <a:pt x="4415" y="1"/>
                    <a:pt x="3322" y="1"/>
                  </a:cubicBez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 name="Google Shape;1697;p64"/>
            <p:cNvSpPr/>
            <p:nvPr/>
          </p:nvSpPr>
          <p:spPr>
            <a:xfrm>
              <a:off x="1318500" y="1952625"/>
              <a:ext cx="1243475" cy="820725"/>
            </a:xfrm>
            <a:custGeom>
              <a:avLst/>
              <a:gdLst/>
              <a:ahLst/>
              <a:cxnLst/>
              <a:rect l="l" t="t" r="r" b="b"/>
              <a:pathLst>
                <a:path w="49739" h="32829" extrusionOk="0">
                  <a:moveTo>
                    <a:pt x="12630" y="0"/>
                  </a:moveTo>
                  <a:cubicBezTo>
                    <a:pt x="12630" y="0"/>
                    <a:pt x="0" y="32829"/>
                    <a:pt x="13622" y="32829"/>
                  </a:cubicBezTo>
                  <a:cubicBezTo>
                    <a:pt x="24321" y="32829"/>
                    <a:pt x="49008" y="32620"/>
                    <a:pt x="49008" y="32620"/>
                  </a:cubicBezTo>
                  <a:lnTo>
                    <a:pt x="49739" y="21764"/>
                  </a:lnTo>
                  <a:cubicBezTo>
                    <a:pt x="49739" y="21764"/>
                    <a:pt x="27609" y="20250"/>
                    <a:pt x="26774" y="18163"/>
                  </a:cubicBezTo>
                  <a:cubicBezTo>
                    <a:pt x="25939" y="16023"/>
                    <a:pt x="31106" y="4123"/>
                    <a:pt x="31106" y="4123"/>
                  </a:cubicBezTo>
                  <a:lnTo>
                    <a:pt x="12630" y="0"/>
                  </a:lnTo>
                  <a:close/>
                </a:path>
              </a:pathLst>
            </a:custGeom>
            <a:solidFill>
              <a:srgbClr val="FFCBB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 name="Google Shape;1698;p64"/>
            <p:cNvSpPr/>
            <p:nvPr/>
          </p:nvSpPr>
          <p:spPr>
            <a:xfrm>
              <a:off x="2314050" y="2482350"/>
              <a:ext cx="641975" cy="291825"/>
            </a:xfrm>
            <a:custGeom>
              <a:avLst/>
              <a:gdLst/>
              <a:ahLst/>
              <a:cxnLst/>
              <a:rect l="l" t="t" r="r" b="b"/>
              <a:pathLst>
                <a:path w="25679" h="11673" extrusionOk="0">
                  <a:moveTo>
                    <a:pt x="2975" y="1"/>
                  </a:moveTo>
                  <a:lnTo>
                    <a:pt x="0" y="11431"/>
                  </a:lnTo>
                  <a:cubicBezTo>
                    <a:pt x="4191" y="11558"/>
                    <a:pt x="9433" y="11673"/>
                    <a:pt x="13723" y="11673"/>
                  </a:cubicBezTo>
                  <a:cubicBezTo>
                    <a:pt x="18246" y="11673"/>
                    <a:pt x="21711" y="11545"/>
                    <a:pt x="21764" y="11170"/>
                  </a:cubicBezTo>
                  <a:cubicBezTo>
                    <a:pt x="21869" y="10439"/>
                    <a:pt x="18633" y="9969"/>
                    <a:pt x="16806" y="9813"/>
                  </a:cubicBezTo>
                  <a:cubicBezTo>
                    <a:pt x="17850" y="9813"/>
                    <a:pt x="19011" y="9841"/>
                    <a:pt x="20074" y="9841"/>
                  </a:cubicBezTo>
                  <a:cubicBezTo>
                    <a:pt x="21933" y="9841"/>
                    <a:pt x="23491" y="9756"/>
                    <a:pt x="23591" y="9291"/>
                  </a:cubicBezTo>
                  <a:cubicBezTo>
                    <a:pt x="23800" y="8508"/>
                    <a:pt x="20042" y="7777"/>
                    <a:pt x="17745" y="7621"/>
                  </a:cubicBezTo>
                  <a:cubicBezTo>
                    <a:pt x="18013" y="7608"/>
                    <a:pt x="18333" y="7603"/>
                    <a:pt x="18688" y="7603"/>
                  </a:cubicBezTo>
                  <a:cubicBezTo>
                    <a:pt x="19752" y="7603"/>
                    <a:pt x="21135" y="7647"/>
                    <a:pt x="22377" y="7647"/>
                  </a:cubicBezTo>
                  <a:cubicBezTo>
                    <a:pt x="24035" y="7647"/>
                    <a:pt x="25444" y="7569"/>
                    <a:pt x="25522" y="7203"/>
                  </a:cubicBezTo>
                  <a:cubicBezTo>
                    <a:pt x="25679" y="6160"/>
                    <a:pt x="18477" y="5220"/>
                    <a:pt x="18476" y="5220"/>
                  </a:cubicBezTo>
                  <a:lnTo>
                    <a:pt x="18476" y="5220"/>
                  </a:lnTo>
                  <a:cubicBezTo>
                    <a:pt x="18476" y="5220"/>
                    <a:pt x="19967" y="5338"/>
                    <a:pt x="21518" y="5338"/>
                  </a:cubicBezTo>
                  <a:cubicBezTo>
                    <a:pt x="23224" y="5338"/>
                    <a:pt x="25003" y="5195"/>
                    <a:pt x="24948" y="4594"/>
                  </a:cubicBezTo>
                  <a:cubicBezTo>
                    <a:pt x="24843" y="3759"/>
                    <a:pt x="17589" y="3393"/>
                    <a:pt x="17224" y="2819"/>
                  </a:cubicBezTo>
                  <a:cubicBezTo>
                    <a:pt x="16858" y="2193"/>
                    <a:pt x="19990" y="2454"/>
                    <a:pt x="19677" y="1671"/>
                  </a:cubicBezTo>
                  <a:cubicBezTo>
                    <a:pt x="19363" y="888"/>
                    <a:pt x="2975" y="1"/>
                    <a:pt x="2975" y="1"/>
                  </a:cubicBezTo>
                  <a:close/>
                </a:path>
              </a:pathLst>
            </a:custGeom>
            <a:solidFill>
              <a:srgbClr val="FFCBB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 name="Google Shape;1699;p64"/>
            <p:cNvSpPr/>
            <p:nvPr/>
          </p:nvSpPr>
          <p:spPr>
            <a:xfrm>
              <a:off x="1580750" y="1352325"/>
              <a:ext cx="733325" cy="762100"/>
            </a:xfrm>
            <a:custGeom>
              <a:avLst/>
              <a:gdLst/>
              <a:ahLst/>
              <a:cxnLst/>
              <a:rect l="l" t="t" r="r" b="b"/>
              <a:pathLst>
                <a:path w="29333" h="30484" extrusionOk="0">
                  <a:moveTo>
                    <a:pt x="27553" y="0"/>
                  </a:moveTo>
                  <a:cubicBezTo>
                    <a:pt x="5500" y="0"/>
                    <a:pt x="1" y="26308"/>
                    <a:pt x="1" y="26308"/>
                  </a:cubicBezTo>
                  <a:lnTo>
                    <a:pt x="21347" y="30484"/>
                  </a:lnTo>
                  <a:lnTo>
                    <a:pt x="24948" y="16131"/>
                  </a:lnTo>
                  <a:lnTo>
                    <a:pt x="29332" y="56"/>
                  </a:lnTo>
                  <a:cubicBezTo>
                    <a:pt x="28728" y="18"/>
                    <a:pt x="28135" y="0"/>
                    <a:pt x="27553"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9" name="Google Shape;1700;p64"/>
            <p:cNvSpPr/>
            <p:nvPr/>
          </p:nvSpPr>
          <p:spPr>
            <a:xfrm>
              <a:off x="2254025" y="1300225"/>
              <a:ext cx="251850" cy="246625"/>
            </a:xfrm>
            <a:custGeom>
              <a:avLst/>
              <a:gdLst/>
              <a:ahLst/>
              <a:cxnLst/>
              <a:rect l="l" t="t" r="r" b="b"/>
              <a:pathLst>
                <a:path w="10074" h="9865" extrusionOk="0">
                  <a:moveTo>
                    <a:pt x="3289" y="0"/>
                  </a:moveTo>
                  <a:cubicBezTo>
                    <a:pt x="2192" y="626"/>
                    <a:pt x="1044" y="1305"/>
                    <a:pt x="0" y="2088"/>
                  </a:cubicBezTo>
                  <a:cubicBezTo>
                    <a:pt x="1932" y="5585"/>
                    <a:pt x="7307" y="9864"/>
                    <a:pt x="7307" y="9864"/>
                  </a:cubicBezTo>
                  <a:cubicBezTo>
                    <a:pt x="8716" y="7411"/>
                    <a:pt x="10073" y="4854"/>
                    <a:pt x="10073" y="4802"/>
                  </a:cubicBezTo>
                  <a:cubicBezTo>
                    <a:pt x="7620" y="3497"/>
                    <a:pt x="5324" y="1879"/>
                    <a:pt x="3289"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0" name="Google Shape;1701;p64"/>
            <p:cNvSpPr/>
            <p:nvPr/>
          </p:nvSpPr>
          <p:spPr>
            <a:xfrm>
              <a:off x="2505850" y="1280650"/>
              <a:ext cx="210100" cy="254450"/>
            </a:xfrm>
            <a:custGeom>
              <a:avLst/>
              <a:gdLst/>
              <a:ahLst/>
              <a:cxnLst/>
              <a:rect l="l" t="t" r="r" b="b"/>
              <a:pathLst>
                <a:path w="8404" h="10178" extrusionOk="0">
                  <a:moveTo>
                    <a:pt x="5950" y="0"/>
                  </a:moveTo>
                  <a:cubicBezTo>
                    <a:pt x="4489" y="1931"/>
                    <a:pt x="0" y="5585"/>
                    <a:pt x="0" y="5585"/>
                  </a:cubicBezTo>
                  <a:lnTo>
                    <a:pt x="3289" y="10178"/>
                  </a:lnTo>
                  <a:cubicBezTo>
                    <a:pt x="3289" y="10178"/>
                    <a:pt x="6211" y="8560"/>
                    <a:pt x="8403" y="2297"/>
                  </a:cubicBezTo>
                  <a:cubicBezTo>
                    <a:pt x="7725" y="1357"/>
                    <a:pt x="6890" y="574"/>
                    <a:pt x="5950"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 name="Google Shape;1702;p64"/>
            <p:cNvSpPr/>
            <p:nvPr/>
          </p:nvSpPr>
          <p:spPr>
            <a:xfrm>
              <a:off x="2098750" y="1839100"/>
              <a:ext cx="103100" cy="272725"/>
            </a:xfrm>
            <a:custGeom>
              <a:avLst/>
              <a:gdLst/>
              <a:ahLst/>
              <a:cxnLst/>
              <a:rect l="l" t="t" r="r" b="b"/>
              <a:pathLst>
                <a:path w="4124" h="10909" fill="none" extrusionOk="0">
                  <a:moveTo>
                    <a:pt x="1" y="10908"/>
                  </a:moveTo>
                  <a:lnTo>
                    <a:pt x="4124" y="0"/>
                  </a:lnTo>
                </a:path>
              </a:pathLst>
            </a:custGeom>
            <a:noFill/>
            <a:ln w="16950" cap="flat" cmpd="sng">
              <a:solidFill>
                <a:schemeClr val="accent1"/>
              </a:solidFill>
              <a:prstDash val="solid"/>
              <a:miter lim="52191"/>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 name="Google Shape;1703;p64"/>
            <p:cNvSpPr/>
            <p:nvPr/>
          </p:nvSpPr>
          <p:spPr>
            <a:xfrm>
              <a:off x="3014725" y="1686425"/>
              <a:ext cx="108325" cy="370600"/>
            </a:xfrm>
            <a:custGeom>
              <a:avLst/>
              <a:gdLst/>
              <a:ahLst/>
              <a:cxnLst/>
              <a:rect l="l" t="t" r="r" b="b"/>
              <a:pathLst>
                <a:path w="4333" h="14824" fill="none" extrusionOk="0">
                  <a:moveTo>
                    <a:pt x="4332" y="14823"/>
                  </a:moveTo>
                  <a:cubicBezTo>
                    <a:pt x="3497" y="9709"/>
                    <a:pt x="2088" y="4750"/>
                    <a:pt x="0" y="1"/>
                  </a:cubicBezTo>
                </a:path>
              </a:pathLst>
            </a:custGeom>
            <a:noFill/>
            <a:ln w="16950" cap="flat" cmpd="sng">
              <a:solidFill>
                <a:schemeClr val="accent1"/>
              </a:solidFill>
              <a:prstDash val="solid"/>
              <a:miter lim="52191"/>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 name="Google Shape;1704;p64"/>
            <p:cNvSpPr/>
            <p:nvPr/>
          </p:nvSpPr>
          <p:spPr>
            <a:xfrm>
              <a:off x="5129775" y="2893375"/>
              <a:ext cx="25" cy="2524800"/>
            </a:xfrm>
            <a:custGeom>
              <a:avLst/>
              <a:gdLst/>
              <a:ahLst/>
              <a:cxnLst/>
              <a:rect l="l" t="t" r="r" b="b"/>
              <a:pathLst>
                <a:path w="1" h="100992" fill="none" extrusionOk="0">
                  <a:moveTo>
                    <a:pt x="1" y="0"/>
                  </a:moveTo>
                  <a:lnTo>
                    <a:pt x="1" y="100991"/>
                  </a:lnTo>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 name="Google Shape;1705;p64"/>
            <p:cNvSpPr/>
            <p:nvPr/>
          </p:nvSpPr>
          <p:spPr>
            <a:xfrm>
              <a:off x="1062750" y="2893375"/>
              <a:ext cx="25" cy="2524800"/>
            </a:xfrm>
            <a:custGeom>
              <a:avLst/>
              <a:gdLst/>
              <a:ahLst/>
              <a:cxnLst/>
              <a:rect l="l" t="t" r="r" b="b"/>
              <a:pathLst>
                <a:path w="1" h="100992" fill="none" extrusionOk="0">
                  <a:moveTo>
                    <a:pt x="0" y="0"/>
                  </a:moveTo>
                  <a:lnTo>
                    <a:pt x="0" y="100991"/>
                  </a:lnTo>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 name="Google Shape;1706;p64"/>
            <p:cNvSpPr/>
            <p:nvPr/>
          </p:nvSpPr>
          <p:spPr>
            <a:xfrm>
              <a:off x="4091175" y="2209650"/>
              <a:ext cx="354925" cy="305350"/>
            </a:xfrm>
            <a:custGeom>
              <a:avLst/>
              <a:gdLst/>
              <a:ahLst/>
              <a:cxnLst/>
              <a:rect l="l" t="t" r="r" b="b"/>
              <a:pathLst>
                <a:path w="14197" h="12214" extrusionOk="0">
                  <a:moveTo>
                    <a:pt x="1514" y="12214"/>
                  </a:moveTo>
                  <a:cubicBezTo>
                    <a:pt x="1723" y="12214"/>
                    <a:pt x="1879" y="12109"/>
                    <a:pt x="2036" y="11953"/>
                  </a:cubicBezTo>
                  <a:cubicBezTo>
                    <a:pt x="2349" y="11483"/>
                    <a:pt x="1827" y="11013"/>
                    <a:pt x="1462" y="10752"/>
                  </a:cubicBezTo>
                  <a:cubicBezTo>
                    <a:pt x="1096" y="10544"/>
                    <a:pt x="418" y="10387"/>
                    <a:pt x="157" y="9813"/>
                  </a:cubicBezTo>
                  <a:cubicBezTo>
                    <a:pt x="0" y="9187"/>
                    <a:pt x="261" y="8508"/>
                    <a:pt x="888" y="8143"/>
                  </a:cubicBezTo>
                  <a:cubicBezTo>
                    <a:pt x="1305" y="7882"/>
                    <a:pt x="1827" y="7673"/>
                    <a:pt x="2297" y="7516"/>
                  </a:cubicBezTo>
                  <a:cubicBezTo>
                    <a:pt x="2871" y="7360"/>
                    <a:pt x="3393" y="6994"/>
                    <a:pt x="3706" y="6473"/>
                  </a:cubicBezTo>
                  <a:cubicBezTo>
                    <a:pt x="4123" y="5846"/>
                    <a:pt x="4071" y="5011"/>
                    <a:pt x="4123" y="4281"/>
                  </a:cubicBezTo>
                  <a:cubicBezTo>
                    <a:pt x="4332" y="1462"/>
                    <a:pt x="7203" y="105"/>
                    <a:pt x="9604" y="1"/>
                  </a:cubicBezTo>
                  <a:cubicBezTo>
                    <a:pt x="10856" y="1"/>
                    <a:pt x="12683" y="418"/>
                    <a:pt x="13518" y="1358"/>
                  </a:cubicBezTo>
                  <a:cubicBezTo>
                    <a:pt x="13831" y="1671"/>
                    <a:pt x="13988" y="2088"/>
                    <a:pt x="14092" y="2454"/>
                  </a:cubicBezTo>
                  <a:cubicBezTo>
                    <a:pt x="14196" y="3080"/>
                    <a:pt x="13988" y="3706"/>
                    <a:pt x="13570" y="4176"/>
                  </a:cubicBezTo>
                  <a:cubicBezTo>
                    <a:pt x="13153" y="4646"/>
                    <a:pt x="12579" y="4959"/>
                    <a:pt x="12109" y="5377"/>
                  </a:cubicBezTo>
                  <a:cubicBezTo>
                    <a:pt x="11639" y="5794"/>
                    <a:pt x="11952" y="6264"/>
                    <a:pt x="11848" y="6786"/>
                  </a:cubicBezTo>
                  <a:cubicBezTo>
                    <a:pt x="11743" y="7360"/>
                    <a:pt x="11326" y="7621"/>
                    <a:pt x="10856" y="7934"/>
                  </a:cubicBezTo>
                  <a:cubicBezTo>
                    <a:pt x="9760" y="8508"/>
                    <a:pt x="8508" y="8665"/>
                    <a:pt x="7307" y="9030"/>
                  </a:cubicBezTo>
                  <a:cubicBezTo>
                    <a:pt x="6942" y="9082"/>
                    <a:pt x="6576" y="9239"/>
                    <a:pt x="6263" y="9500"/>
                  </a:cubicBezTo>
                  <a:cubicBezTo>
                    <a:pt x="5950" y="9813"/>
                    <a:pt x="5637" y="10230"/>
                    <a:pt x="5376" y="10648"/>
                  </a:cubicBezTo>
                  <a:cubicBezTo>
                    <a:pt x="4854" y="11379"/>
                    <a:pt x="4071" y="11848"/>
                    <a:pt x="3184" y="12057"/>
                  </a:cubicBezTo>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 name="Google Shape;1707;p64"/>
            <p:cNvSpPr/>
            <p:nvPr/>
          </p:nvSpPr>
          <p:spPr>
            <a:xfrm>
              <a:off x="4239925" y="2522800"/>
              <a:ext cx="118750" cy="170950"/>
            </a:xfrm>
            <a:custGeom>
              <a:avLst/>
              <a:gdLst/>
              <a:ahLst/>
              <a:cxnLst/>
              <a:rect l="l" t="t" r="r" b="b"/>
              <a:pathLst>
                <a:path w="4750" h="6838" extrusionOk="0">
                  <a:moveTo>
                    <a:pt x="0" y="1"/>
                  </a:moveTo>
                  <a:lnTo>
                    <a:pt x="0" y="1149"/>
                  </a:lnTo>
                  <a:lnTo>
                    <a:pt x="2297" y="1149"/>
                  </a:lnTo>
                  <a:cubicBezTo>
                    <a:pt x="2325" y="1147"/>
                    <a:pt x="2354" y="1146"/>
                    <a:pt x="2382" y="1146"/>
                  </a:cubicBezTo>
                  <a:cubicBezTo>
                    <a:pt x="3075" y="1146"/>
                    <a:pt x="3654" y="1752"/>
                    <a:pt x="3654" y="2454"/>
                  </a:cubicBezTo>
                  <a:lnTo>
                    <a:pt x="3654" y="4385"/>
                  </a:lnTo>
                  <a:cubicBezTo>
                    <a:pt x="3654" y="5116"/>
                    <a:pt x="3027" y="5690"/>
                    <a:pt x="2297" y="5690"/>
                  </a:cubicBezTo>
                  <a:lnTo>
                    <a:pt x="0" y="5690"/>
                  </a:lnTo>
                  <a:lnTo>
                    <a:pt x="0" y="6838"/>
                  </a:lnTo>
                  <a:lnTo>
                    <a:pt x="2297" y="6838"/>
                  </a:lnTo>
                  <a:cubicBezTo>
                    <a:pt x="3654" y="6838"/>
                    <a:pt x="4750" y="5742"/>
                    <a:pt x="4750" y="4385"/>
                  </a:cubicBezTo>
                  <a:lnTo>
                    <a:pt x="4750" y="2454"/>
                  </a:lnTo>
                  <a:cubicBezTo>
                    <a:pt x="4750" y="1097"/>
                    <a:pt x="3654" y="1"/>
                    <a:pt x="2297"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 name="Google Shape;1708;p64"/>
            <p:cNvSpPr/>
            <p:nvPr/>
          </p:nvSpPr>
          <p:spPr>
            <a:xfrm>
              <a:off x="4050725" y="2484975"/>
              <a:ext cx="232275" cy="280550"/>
            </a:xfrm>
            <a:custGeom>
              <a:avLst/>
              <a:gdLst/>
              <a:ahLst/>
              <a:cxnLst/>
              <a:rect l="l" t="t" r="r" b="b"/>
              <a:pathLst>
                <a:path w="9291" h="11222" extrusionOk="0">
                  <a:moveTo>
                    <a:pt x="0" y="0"/>
                  </a:moveTo>
                  <a:lnTo>
                    <a:pt x="0" y="7203"/>
                  </a:lnTo>
                  <a:cubicBezTo>
                    <a:pt x="0" y="9447"/>
                    <a:pt x="1775" y="11221"/>
                    <a:pt x="3967" y="11221"/>
                  </a:cubicBezTo>
                  <a:lnTo>
                    <a:pt x="5272" y="11221"/>
                  </a:lnTo>
                  <a:cubicBezTo>
                    <a:pt x="7464" y="11221"/>
                    <a:pt x="9290" y="9447"/>
                    <a:pt x="9290" y="7203"/>
                  </a:cubicBezTo>
                  <a:lnTo>
                    <a:pt x="9290" y="0"/>
                  </a:ln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8" name="Google Shape;1709;p64"/>
            <p:cNvSpPr/>
            <p:nvPr/>
          </p:nvSpPr>
          <p:spPr>
            <a:xfrm>
              <a:off x="4012875" y="2726350"/>
              <a:ext cx="307975" cy="54825"/>
            </a:xfrm>
            <a:custGeom>
              <a:avLst/>
              <a:gdLst/>
              <a:ahLst/>
              <a:cxnLst/>
              <a:rect l="l" t="t" r="r" b="b"/>
              <a:pathLst>
                <a:path w="12319" h="2193" extrusionOk="0">
                  <a:moveTo>
                    <a:pt x="1" y="1"/>
                  </a:moveTo>
                  <a:cubicBezTo>
                    <a:pt x="1" y="1"/>
                    <a:pt x="53" y="2193"/>
                    <a:pt x="3498" y="2193"/>
                  </a:cubicBezTo>
                  <a:lnTo>
                    <a:pt x="8821" y="2193"/>
                  </a:lnTo>
                  <a:cubicBezTo>
                    <a:pt x="12214" y="2193"/>
                    <a:pt x="12318" y="1"/>
                    <a:pt x="12318"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 name="Google Shape;1710;p64"/>
            <p:cNvSpPr/>
            <p:nvPr/>
          </p:nvSpPr>
          <p:spPr>
            <a:xfrm>
              <a:off x="882700" y="2773325"/>
              <a:ext cx="4384100" cy="146175"/>
            </a:xfrm>
            <a:custGeom>
              <a:avLst/>
              <a:gdLst/>
              <a:ahLst/>
              <a:cxnLst/>
              <a:rect l="l" t="t" r="r" b="b"/>
              <a:pathLst>
                <a:path w="175364" h="5847" extrusionOk="0">
                  <a:moveTo>
                    <a:pt x="0" y="1"/>
                  </a:moveTo>
                  <a:lnTo>
                    <a:pt x="0" y="5846"/>
                  </a:lnTo>
                  <a:lnTo>
                    <a:pt x="175364" y="5846"/>
                  </a:lnTo>
                  <a:lnTo>
                    <a:pt x="175364" y="1"/>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 name="Google Shape;1711;p64"/>
            <p:cNvSpPr/>
            <p:nvPr/>
          </p:nvSpPr>
          <p:spPr>
            <a:xfrm>
              <a:off x="5200250" y="557775"/>
              <a:ext cx="310550" cy="368850"/>
            </a:xfrm>
            <a:custGeom>
              <a:avLst/>
              <a:gdLst/>
              <a:ahLst/>
              <a:cxnLst/>
              <a:rect l="l" t="t" r="r" b="b"/>
              <a:pathLst>
                <a:path w="12422" h="14754" extrusionOk="0">
                  <a:moveTo>
                    <a:pt x="8768" y="1"/>
                  </a:moveTo>
                  <a:lnTo>
                    <a:pt x="0" y="5951"/>
                  </a:lnTo>
                  <a:lnTo>
                    <a:pt x="887" y="11640"/>
                  </a:lnTo>
                  <a:cubicBezTo>
                    <a:pt x="887" y="11640"/>
                    <a:pt x="1027" y="14754"/>
                    <a:pt x="4332" y="14754"/>
                  </a:cubicBezTo>
                  <a:cubicBezTo>
                    <a:pt x="4529" y="14754"/>
                    <a:pt x="4738" y="14743"/>
                    <a:pt x="4958" y="14719"/>
                  </a:cubicBezTo>
                  <a:cubicBezTo>
                    <a:pt x="9082" y="14302"/>
                    <a:pt x="12422" y="10231"/>
                    <a:pt x="12422" y="10231"/>
                  </a:cubicBezTo>
                  <a:lnTo>
                    <a:pt x="8768" y="1"/>
                  </a:lnTo>
                  <a:close/>
                </a:path>
              </a:pathLst>
            </a:custGeom>
            <a:solidFill>
              <a:srgbClr val="AF57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 name="Google Shape;1712;p64"/>
            <p:cNvSpPr/>
            <p:nvPr/>
          </p:nvSpPr>
          <p:spPr>
            <a:xfrm>
              <a:off x="5017575" y="297025"/>
              <a:ext cx="447550" cy="471050"/>
            </a:xfrm>
            <a:custGeom>
              <a:avLst/>
              <a:gdLst/>
              <a:ahLst/>
              <a:cxnLst/>
              <a:rect l="l" t="t" r="r" b="b"/>
              <a:pathLst>
                <a:path w="17902" h="18842" extrusionOk="0">
                  <a:moveTo>
                    <a:pt x="10592" y="1"/>
                  </a:moveTo>
                  <a:cubicBezTo>
                    <a:pt x="9154" y="1"/>
                    <a:pt x="7570" y="747"/>
                    <a:pt x="5950" y="2550"/>
                  </a:cubicBezTo>
                  <a:cubicBezTo>
                    <a:pt x="3445" y="5264"/>
                    <a:pt x="0" y="16329"/>
                    <a:pt x="4698" y="18208"/>
                  </a:cubicBezTo>
                  <a:cubicBezTo>
                    <a:pt x="5732" y="18624"/>
                    <a:pt x="6870" y="18842"/>
                    <a:pt x="8024" y="18842"/>
                  </a:cubicBezTo>
                  <a:cubicBezTo>
                    <a:pt x="11645" y="18842"/>
                    <a:pt x="15423" y="16695"/>
                    <a:pt x="16650" y="11788"/>
                  </a:cubicBezTo>
                  <a:cubicBezTo>
                    <a:pt x="17902" y="6701"/>
                    <a:pt x="14900" y="1"/>
                    <a:pt x="10592" y="1"/>
                  </a:cubicBezTo>
                  <a:close/>
                </a:path>
              </a:pathLst>
            </a:custGeom>
            <a:solidFill>
              <a:srgbClr val="AF57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 name="Google Shape;1713;p64"/>
            <p:cNvSpPr/>
            <p:nvPr/>
          </p:nvSpPr>
          <p:spPr>
            <a:xfrm>
              <a:off x="5214600" y="711750"/>
              <a:ext cx="160500" cy="62650"/>
            </a:xfrm>
            <a:custGeom>
              <a:avLst/>
              <a:gdLst/>
              <a:ahLst/>
              <a:cxnLst/>
              <a:rect l="l" t="t" r="r" b="b"/>
              <a:pathLst>
                <a:path w="6420" h="2506" fill="none" extrusionOk="0">
                  <a:moveTo>
                    <a:pt x="0" y="2401"/>
                  </a:moveTo>
                  <a:cubicBezTo>
                    <a:pt x="2349" y="2506"/>
                    <a:pt x="4698" y="1619"/>
                    <a:pt x="6420" y="1"/>
                  </a:cubicBezTo>
                </a:path>
              </a:pathLst>
            </a:custGeom>
            <a:noFill/>
            <a:ln w="11750" cap="flat" cmpd="sng">
              <a:solidFill>
                <a:srgbClr val="752D21"/>
              </a:solidFill>
              <a:prstDash val="solid"/>
              <a:miter lim="52191"/>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 name="Google Shape;1714;p64"/>
            <p:cNvSpPr/>
            <p:nvPr/>
          </p:nvSpPr>
          <p:spPr>
            <a:xfrm>
              <a:off x="5420750" y="573450"/>
              <a:ext cx="25" cy="25"/>
            </a:xfrm>
            <a:custGeom>
              <a:avLst/>
              <a:gdLst/>
              <a:ahLst/>
              <a:cxnLst/>
              <a:rect l="l" t="t" r="r" b="b"/>
              <a:pathLst>
                <a:path w="1" h="1" extrusionOk="0">
                  <a:moveTo>
                    <a:pt x="1" y="0"/>
                  </a:moveTo>
                  <a:close/>
                </a:path>
              </a:pathLst>
            </a:custGeom>
            <a:solidFill>
              <a:srgbClr val="FF855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4" name="Google Shape;1715;p64"/>
            <p:cNvSpPr/>
            <p:nvPr/>
          </p:nvSpPr>
          <p:spPr>
            <a:xfrm>
              <a:off x="5419450" y="572475"/>
              <a:ext cx="1325" cy="3600"/>
            </a:xfrm>
            <a:custGeom>
              <a:avLst/>
              <a:gdLst/>
              <a:ahLst/>
              <a:cxnLst/>
              <a:rect l="l" t="t" r="r" b="b"/>
              <a:pathLst>
                <a:path w="53" h="144" extrusionOk="0">
                  <a:moveTo>
                    <a:pt x="46" y="0"/>
                  </a:moveTo>
                  <a:cubicBezTo>
                    <a:pt x="40" y="0"/>
                    <a:pt x="27" y="13"/>
                    <a:pt x="0" y="39"/>
                  </a:cubicBezTo>
                  <a:lnTo>
                    <a:pt x="0" y="91"/>
                  </a:lnTo>
                  <a:lnTo>
                    <a:pt x="0" y="144"/>
                  </a:lnTo>
                  <a:lnTo>
                    <a:pt x="53" y="39"/>
                  </a:lnTo>
                  <a:cubicBezTo>
                    <a:pt x="53" y="13"/>
                    <a:pt x="53" y="0"/>
                    <a:pt x="46" y="0"/>
                  </a:cubicBezTo>
                  <a:close/>
                </a:path>
              </a:pathLst>
            </a:custGeom>
            <a:solidFill>
              <a:srgbClr val="FF855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5" name="Google Shape;1716;p64"/>
            <p:cNvSpPr/>
            <p:nvPr/>
          </p:nvSpPr>
          <p:spPr>
            <a:xfrm>
              <a:off x="5136300" y="527775"/>
              <a:ext cx="39175" cy="82225"/>
            </a:xfrm>
            <a:custGeom>
              <a:avLst/>
              <a:gdLst/>
              <a:ahLst/>
              <a:cxnLst/>
              <a:rect l="l" t="t" r="r" b="b"/>
              <a:pathLst>
                <a:path w="1567" h="3289" fill="none" extrusionOk="0">
                  <a:moveTo>
                    <a:pt x="1567" y="1"/>
                  </a:moveTo>
                  <a:cubicBezTo>
                    <a:pt x="1567" y="1"/>
                    <a:pt x="1" y="2140"/>
                    <a:pt x="157" y="2610"/>
                  </a:cubicBezTo>
                  <a:cubicBezTo>
                    <a:pt x="366" y="3289"/>
                    <a:pt x="1567" y="3132"/>
                    <a:pt x="1567" y="3132"/>
                  </a:cubicBezTo>
                </a:path>
              </a:pathLst>
            </a:custGeom>
            <a:noFill/>
            <a:ln w="11750" cap="flat" cmpd="sng">
              <a:solidFill>
                <a:srgbClr val="752D21"/>
              </a:solidFill>
              <a:prstDash val="solid"/>
              <a:miter lim="52191"/>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6" name="Google Shape;1717;p64"/>
            <p:cNvSpPr/>
            <p:nvPr/>
          </p:nvSpPr>
          <p:spPr>
            <a:xfrm>
              <a:off x="5240700" y="535350"/>
              <a:ext cx="19600" cy="21400"/>
            </a:xfrm>
            <a:custGeom>
              <a:avLst/>
              <a:gdLst/>
              <a:ahLst/>
              <a:cxnLst/>
              <a:rect l="l" t="t" r="r" b="b"/>
              <a:pathLst>
                <a:path w="784" h="856" extrusionOk="0">
                  <a:moveTo>
                    <a:pt x="407" y="1"/>
                  </a:moveTo>
                  <a:cubicBezTo>
                    <a:pt x="263" y="1"/>
                    <a:pt x="105" y="149"/>
                    <a:pt x="105" y="376"/>
                  </a:cubicBezTo>
                  <a:cubicBezTo>
                    <a:pt x="0" y="585"/>
                    <a:pt x="105" y="794"/>
                    <a:pt x="313" y="846"/>
                  </a:cubicBezTo>
                  <a:cubicBezTo>
                    <a:pt x="334" y="853"/>
                    <a:pt x="355" y="856"/>
                    <a:pt x="377" y="856"/>
                  </a:cubicBezTo>
                  <a:cubicBezTo>
                    <a:pt x="522" y="856"/>
                    <a:pt x="686" y="714"/>
                    <a:pt x="731" y="533"/>
                  </a:cubicBezTo>
                  <a:cubicBezTo>
                    <a:pt x="783" y="324"/>
                    <a:pt x="679" y="63"/>
                    <a:pt x="470" y="11"/>
                  </a:cubicBezTo>
                  <a:cubicBezTo>
                    <a:pt x="450" y="4"/>
                    <a:pt x="429" y="1"/>
                    <a:pt x="407" y="1"/>
                  </a:cubicBezTo>
                  <a:close/>
                </a:path>
              </a:pathLst>
            </a:custGeom>
            <a:solidFill>
              <a:srgbClr val="4A1A1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 name="Google Shape;1718;p64"/>
            <p:cNvSpPr/>
            <p:nvPr/>
          </p:nvSpPr>
          <p:spPr>
            <a:xfrm>
              <a:off x="5116725" y="493600"/>
              <a:ext cx="19600" cy="21400"/>
            </a:xfrm>
            <a:custGeom>
              <a:avLst/>
              <a:gdLst/>
              <a:ahLst/>
              <a:cxnLst/>
              <a:rect l="l" t="t" r="r" b="b"/>
              <a:pathLst>
                <a:path w="784" h="856" extrusionOk="0">
                  <a:moveTo>
                    <a:pt x="408" y="1"/>
                  </a:moveTo>
                  <a:cubicBezTo>
                    <a:pt x="263" y="1"/>
                    <a:pt x="99" y="149"/>
                    <a:pt x="53" y="376"/>
                  </a:cubicBezTo>
                  <a:cubicBezTo>
                    <a:pt x="1" y="585"/>
                    <a:pt x="105" y="793"/>
                    <a:pt x="314" y="846"/>
                  </a:cubicBezTo>
                  <a:cubicBezTo>
                    <a:pt x="334" y="852"/>
                    <a:pt x="355" y="856"/>
                    <a:pt x="377" y="856"/>
                  </a:cubicBezTo>
                  <a:cubicBezTo>
                    <a:pt x="522" y="856"/>
                    <a:pt x="686" y="708"/>
                    <a:pt x="732" y="480"/>
                  </a:cubicBezTo>
                  <a:cubicBezTo>
                    <a:pt x="784" y="324"/>
                    <a:pt x="679" y="63"/>
                    <a:pt x="471" y="11"/>
                  </a:cubicBezTo>
                  <a:cubicBezTo>
                    <a:pt x="450" y="4"/>
                    <a:pt x="429" y="1"/>
                    <a:pt x="408" y="1"/>
                  </a:cubicBezTo>
                  <a:close/>
                </a:path>
              </a:pathLst>
            </a:custGeom>
            <a:solidFill>
              <a:srgbClr val="4A1A1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 name="Google Shape;1719;p64"/>
            <p:cNvSpPr/>
            <p:nvPr/>
          </p:nvSpPr>
          <p:spPr>
            <a:xfrm>
              <a:off x="5105000" y="629550"/>
              <a:ext cx="84825" cy="65925"/>
            </a:xfrm>
            <a:custGeom>
              <a:avLst/>
              <a:gdLst/>
              <a:ahLst/>
              <a:cxnLst/>
              <a:rect l="l" t="t" r="r" b="b"/>
              <a:pathLst>
                <a:path w="3393" h="2637" extrusionOk="0">
                  <a:moveTo>
                    <a:pt x="366" y="1"/>
                  </a:moveTo>
                  <a:lnTo>
                    <a:pt x="366" y="1"/>
                  </a:lnTo>
                  <a:cubicBezTo>
                    <a:pt x="366" y="1"/>
                    <a:pt x="0" y="2140"/>
                    <a:pt x="1357" y="2558"/>
                  </a:cubicBezTo>
                  <a:cubicBezTo>
                    <a:pt x="1531" y="2612"/>
                    <a:pt x="1691" y="2637"/>
                    <a:pt x="1838" y="2637"/>
                  </a:cubicBezTo>
                  <a:cubicBezTo>
                    <a:pt x="3100" y="2637"/>
                    <a:pt x="3393" y="836"/>
                    <a:pt x="3393" y="836"/>
                  </a:cubicBezTo>
                  <a:lnTo>
                    <a:pt x="366" y="1"/>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 name="Google Shape;1720;p64"/>
            <p:cNvSpPr/>
            <p:nvPr/>
          </p:nvSpPr>
          <p:spPr>
            <a:xfrm>
              <a:off x="5056725" y="265125"/>
              <a:ext cx="524550" cy="397075"/>
            </a:xfrm>
            <a:custGeom>
              <a:avLst/>
              <a:gdLst/>
              <a:ahLst/>
              <a:cxnLst/>
              <a:rect l="l" t="t" r="r" b="b"/>
              <a:pathLst>
                <a:path w="20982" h="15883" extrusionOk="0">
                  <a:moveTo>
                    <a:pt x="10475" y="0"/>
                  </a:moveTo>
                  <a:cubicBezTo>
                    <a:pt x="9450" y="0"/>
                    <a:pt x="8466" y="205"/>
                    <a:pt x="7620" y="642"/>
                  </a:cubicBezTo>
                  <a:cubicBezTo>
                    <a:pt x="6743" y="262"/>
                    <a:pt x="5952" y="101"/>
                    <a:pt x="5242" y="101"/>
                  </a:cubicBezTo>
                  <a:cubicBezTo>
                    <a:pt x="1478" y="101"/>
                    <a:pt x="0" y="4609"/>
                    <a:pt x="0" y="4609"/>
                  </a:cubicBezTo>
                  <a:cubicBezTo>
                    <a:pt x="2871" y="7479"/>
                    <a:pt x="10752" y="7688"/>
                    <a:pt x="10752" y="7688"/>
                  </a:cubicBezTo>
                  <a:cubicBezTo>
                    <a:pt x="10752" y="7688"/>
                    <a:pt x="9499" y="10715"/>
                    <a:pt x="12996" y="14212"/>
                  </a:cubicBezTo>
                  <a:lnTo>
                    <a:pt x="15866" y="15882"/>
                  </a:lnTo>
                  <a:cubicBezTo>
                    <a:pt x="17745" y="14838"/>
                    <a:pt x="20981" y="9045"/>
                    <a:pt x="17798" y="3930"/>
                  </a:cubicBezTo>
                  <a:cubicBezTo>
                    <a:pt x="16312" y="1493"/>
                    <a:pt x="13243" y="0"/>
                    <a:pt x="10475"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 name="Google Shape;1721;p64"/>
            <p:cNvSpPr/>
            <p:nvPr/>
          </p:nvSpPr>
          <p:spPr>
            <a:xfrm>
              <a:off x="5420750" y="238450"/>
              <a:ext cx="174875" cy="169875"/>
            </a:xfrm>
            <a:custGeom>
              <a:avLst/>
              <a:gdLst/>
              <a:ahLst/>
              <a:cxnLst/>
              <a:rect l="l" t="t" r="r" b="b"/>
              <a:pathLst>
                <a:path w="6995" h="6795" extrusionOk="0">
                  <a:moveTo>
                    <a:pt x="3537" y="0"/>
                  </a:moveTo>
                  <a:cubicBezTo>
                    <a:pt x="2552" y="0"/>
                    <a:pt x="1578" y="442"/>
                    <a:pt x="940" y="1292"/>
                  </a:cubicBezTo>
                  <a:cubicBezTo>
                    <a:pt x="470" y="1918"/>
                    <a:pt x="1" y="3379"/>
                    <a:pt x="523" y="4267"/>
                  </a:cubicBezTo>
                  <a:lnTo>
                    <a:pt x="1880" y="6093"/>
                  </a:lnTo>
                  <a:cubicBezTo>
                    <a:pt x="2192" y="6539"/>
                    <a:pt x="2656" y="6795"/>
                    <a:pt x="3142" y="6795"/>
                  </a:cubicBezTo>
                  <a:cubicBezTo>
                    <a:pt x="3226" y="6795"/>
                    <a:pt x="3309" y="6787"/>
                    <a:pt x="3393" y="6772"/>
                  </a:cubicBezTo>
                  <a:cubicBezTo>
                    <a:pt x="4959" y="6668"/>
                    <a:pt x="6264" y="5572"/>
                    <a:pt x="6681" y="4110"/>
                  </a:cubicBezTo>
                  <a:cubicBezTo>
                    <a:pt x="6994" y="2597"/>
                    <a:pt x="6316" y="1031"/>
                    <a:pt x="4907" y="300"/>
                  </a:cubicBezTo>
                  <a:cubicBezTo>
                    <a:pt x="4471" y="99"/>
                    <a:pt x="4003" y="0"/>
                    <a:pt x="3537"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1" name="Google Shape;1722;p64"/>
            <p:cNvSpPr/>
            <p:nvPr/>
          </p:nvSpPr>
          <p:spPr>
            <a:xfrm>
              <a:off x="5339850" y="544325"/>
              <a:ext cx="72800" cy="126225"/>
            </a:xfrm>
            <a:custGeom>
              <a:avLst/>
              <a:gdLst/>
              <a:ahLst/>
              <a:cxnLst/>
              <a:rect l="l" t="t" r="r" b="b"/>
              <a:pathLst>
                <a:path w="2912" h="5049" extrusionOk="0">
                  <a:moveTo>
                    <a:pt x="1430" y="0"/>
                  </a:moveTo>
                  <a:cubicBezTo>
                    <a:pt x="1309" y="0"/>
                    <a:pt x="1180" y="22"/>
                    <a:pt x="1045" y="69"/>
                  </a:cubicBezTo>
                  <a:cubicBezTo>
                    <a:pt x="575" y="278"/>
                    <a:pt x="210" y="696"/>
                    <a:pt x="105" y="1217"/>
                  </a:cubicBezTo>
                  <a:lnTo>
                    <a:pt x="1" y="4401"/>
                  </a:lnTo>
                  <a:cubicBezTo>
                    <a:pt x="225" y="4850"/>
                    <a:pt x="533" y="5048"/>
                    <a:pt x="867" y="5048"/>
                  </a:cubicBezTo>
                  <a:cubicBezTo>
                    <a:pt x="1232" y="5048"/>
                    <a:pt x="1629" y="4810"/>
                    <a:pt x="1984" y="4401"/>
                  </a:cubicBezTo>
                  <a:cubicBezTo>
                    <a:pt x="2454" y="3827"/>
                    <a:pt x="2715" y="3149"/>
                    <a:pt x="2819" y="2418"/>
                  </a:cubicBezTo>
                  <a:cubicBezTo>
                    <a:pt x="2912" y="1353"/>
                    <a:pt x="2388" y="0"/>
                    <a:pt x="1430" y="0"/>
                  </a:cubicBezTo>
                  <a:close/>
                </a:path>
              </a:pathLst>
            </a:custGeom>
            <a:solidFill>
              <a:srgbClr val="AF57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2" name="Google Shape;1723;p64"/>
            <p:cNvSpPr/>
            <p:nvPr/>
          </p:nvSpPr>
          <p:spPr>
            <a:xfrm>
              <a:off x="5242000" y="492550"/>
              <a:ext cx="56125" cy="44375"/>
            </a:xfrm>
            <a:custGeom>
              <a:avLst/>
              <a:gdLst/>
              <a:ahLst/>
              <a:cxnLst/>
              <a:rect l="l" t="t" r="r" b="b"/>
              <a:pathLst>
                <a:path w="2245" h="1775" fill="none" extrusionOk="0">
                  <a:moveTo>
                    <a:pt x="0" y="53"/>
                  </a:moveTo>
                  <a:cubicBezTo>
                    <a:pt x="1096" y="0"/>
                    <a:pt x="2036" y="731"/>
                    <a:pt x="2245" y="1775"/>
                  </a:cubicBezTo>
                </a:path>
              </a:pathLst>
            </a:custGeom>
            <a:noFill/>
            <a:ln w="7825" cap="rnd" cmpd="sng">
              <a:solidFill>
                <a:srgbClr val="4A1A1A"/>
              </a:solidFill>
              <a:prstDash val="solid"/>
              <a:miter lim="52191"/>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3" name="Google Shape;1724;p64"/>
            <p:cNvSpPr/>
            <p:nvPr/>
          </p:nvSpPr>
          <p:spPr>
            <a:xfrm>
              <a:off x="5116725" y="458625"/>
              <a:ext cx="52225" cy="14375"/>
            </a:xfrm>
            <a:custGeom>
              <a:avLst/>
              <a:gdLst/>
              <a:ahLst/>
              <a:cxnLst/>
              <a:rect l="l" t="t" r="r" b="b"/>
              <a:pathLst>
                <a:path w="2089" h="575" fill="none" extrusionOk="0">
                  <a:moveTo>
                    <a:pt x="1" y="261"/>
                  </a:moveTo>
                  <a:cubicBezTo>
                    <a:pt x="732" y="0"/>
                    <a:pt x="1462" y="157"/>
                    <a:pt x="2089" y="575"/>
                  </a:cubicBezTo>
                </a:path>
              </a:pathLst>
            </a:custGeom>
            <a:noFill/>
            <a:ln w="7825" cap="rnd" cmpd="sng">
              <a:solidFill>
                <a:srgbClr val="4A1A1A"/>
              </a:solidFill>
              <a:prstDash val="solid"/>
              <a:miter lim="52191"/>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4" name="Google Shape;1725;p64"/>
            <p:cNvSpPr/>
            <p:nvPr/>
          </p:nvSpPr>
          <p:spPr>
            <a:xfrm>
              <a:off x="5095850" y="2948175"/>
              <a:ext cx="927750" cy="2396925"/>
            </a:xfrm>
            <a:custGeom>
              <a:avLst/>
              <a:gdLst/>
              <a:ahLst/>
              <a:cxnLst/>
              <a:rect l="l" t="t" r="r" b="b"/>
              <a:pathLst>
                <a:path w="37110" h="95877" extrusionOk="0">
                  <a:moveTo>
                    <a:pt x="37109" y="0"/>
                  </a:moveTo>
                  <a:lnTo>
                    <a:pt x="14667" y="888"/>
                  </a:lnTo>
                  <a:lnTo>
                    <a:pt x="6368" y="88726"/>
                  </a:lnTo>
                  <a:lnTo>
                    <a:pt x="1" y="95877"/>
                  </a:lnTo>
                  <a:cubicBezTo>
                    <a:pt x="1" y="95877"/>
                    <a:pt x="21921" y="94937"/>
                    <a:pt x="22652" y="94207"/>
                  </a:cubicBezTo>
                  <a:cubicBezTo>
                    <a:pt x="23331" y="93476"/>
                    <a:pt x="22339" y="88465"/>
                    <a:pt x="22339" y="88465"/>
                  </a:cubicBezTo>
                  <a:lnTo>
                    <a:pt x="37109" y="0"/>
                  </a:lnTo>
                  <a:close/>
                </a:path>
              </a:pathLst>
            </a:custGeom>
            <a:solidFill>
              <a:srgbClr val="AF57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5" name="Google Shape;1726;p64"/>
            <p:cNvSpPr/>
            <p:nvPr/>
          </p:nvSpPr>
          <p:spPr>
            <a:xfrm>
              <a:off x="4913200" y="5179375"/>
              <a:ext cx="758100" cy="225750"/>
            </a:xfrm>
            <a:custGeom>
              <a:avLst/>
              <a:gdLst/>
              <a:ahLst/>
              <a:cxnLst/>
              <a:rect l="l" t="t" r="r" b="b"/>
              <a:pathLst>
                <a:path w="30324" h="9030" extrusionOk="0">
                  <a:moveTo>
                    <a:pt x="29854" y="0"/>
                  </a:moveTo>
                  <a:lnTo>
                    <a:pt x="24113" y="5011"/>
                  </a:lnTo>
                  <a:lnTo>
                    <a:pt x="21660" y="5011"/>
                  </a:lnTo>
                  <a:lnTo>
                    <a:pt x="11691" y="731"/>
                  </a:lnTo>
                  <a:lnTo>
                    <a:pt x="992" y="6629"/>
                  </a:lnTo>
                  <a:cubicBezTo>
                    <a:pt x="0" y="7359"/>
                    <a:pt x="470" y="8925"/>
                    <a:pt x="1670" y="9029"/>
                  </a:cubicBezTo>
                  <a:lnTo>
                    <a:pt x="16910" y="8925"/>
                  </a:lnTo>
                  <a:lnTo>
                    <a:pt x="20929" y="6107"/>
                  </a:lnTo>
                  <a:lnTo>
                    <a:pt x="22077" y="6107"/>
                  </a:lnTo>
                  <a:lnTo>
                    <a:pt x="22077" y="8925"/>
                  </a:lnTo>
                  <a:lnTo>
                    <a:pt x="30323" y="8821"/>
                  </a:lnTo>
                  <a:lnTo>
                    <a:pt x="30323" y="4906"/>
                  </a:lnTo>
                  <a:lnTo>
                    <a:pt x="26357" y="4959"/>
                  </a:lnTo>
                  <a:lnTo>
                    <a:pt x="30323" y="1670"/>
                  </a:lnTo>
                  <a:lnTo>
                    <a:pt x="29854"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6" name="Google Shape;1727;p64"/>
            <p:cNvSpPr/>
            <p:nvPr/>
          </p:nvSpPr>
          <p:spPr>
            <a:xfrm>
              <a:off x="6037925" y="2948175"/>
              <a:ext cx="622400" cy="2396925"/>
            </a:xfrm>
            <a:custGeom>
              <a:avLst/>
              <a:gdLst/>
              <a:ahLst/>
              <a:cxnLst/>
              <a:rect l="l" t="t" r="r" b="b"/>
              <a:pathLst>
                <a:path w="24896" h="95877" extrusionOk="0">
                  <a:moveTo>
                    <a:pt x="24896" y="0"/>
                  </a:moveTo>
                  <a:lnTo>
                    <a:pt x="2453" y="888"/>
                  </a:lnTo>
                  <a:lnTo>
                    <a:pt x="6368" y="88726"/>
                  </a:lnTo>
                  <a:lnTo>
                    <a:pt x="0" y="95877"/>
                  </a:lnTo>
                  <a:cubicBezTo>
                    <a:pt x="0" y="95877"/>
                    <a:pt x="21921" y="94937"/>
                    <a:pt x="22651" y="94207"/>
                  </a:cubicBezTo>
                  <a:cubicBezTo>
                    <a:pt x="23330" y="93476"/>
                    <a:pt x="22338" y="88465"/>
                    <a:pt x="22338" y="88465"/>
                  </a:cubicBezTo>
                  <a:lnTo>
                    <a:pt x="24896" y="0"/>
                  </a:lnTo>
                  <a:close/>
                </a:path>
              </a:pathLst>
            </a:custGeom>
            <a:solidFill>
              <a:srgbClr val="AF57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7" name="Google Shape;1728;p64"/>
            <p:cNvSpPr/>
            <p:nvPr/>
          </p:nvSpPr>
          <p:spPr>
            <a:xfrm>
              <a:off x="5855250" y="5179375"/>
              <a:ext cx="759400" cy="225750"/>
            </a:xfrm>
            <a:custGeom>
              <a:avLst/>
              <a:gdLst/>
              <a:ahLst/>
              <a:cxnLst/>
              <a:rect l="l" t="t" r="r" b="b"/>
              <a:pathLst>
                <a:path w="30376" h="9030" extrusionOk="0">
                  <a:moveTo>
                    <a:pt x="29854" y="0"/>
                  </a:moveTo>
                  <a:lnTo>
                    <a:pt x="24113" y="5011"/>
                  </a:lnTo>
                  <a:lnTo>
                    <a:pt x="21660" y="5011"/>
                  </a:lnTo>
                  <a:lnTo>
                    <a:pt x="11691" y="731"/>
                  </a:lnTo>
                  <a:lnTo>
                    <a:pt x="992" y="6681"/>
                  </a:lnTo>
                  <a:cubicBezTo>
                    <a:pt x="0" y="7359"/>
                    <a:pt x="470" y="8925"/>
                    <a:pt x="1671" y="9029"/>
                  </a:cubicBezTo>
                  <a:lnTo>
                    <a:pt x="16911" y="8925"/>
                  </a:lnTo>
                  <a:lnTo>
                    <a:pt x="20929" y="6107"/>
                  </a:lnTo>
                  <a:lnTo>
                    <a:pt x="22078" y="6107"/>
                  </a:lnTo>
                  <a:lnTo>
                    <a:pt x="22078" y="8925"/>
                  </a:lnTo>
                  <a:lnTo>
                    <a:pt x="30324" y="8821"/>
                  </a:lnTo>
                  <a:lnTo>
                    <a:pt x="30324" y="4906"/>
                  </a:lnTo>
                  <a:lnTo>
                    <a:pt x="26409" y="4959"/>
                  </a:lnTo>
                  <a:lnTo>
                    <a:pt x="30376" y="1670"/>
                  </a:lnTo>
                  <a:lnTo>
                    <a:pt x="29854"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8" name="Google Shape;1729;p64"/>
            <p:cNvSpPr/>
            <p:nvPr/>
          </p:nvSpPr>
          <p:spPr>
            <a:xfrm>
              <a:off x="5291575" y="1869100"/>
              <a:ext cx="1479650" cy="1484875"/>
            </a:xfrm>
            <a:custGeom>
              <a:avLst/>
              <a:gdLst/>
              <a:ahLst/>
              <a:cxnLst/>
              <a:rect l="l" t="t" r="r" b="b"/>
              <a:pathLst>
                <a:path w="59186" h="59395" extrusionOk="0">
                  <a:moveTo>
                    <a:pt x="41180" y="1"/>
                  </a:moveTo>
                  <a:lnTo>
                    <a:pt x="9030" y="4072"/>
                  </a:lnTo>
                  <a:cubicBezTo>
                    <a:pt x="5533" y="14197"/>
                    <a:pt x="1" y="59395"/>
                    <a:pt x="1" y="59395"/>
                  </a:cubicBezTo>
                  <a:lnTo>
                    <a:pt x="56681" y="59395"/>
                  </a:lnTo>
                  <a:cubicBezTo>
                    <a:pt x="56681" y="59395"/>
                    <a:pt x="59186" y="23957"/>
                    <a:pt x="49948" y="9291"/>
                  </a:cubicBezTo>
                  <a:cubicBezTo>
                    <a:pt x="47704" y="5585"/>
                    <a:pt x="44729" y="2454"/>
                    <a:pt x="41180" y="1"/>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9" name="Google Shape;1730;p64"/>
            <p:cNvSpPr/>
            <p:nvPr/>
          </p:nvSpPr>
          <p:spPr>
            <a:xfrm>
              <a:off x="6037925" y="1737325"/>
              <a:ext cx="613275" cy="1616650"/>
            </a:xfrm>
            <a:custGeom>
              <a:avLst/>
              <a:gdLst/>
              <a:ahLst/>
              <a:cxnLst/>
              <a:rect l="l" t="t" r="r" b="b"/>
              <a:pathLst>
                <a:path w="24531" h="64666" fill="none" extrusionOk="0">
                  <a:moveTo>
                    <a:pt x="0" y="0"/>
                  </a:moveTo>
                  <a:cubicBezTo>
                    <a:pt x="0" y="0"/>
                    <a:pt x="10647" y="7934"/>
                    <a:pt x="17067" y="17850"/>
                  </a:cubicBezTo>
                  <a:cubicBezTo>
                    <a:pt x="24530" y="29489"/>
                    <a:pt x="23956" y="64666"/>
                    <a:pt x="23956" y="64666"/>
                  </a:cubicBezTo>
                </a:path>
              </a:pathLst>
            </a:custGeom>
            <a:noFill/>
            <a:ln w="11750" cap="flat" cmpd="sng">
              <a:solidFill>
                <a:schemeClr val="accent1"/>
              </a:solidFill>
              <a:prstDash val="solid"/>
              <a:miter lim="52191"/>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0" name="Google Shape;1731;p64"/>
            <p:cNvSpPr/>
            <p:nvPr/>
          </p:nvSpPr>
          <p:spPr>
            <a:xfrm>
              <a:off x="6004000" y="2017850"/>
              <a:ext cx="334050" cy="163125"/>
            </a:xfrm>
            <a:custGeom>
              <a:avLst/>
              <a:gdLst/>
              <a:ahLst/>
              <a:cxnLst/>
              <a:rect l="l" t="t" r="r" b="b"/>
              <a:pathLst>
                <a:path w="13362" h="6525" fill="none" extrusionOk="0">
                  <a:moveTo>
                    <a:pt x="0" y="1"/>
                  </a:moveTo>
                  <a:cubicBezTo>
                    <a:pt x="7359" y="6525"/>
                    <a:pt x="13361" y="1"/>
                    <a:pt x="13361" y="1"/>
                  </a:cubicBezTo>
                </a:path>
              </a:pathLst>
            </a:custGeom>
            <a:noFill/>
            <a:ln w="11750" cap="flat" cmpd="sng">
              <a:solidFill>
                <a:schemeClr val="accent1"/>
              </a:solidFill>
              <a:prstDash val="solid"/>
              <a:miter lim="52191"/>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1" name="Google Shape;1732;p64"/>
            <p:cNvSpPr/>
            <p:nvPr/>
          </p:nvSpPr>
          <p:spPr>
            <a:xfrm>
              <a:off x="4072900" y="1094050"/>
              <a:ext cx="983850" cy="765975"/>
            </a:xfrm>
            <a:custGeom>
              <a:avLst/>
              <a:gdLst/>
              <a:ahLst/>
              <a:cxnLst/>
              <a:rect l="l" t="t" r="r" b="b"/>
              <a:pathLst>
                <a:path w="39354" h="30639" extrusionOk="0">
                  <a:moveTo>
                    <a:pt x="8769" y="1"/>
                  </a:moveTo>
                  <a:lnTo>
                    <a:pt x="1" y="3811"/>
                  </a:lnTo>
                  <a:cubicBezTo>
                    <a:pt x="1" y="3811"/>
                    <a:pt x="11222" y="28550"/>
                    <a:pt x="18685" y="30481"/>
                  </a:cubicBezTo>
                  <a:cubicBezTo>
                    <a:pt x="19101" y="30588"/>
                    <a:pt x="19534" y="30639"/>
                    <a:pt x="19981" y="30639"/>
                  </a:cubicBezTo>
                  <a:cubicBezTo>
                    <a:pt x="27577" y="30639"/>
                    <a:pt x="39353" y="16024"/>
                    <a:pt x="39353" y="16024"/>
                  </a:cubicBezTo>
                  <a:lnTo>
                    <a:pt x="30846" y="2663"/>
                  </a:lnTo>
                  <a:cubicBezTo>
                    <a:pt x="30846" y="2663"/>
                    <a:pt x="21498" y="12997"/>
                    <a:pt x="20053" y="12997"/>
                  </a:cubicBezTo>
                  <a:cubicBezTo>
                    <a:pt x="20049" y="12997"/>
                    <a:pt x="20046" y="12997"/>
                    <a:pt x="20042" y="12997"/>
                  </a:cubicBezTo>
                  <a:cubicBezTo>
                    <a:pt x="18581" y="12892"/>
                    <a:pt x="8769" y="1"/>
                    <a:pt x="8769" y="1"/>
                  </a:cubicBezTo>
                  <a:close/>
                </a:path>
              </a:pathLst>
            </a:custGeom>
            <a:solidFill>
              <a:srgbClr val="AF57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2" name="Google Shape;1733;p64"/>
            <p:cNvSpPr/>
            <p:nvPr/>
          </p:nvSpPr>
          <p:spPr>
            <a:xfrm>
              <a:off x="3995925" y="834300"/>
              <a:ext cx="352325" cy="473775"/>
            </a:xfrm>
            <a:custGeom>
              <a:avLst/>
              <a:gdLst/>
              <a:ahLst/>
              <a:cxnLst/>
              <a:rect l="l" t="t" r="r" b="b"/>
              <a:pathLst>
                <a:path w="14093" h="18951" extrusionOk="0">
                  <a:moveTo>
                    <a:pt x="2749" y="1"/>
                  </a:moveTo>
                  <a:cubicBezTo>
                    <a:pt x="2737" y="1"/>
                    <a:pt x="2725" y="2"/>
                    <a:pt x="2714" y="5"/>
                  </a:cubicBezTo>
                  <a:cubicBezTo>
                    <a:pt x="1984" y="213"/>
                    <a:pt x="4071" y="4076"/>
                    <a:pt x="4071" y="4076"/>
                  </a:cubicBezTo>
                  <a:cubicBezTo>
                    <a:pt x="4071" y="4076"/>
                    <a:pt x="3670" y="3608"/>
                    <a:pt x="3216" y="3608"/>
                  </a:cubicBezTo>
                  <a:cubicBezTo>
                    <a:pt x="3103" y="3608"/>
                    <a:pt x="2986" y="3637"/>
                    <a:pt x="2871" y="3710"/>
                  </a:cubicBezTo>
                  <a:cubicBezTo>
                    <a:pt x="2401" y="3971"/>
                    <a:pt x="2766" y="5172"/>
                    <a:pt x="2766" y="5172"/>
                  </a:cubicBezTo>
                  <a:cubicBezTo>
                    <a:pt x="2766" y="5172"/>
                    <a:pt x="2383" y="4884"/>
                    <a:pt x="1991" y="4884"/>
                  </a:cubicBezTo>
                  <a:cubicBezTo>
                    <a:pt x="1882" y="4884"/>
                    <a:pt x="1773" y="4906"/>
                    <a:pt x="1670" y="4963"/>
                  </a:cubicBezTo>
                  <a:cubicBezTo>
                    <a:pt x="1253" y="5276"/>
                    <a:pt x="1566" y="6268"/>
                    <a:pt x="1566" y="6268"/>
                  </a:cubicBezTo>
                  <a:cubicBezTo>
                    <a:pt x="1566" y="6268"/>
                    <a:pt x="1262" y="5826"/>
                    <a:pt x="896" y="5826"/>
                  </a:cubicBezTo>
                  <a:cubicBezTo>
                    <a:pt x="759" y="5826"/>
                    <a:pt x="612" y="5888"/>
                    <a:pt x="470" y="6059"/>
                  </a:cubicBezTo>
                  <a:cubicBezTo>
                    <a:pt x="0" y="6685"/>
                    <a:pt x="1984" y="12478"/>
                    <a:pt x="5324" y="18950"/>
                  </a:cubicBezTo>
                  <a:lnTo>
                    <a:pt x="14092" y="13366"/>
                  </a:lnTo>
                  <a:cubicBezTo>
                    <a:pt x="14092" y="13366"/>
                    <a:pt x="6629" y="2458"/>
                    <a:pt x="6055" y="2458"/>
                  </a:cubicBezTo>
                  <a:cubicBezTo>
                    <a:pt x="5546" y="2458"/>
                    <a:pt x="6424" y="4288"/>
                    <a:pt x="6037" y="4288"/>
                  </a:cubicBezTo>
                  <a:cubicBezTo>
                    <a:pt x="6026" y="4288"/>
                    <a:pt x="6015" y="4287"/>
                    <a:pt x="6002" y="4284"/>
                  </a:cubicBezTo>
                  <a:cubicBezTo>
                    <a:pt x="5541" y="4233"/>
                    <a:pt x="3417" y="1"/>
                    <a:pt x="2749" y="1"/>
                  </a:cubicBezTo>
                  <a:close/>
                </a:path>
              </a:pathLst>
            </a:custGeom>
            <a:solidFill>
              <a:srgbClr val="AF57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3" name="Google Shape;1734;p64"/>
            <p:cNvSpPr/>
            <p:nvPr/>
          </p:nvSpPr>
          <p:spPr>
            <a:xfrm>
              <a:off x="4157725" y="966200"/>
              <a:ext cx="15675" cy="95275"/>
            </a:xfrm>
            <a:custGeom>
              <a:avLst/>
              <a:gdLst/>
              <a:ahLst/>
              <a:cxnLst/>
              <a:rect l="l" t="t" r="r" b="b"/>
              <a:pathLst>
                <a:path w="627" h="3811" fill="none" extrusionOk="0">
                  <a:moveTo>
                    <a:pt x="0" y="0"/>
                  </a:moveTo>
                  <a:cubicBezTo>
                    <a:pt x="104" y="1305"/>
                    <a:pt x="313" y="2557"/>
                    <a:pt x="626" y="3810"/>
                  </a:cubicBezTo>
                </a:path>
              </a:pathLst>
            </a:custGeom>
            <a:noFill/>
            <a:ln w="11750" cap="flat" cmpd="sng">
              <a:solidFill>
                <a:srgbClr val="752D21"/>
              </a:solidFill>
              <a:prstDash val="solid"/>
              <a:miter lim="52191"/>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4" name="Google Shape;1735;p64"/>
            <p:cNvSpPr/>
            <p:nvPr/>
          </p:nvSpPr>
          <p:spPr>
            <a:xfrm>
              <a:off x="4010275" y="947925"/>
              <a:ext cx="120075" cy="137875"/>
            </a:xfrm>
            <a:custGeom>
              <a:avLst/>
              <a:gdLst/>
              <a:ahLst/>
              <a:cxnLst/>
              <a:rect l="l" t="t" r="r" b="b"/>
              <a:pathLst>
                <a:path w="4803" h="5515" extrusionOk="0">
                  <a:moveTo>
                    <a:pt x="3654" y="0"/>
                  </a:moveTo>
                  <a:lnTo>
                    <a:pt x="3654" y="0"/>
                  </a:lnTo>
                  <a:cubicBezTo>
                    <a:pt x="3863" y="679"/>
                    <a:pt x="4019" y="1305"/>
                    <a:pt x="4228" y="1984"/>
                  </a:cubicBezTo>
                  <a:cubicBezTo>
                    <a:pt x="4280" y="2297"/>
                    <a:pt x="4332" y="2610"/>
                    <a:pt x="4437" y="2923"/>
                  </a:cubicBezTo>
                  <a:cubicBezTo>
                    <a:pt x="4489" y="3236"/>
                    <a:pt x="4489" y="3549"/>
                    <a:pt x="4489" y="3863"/>
                  </a:cubicBezTo>
                  <a:cubicBezTo>
                    <a:pt x="4489" y="3915"/>
                    <a:pt x="4489" y="3915"/>
                    <a:pt x="4489" y="3915"/>
                  </a:cubicBezTo>
                  <a:cubicBezTo>
                    <a:pt x="4489" y="3915"/>
                    <a:pt x="4437" y="3915"/>
                    <a:pt x="4385" y="3863"/>
                  </a:cubicBezTo>
                  <a:cubicBezTo>
                    <a:pt x="4228" y="3758"/>
                    <a:pt x="4176" y="3654"/>
                    <a:pt x="4071" y="3497"/>
                  </a:cubicBezTo>
                  <a:cubicBezTo>
                    <a:pt x="3863" y="3236"/>
                    <a:pt x="3706" y="2975"/>
                    <a:pt x="3549" y="2662"/>
                  </a:cubicBezTo>
                  <a:cubicBezTo>
                    <a:pt x="3236" y="2088"/>
                    <a:pt x="2975" y="1514"/>
                    <a:pt x="2714" y="888"/>
                  </a:cubicBezTo>
                  <a:lnTo>
                    <a:pt x="2669" y="905"/>
                  </a:lnTo>
                  <a:lnTo>
                    <a:pt x="2669" y="905"/>
                  </a:lnTo>
                  <a:cubicBezTo>
                    <a:pt x="2667" y="899"/>
                    <a:pt x="2665" y="893"/>
                    <a:pt x="2662" y="888"/>
                  </a:cubicBezTo>
                  <a:lnTo>
                    <a:pt x="2297" y="1044"/>
                  </a:lnTo>
                  <a:cubicBezTo>
                    <a:pt x="2558" y="1670"/>
                    <a:pt x="2767" y="2297"/>
                    <a:pt x="2923" y="2871"/>
                  </a:cubicBezTo>
                  <a:cubicBezTo>
                    <a:pt x="3028" y="3184"/>
                    <a:pt x="3132" y="3497"/>
                    <a:pt x="3184" y="3810"/>
                  </a:cubicBezTo>
                  <a:cubicBezTo>
                    <a:pt x="3289" y="4123"/>
                    <a:pt x="3289" y="4437"/>
                    <a:pt x="3289" y="4698"/>
                  </a:cubicBezTo>
                  <a:cubicBezTo>
                    <a:pt x="3184" y="4645"/>
                    <a:pt x="3080" y="4541"/>
                    <a:pt x="2975" y="4437"/>
                  </a:cubicBezTo>
                  <a:cubicBezTo>
                    <a:pt x="2819" y="4176"/>
                    <a:pt x="2610" y="3915"/>
                    <a:pt x="2453" y="3654"/>
                  </a:cubicBezTo>
                  <a:cubicBezTo>
                    <a:pt x="2088" y="3132"/>
                    <a:pt x="1775" y="2558"/>
                    <a:pt x="1462" y="1984"/>
                  </a:cubicBezTo>
                  <a:lnTo>
                    <a:pt x="1044" y="2140"/>
                  </a:lnTo>
                  <a:cubicBezTo>
                    <a:pt x="1119" y="2278"/>
                    <a:pt x="1194" y="2415"/>
                    <a:pt x="1270" y="2553"/>
                  </a:cubicBezTo>
                  <a:lnTo>
                    <a:pt x="1270" y="2553"/>
                  </a:lnTo>
                  <a:cubicBezTo>
                    <a:pt x="1439" y="2940"/>
                    <a:pt x="1621" y="3335"/>
                    <a:pt x="1775" y="3758"/>
                  </a:cubicBezTo>
                  <a:cubicBezTo>
                    <a:pt x="1879" y="4019"/>
                    <a:pt x="1932" y="4280"/>
                    <a:pt x="2036" y="4541"/>
                  </a:cubicBezTo>
                  <a:cubicBezTo>
                    <a:pt x="2036" y="4698"/>
                    <a:pt x="2088" y="4802"/>
                    <a:pt x="2140" y="4959"/>
                  </a:cubicBezTo>
                  <a:cubicBezTo>
                    <a:pt x="2140" y="5063"/>
                    <a:pt x="2140" y="5272"/>
                    <a:pt x="2140" y="5272"/>
                  </a:cubicBezTo>
                  <a:cubicBezTo>
                    <a:pt x="2036" y="5272"/>
                    <a:pt x="1932" y="5220"/>
                    <a:pt x="1879" y="5167"/>
                  </a:cubicBezTo>
                  <a:cubicBezTo>
                    <a:pt x="1775" y="5115"/>
                    <a:pt x="1671" y="5011"/>
                    <a:pt x="1566" y="4906"/>
                  </a:cubicBezTo>
                  <a:cubicBezTo>
                    <a:pt x="1410" y="4698"/>
                    <a:pt x="1201" y="4489"/>
                    <a:pt x="1044" y="4280"/>
                  </a:cubicBezTo>
                  <a:cubicBezTo>
                    <a:pt x="679" y="3810"/>
                    <a:pt x="366" y="3341"/>
                    <a:pt x="0" y="2871"/>
                  </a:cubicBezTo>
                  <a:lnTo>
                    <a:pt x="0" y="2871"/>
                  </a:lnTo>
                  <a:cubicBezTo>
                    <a:pt x="261" y="3341"/>
                    <a:pt x="575" y="3863"/>
                    <a:pt x="888" y="4332"/>
                  </a:cubicBezTo>
                  <a:cubicBezTo>
                    <a:pt x="1044" y="4593"/>
                    <a:pt x="1201" y="4802"/>
                    <a:pt x="1410" y="5011"/>
                  </a:cubicBezTo>
                  <a:cubicBezTo>
                    <a:pt x="1514" y="5167"/>
                    <a:pt x="1618" y="5272"/>
                    <a:pt x="1723" y="5376"/>
                  </a:cubicBezTo>
                  <a:cubicBezTo>
                    <a:pt x="1775" y="5428"/>
                    <a:pt x="1879" y="5480"/>
                    <a:pt x="1984" y="5480"/>
                  </a:cubicBezTo>
                  <a:cubicBezTo>
                    <a:pt x="2027" y="5502"/>
                    <a:pt x="2070" y="5515"/>
                    <a:pt x="2113" y="5515"/>
                  </a:cubicBezTo>
                  <a:cubicBezTo>
                    <a:pt x="2175" y="5515"/>
                    <a:pt x="2236" y="5489"/>
                    <a:pt x="2297" y="5428"/>
                  </a:cubicBezTo>
                  <a:cubicBezTo>
                    <a:pt x="2401" y="5272"/>
                    <a:pt x="2453" y="5063"/>
                    <a:pt x="2401" y="4906"/>
                  </a:cubicBezTo>
                  <a:cubicBezTo>
                    <a:pt x="2401" y="4750"/>
                    <a:pt x="2349" y="4593"/>
                    <a:pt x="2349" y="4437"/>
                  </a:cubicBezTo>
                  <a:cubicBezTo>
                    <a:pt x="2330" y="4389"/>
                    <a:pt x="2313" y="4341"/>
                    <a:pt x="2297" y="4291"/>
                  </a:cubicBezTo>
                  <a:lnTo>
                    <a:pt x="2297" y="4291"/>
                  </a:lnTo>
                  <a:cubicBezTo>
                    <a:pt x="2397" y="4431"/>
                    <a:pt x="2503" y="4564"/>
                    <a:pt x="2610" y="4698"/>
                  </a:cubicBezTo>
                  <a:cubicBezTo>
                    <a:pt x="2714" y="4854"/>
                    <a:pt x="2871" y="5011"/>
                    <a:pt x="3028" y="5115"/>
                  </a:cubicBezTo>
                  <a:cubicBezTo>
                    <a:pt x="3099" y="5172"/>
                    <a:pt x="3182" y="5198"/>
                    <a:pt x="3265" y="5198"/>
                  </a:cubicBezTo>
                  <a:cubicBezTo>
                    <a:pt x="3486" y="5198"/>
                    <a:pt x="3706" y="5015"/>
                    <a:pt x="3706" y="4750"/>
                  </a:cubicBezTo>
                  <a:cubicBezTo>
                    <a:pt x="3758" y="4384"/>
                    <a:pt x="3706" y="4019"/>
                    <a:pt x="3602" y="3706"/>
                  </a:cubicBezTo>
                  <a:cubicBezTo>
                    <a:pt x="3586" y="3610"/>
                    <a:pt x="3565" y="3514"/>
                    <a:pt x="3540" y="3416"/>
                  </a:cubicBezTo>
                  <a:lnTo>
                    <a:pt x="3540" y="3416"/>
                  </a:lnTo>
                  <a:cubicBezTo>
                    <a:pt x="3611" y="3516"/>
                    <a:pt x="3685" y="3614"/>
                    <a:pt x="3758" y="3706"/>
                  </a:cubicBezTo>
                  <a:cubicBezTo>
                    <a:pt x="3863" y="3863"/>
                    <a:pt x="4019" y="3967"/>
                    <a:pt x="4124" y="4123"/>
                  </a:cubicBezTo>
                  <a:cubicBezTo>
                    <a:pt x="4228" y="4176"/>
                    <a:pt x="4385" y="4228"/>
                    <a:pt x="4489" y="4228"/>
                  </a:cubicBezTo>
                  <a:cubicBezTo>
                    <a:pt x="4645" y="4176"/>
                    <a:pt x="4750" y="4071"/>
                    <a:pt x="4750" y="3915"/>
                  </a:cubicBezTo>
                  <a:cubicBezTo>
                    <a:pt x="4802" y="3549"/>
                    <a:pt x="4750" y="3184"/>
                    <a:pt x="4645" y="2871"/>
                  </a:cubicBezTo>
                  <a:cubicBezTo>
                    <a:pt x="4593" y="2558"/>
                    <a:pt x="4489" y="2192"/>
                    <a:pt x="4385" y="1879"/>
                  </a:cubicBezTo>
                  <a:cubicBezTo>
                    <a:pt x="4176" y="1253"/>
                    <a:pt x="3915" y="627"/>
                    <a:pt x="3654" y="0"/>
                  </a:cubicBezTo>
                  <a:close/>
                </a:path>
              </a:pathLst>
            </a:custGeom>
            <a:solidFill>
              <a:srgbClr val="752D2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5" name="Google Shape;1736;p64"/>
            <p:cNvSpPr/>
            <p:nvPr/>
          </p:nvSpPr>
          <p:spPr>
            <a:xfrm>
              <a:off x="4727900" y="825275"/>
              <a:ext cx="814225" cy="734625"/>
            </a:xfrm>
            <a:custGeom>
              <a:avLst/>
              <a:gdLst/>
              <a:ahLst/>
              <a:cxnLst/>
              <a:rect l="l" t="t" r="r" b="b"/>
              <a:pathLst>
                <a:path w="32569" h="29385" extrusionOk="0">
                  <a:moveTo>
                    <a:pt x="19886" y="0"/>
                  </a:moveTo>
                  <a:cubicBezTo>
                    <a:pt x="10961" y="0"/>
                    <a:pt x="1" y="16702"/>
                    <a:pt x="1" y="16702"/>
                  </a:cubicBezTo>
                  <a:lnTo>
                    <a:pt x="13571" y="29384"/>
                  </a:lnTo>
                  <a:lnTo>
                    <a:pt x="32568" y="9343"/>
                  </a:lnTo>
                  <a:lnTo>
                    <a:pt x="19886"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6" name="Google Shape;1737;p64"/>
            <p:cNvSpPr/>
            <p:nvPr/>
          </p:nvSpPr>
          <p:spPr>
            <a:xfrm>
              <a:off x="5004525" y="781950"/>
              <a:ext cx="1316550" cy="1426425"/>
            </a:xfrm>
            <a:custGeom>
              <a:avLst/>
              <a:gdLst/>
              <a:ahLst/>
              <a:cxnLst/>
              <a:rect l="l" t="t" r="r" b="b"/>
              <a:pathLst>
                <a:path w="52662" h="57057" extrusionOk="0">
                  <a:moveTo>
                    <a:pt x="22098" y="0"/>
                  </a:moveTo>
                  <a:cubicBezTo>
                    <a:pt x="21685" y="0"/>
                    <a:pt x="21451" y="11"/>
                    <a:pt x="21451" y="11"/>
                  </a:cubicBezTo>
                  <a:lnTo>
                    <a:pt x="2297" y="16399"/>
                  </a:lnTo>
                  <a:cubicBezTo>
                    <a:pt x="0" y="27620"/>
                    <a:pt x="1566" y="32892"/>
                    <a:pt x="7046" y="38372"/>
                  </a:cubicBezTo>
                  <a:cubicBezTo>
                    <a:pt x="12526" y="43852"/>
                    <a:pt x="19833" y="57057"/>
                    <a:pt x="19833" y="57057"/>
                  </a:cubicBezTo>
                  <a:cubicBezTo>
                    <a:pt x="19833" y="57057"/>
                    <a:pt x="43267" y="53299"/>
                    <a:pt x="52662" y="43539"/>
                  </a:cubicBezTo>
                  <a:cubicBezTo>
                    <a:pt x="52662" y="43539"/>
                    <a:pt x="43737" y="9666"/>
                    <a:pt x="34343" y="3142"/>
                  </a:cubicBezTo>
                  <a:cubicBezTo>
                    <a:pt x="30155" y="250"/>
                    <a:pt x="24075" y="0"/>
                    <a:pt x="22098"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7" name="Google Shape;1738;p64"/>
            <p:cNvSpPr/>
            <p:nvPr/>
          </p:nvSpPr>
          <p:spPr>
            <a:xfrm>
              <a:off x="5324200" y="719575"/>
              <a:ext cx="216625" cy="280550"/>
            </a:xfrm>
            <a:custGeom>
              <a:avLst/>
              <a:gdLst/>
              <a:ahLst/>
              <a:cxnLst/>
              <a:rect l="l" t="t" r="r" b="b"/>
              <a:pathLst>
                <a:path w="8665" h="11222" extrusionOk="0">
                  <a:moveTo>
                    <a:pt x="6159" y="1"/>
                  </a:moveTo>
                  <a:lnTo>
                    <a:pt x="0" y="7151"/>
                  </a:lnTo>
                  <a:lnTo>
                    <a:pt x="3810" y="11222"/>
                  </a:lnTo>
                  <a:cubicBezTo>
                    <a:pt x="3810" y="11222"/>
                    <a:pt x="6472" y="6681"/>
                    <a:pt x="8664" y="2506"/>
                  </a:cubicBezTo>
                  <a:lnTo>
                    <a:pt x="6159" y="1"/>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8" name="Google Shape;1739;p64"/>
            <p:cNvSpPr/>
            <p:nvPr/>
          </p:nvSpPr>
          <p:spPr>
            <a:xfrm>
              <a:off x="5175450" y="805700"/>
              <a:ext cx="147475" cy="194425"/>
            </a:xfrm>
            <a:custGeom>
              <a:avLst/>
              <a:gdLst/>
              <a:ahLst/>
              <a:cxnLst/>
              <a:rect l="l" t="t" r="r" b="b"/>
              <a:pathLst>
                <a:path w="5899" h="7777" extrusionOk="0">
                  <a:moveTo>
                    <a:pt x="1619" y="0"/>
                  </a:moveTo>
                  <a:lnTo>
                    <a:pt x="1" y="1044"/>
                  </a:lnTo>
                  <a:cubicBezTo>
                    <a:pt x="366" y="3393"/>
                    <a:pt x="1149" y="5689"/>
                    <a:pt x="2349" y="7777"/>
                  </a:cubicBezTo>
                  <a:lnTo>
                    <a:pt x="5898" y="3706"/>
                  </a:lnTo>
                  <a:lnTo>
                    <a:pt x="1619"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9" name="Google Shape;1740;p64"/>
            <p:cNvSpPr/>
            <p:nvPr/>
          </p:nvSpPr>
          <p:spPr>
            <a:xfrm>
              <a:off x="5017575" y="1198450"/>
              <a:ext cx="49600" cy="335350"/>
            </a:xfrm>
            <a:custGeom>
              <a:avLst/>
              <a:gdLst/>
              <a:ahLst/>
              <a:cxnLst/>
              <a:rect l="l" t="t" r="r" b="b"/>
              <a:pathLst>
                <a:path w="1984" h="13414" fill="none" extrusionOk="0">
                  <a:moveTo>
                    <a:pt x="1201" y="13413"/>
                  </a:moveTo>
                  <a:cubicBezTo>
                    <a:pt x="0" y="8507"/>
                    <a:pt x="1984" y="0"/>
                    <a:pt x="1984" y="0"/>
                  </a:cubicBezTo>
                </a:path>
              </a:pathLst>
            </a:custGeom>
            <a:no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0" name="Google Shape;1741;p64"/>
            <p:cNvSpPr/>
            <p:nvPr/>
          </p:nvSpPr>
          <p:spPr>
            <a:xfrm>
              <a:off x="5178050" y="1421550"/>
              <a:ext cx="708550" cy="1303525"/>
            </a:xfrm>
            <a:custGeom>
              <a:avLst/>
              <a:gdLst/>
              <a:ahLst/>
              <a:cxnLst/>
              <a:rect l="l" t="t" r="r" b="b"/>
              <a:pathLst>
                <a:path w="28342" h="52141" extrusionOk="0">
                  <a:moveTo>
                    <a:pt x="12266" y="1"/>
                  </a:moveTo>
                  <a:cubicBezTo>
                    <a:pt x="12266" y="1"/>
                    <a:pt x="9656" y="17537"/>
                    <a:pt x="1" y="47913"/>
                  </a:cubicBezTo>
                  <a:lnTo>
                    <a:pt x="9552" y="52141"/>
                  </a:lnTo>
                  <a:cubicBezTo>
                    <a:pt x="9552" y="52141"/>
                    <a:pt x="20512" y="33560"/>
                    <a:pt x="28341" y="3968"/>
                  </a:cubicBezTo>
                  <a:lnTo>
                    <a:pt x="12266" y="1"/>
                  </a:lnTo>
                  <a:close/>
                </a:path>
              </a:pathLst>
            </a:custGeom>
            <a:solidFill>
              <a:srgbClr val="AF57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1" name="Google Shape;1742;p64"/>
            <p:cNvSpPr/>
            <p:nvPr/>
          </p:nvSpPr>
          <p:spPr>
            <a:xfrm>
              <a:off x="5427275" y="1094050"/>
              <a:ext cx="551950" cy="465850"/>
            </a:xfrm>
            <a:custGeom>
              <a:avLst/>
              <a:gdLst/>
              <a:ahLst/>
              <a:cxnLst/>
              <a:rect l="l" t="t" r="r" b="b"/>
              <a:pathLst>
                <a:path w="22078" h="18634" extrusionOk="0">
                  <a:moveTo>
                    <a:pt x="3236" y="1"/>
                  </a:moveTo>
                  <a:lnTo>
                    <a:pt x="1" y="15189"/>
                  </a:lnTo>
                  <a:lnTo>
                    <a:pt x="19259" y="18633"/>
                  </a:lnTo>
                  <a:cubicBezTo>
                    <a:pt x="20460" y="14301"/>
                    <a:pt x="21451" y="9969"/>
                    <a:pt x="22078" y="5585"/>
                  </a:cubicBezTo>
                  <a:lnTo>
                    <a:pt x="3236"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2" name="Google Shape;1743;p64"/>
            <p:cNvSpPr/>
            <p:nvPr/>
          </p:nvSpPr>
          <p:spPr>
            <a:xfrm>
              <a:off x="5898300" y="1322400"/>
              <a:ext cx="62650" cy="251850"/>
            </a:xfrm>
            <a:custGeom>
              <a:avLst/>
              <a:gdLst/>
              <a:ahLst/>
              <a:cxnLst/>
              <a:rect l="l" t="t" r="r" b="b"/>
              <a:pathLst>
                <a:path w="2506" h="10074" fill="none" extrusionOk="0">
                  <a:moveTo>
                    <a:pt x="1" y="10073"/>
                  </a:moveTo>
                  <a:lnTo>
                    <a:pt x="2506" y="0"/>
                  </a:lnTo>
                </a:path>
              </a:pathLst>
            </a:custGeom>
            <a:no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3" name="Google Shape;1744;p64"/>
            <p:cNvSpPr/>
            <p:nvPr/>
          </p:nvSpPr>
          <p:spPr>
            <a:xfrm>
              <a:off x="5427275" y="1215400"/>
              <a:ext cx="52225" cy="258375"/>
            </a:xfrm>
            <a:custGeom>
              <a:avLst/>
              <a:gdLst/>
              <a:ahLst/>
              <a:cxnLst/>
              <a:rect l="l" t="t" r="r" b="b"/>
              <a:pathLst>
                <a:path w="2089" h="10335" fill="none" extrusionOk="0">
                  <a:moveTo>
                    <a:pt x="1" y="10335"/>
                  </a:moveTo>
                  <a:lnTo>
                    <a:pt x="2088" y="1"/>
                  </a:lnTo>
                </a:path>
              </a:pathLst>
            </a:custGeom>
            <a:no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4" name="Google Shape;1745;p64"/>
            <p:cNvSpPr/>
            <p:nvPr/>
          </p:nvSpPr>
          <p:spPr>
            <a:xfrm>
              <a:off x="4764450" y="2316650"/>
              <a:ext cx="777675" cy="455400"/>
            </a:xfrm>
            <a:custGeom>
              <a:avLst/>
              <a:gdLst/>
              <a:ahLst/>
              <a:cxnLst/>
              <a:rect l="l" t="t" r="r" b="b"/>
              <a:pathLst>
                <a:path w="31107" h="18216" extrusionOk="0">
                  <a:moveTo>
                    <a:pt x="20251" y="1"/>
                  </a:moveTo>
                  <a:lnTo>
                    <a:pt x="16545" y="12161"/>
                  </a:lnTo>
                  <a:cubicBezTo>
                    <a:pt x="16545" y="12161"/>
                    <a:pt x="9917" y="13779"/>
                    <a:pt x="7777" y="14405"/>
                  </a:cubicBezTo>
                  <a:cubicBezTo>
                    <a:pt x="4280" y="15501"/>
                    <a:pt x="105" y="17328"/>
                    <a:pt x="0" y="18215"/>
                  </a:cubicBezTo>
                  <a:cubicBezTo>
                    <a:pt x="5011" y="18215"/>
                    <a:pt x="22443" y="18111"/>
                    <a:pt x="24426" y="18111"/>
                  </a:cubicBezTo>
                  <a:cubicBezTo>
                    <a:pt x="26409" y="18111"/>
                    <a:pt x="31106" y="6472"/>
                    <a:pt x="31106" y="6472"/>
                  </a:cubicBezTo>
                  <a:lnTo>
                    <a:pt x="20251" y="1"/>
                  </a:lnTo>
                  <a:close/>
                </a:path>
              </a:pathLst>
            </a:custGeom>
            <a:solidFill>
              <a:srgbClr val="AF57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35"/>
          <p:cNvSpPr txBox="1">
            <a:spLocks noGrp="1"/>
          </p:cNvSpPr>
          <p:nvPr>
            <p:ph type="title"/>
          </p:nvPr>
        </p:nvSpPr>
        <p:spPr>
          <a:xfrm>
            <a:off x="2801044" y="1503981"/>
            <a:ext cx="6086931" cy="1662300"/>
          </a:xfrm>
          <a:prstGeom prst="rect">
            <a:avLst/>
          </a:prstGeom>
        </p:spPr>
        <p:txBody>
          <a:bodyPr spcFirstLastPara="1" wrap="square" lIns="91425" tIns="91425" rIns="91425" bIns="91425" anchor="t" anchorCtr="0">
            <a:noAutofit/>
          </a:bodyPr>
          <a:lstStyle/>
          <a:p>
            <a:pPr lvl="0" algn="ctr"/>
            <a:r>
              <a:rPr lang="en-US" sz="3600" dirty="0" smtClean="0"/>
              <a:t>Functional Components </a:t>
            </a:r>
            <a:r>
              <a:rPr lang="en-US" sz="3600" dirty="0"/>
              <a:t>O</a:t>
            </a:r>
            <a:r>
              <a:rPr lang="en-US" sz="3600" dirty="0" smtClean="0"/>
              <a:t>f </a:t>
            </a:r>
            <a:r>
              <a:rPr lang="en-US" sz="3600" dirty="0"/>
              <a:t>T</a:t>
            </a:r>
            <a:r>
              <a:rPr lang="en-US" sz="3600" dirty="0" smtClean="0"/>
              <a:t>he Project</a:t>
            </a:r>
            <a:endParaRPr sz="3600" dirty="0"/>
          </a:p>
        </p:txBody>
      </p:sp>
      <p:sp>
        <p:nvSpPr>
          <p:cNvPr id="619" name="Google Shape;619;p35"/>
          <p:cNvSpPr txBox="1">
            <a:spLocks noGrp="1"/>
          </p:cNvSpPr>
          <p:nvPr>
            <p:ph type="title" idx="2"/>
          </p:nvPr>
        </p:nvSpPr>
        <p:spPr>
          <a:xfrm>
            <a:off x="6956275" y="539500"/>
            <a:ext cx="1474500" cy="1108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01</a:t>
            </a:r>
            <a:endParaRPr/>
          </a:p>
        </p:txBody>
      </p:sp>
      <p:grpSp>
        <p:nvGrpSpPr>
          <p:cNvPr id="620" name="Google Shape;620;p35"/>
          <p:cNvGrpSpPr/>
          <p:nvPr/>
        </p:nvGrpSpPr>
        <p:grpSpPr>
          <a:xfrm flipH="1">
            <a:off x="713215" y="1814808"/>
            <a:ext cx="1518397" cy="2914046"/>
            <a:chOff x="6912390" y="1537483"/>
            <a:chExt cx="1518397" cy="2914046"/>
          </a:xfrm>
        </p:grpSpPr>
        <p:sp>
          <p:nvSpPr>
            <p:cNvPr id="621" name="Google Shape;621;p35"/>
            <p:cNvSpPr/>
            <p:nvPr/>
          </p:nvSpPr>
          <p:spPr>
            <a:xfrm flipH="1">
              <a:off x="6912390" y="2022433"/>
              <a:ext cx="217724" cy="338246"/>
            </a:xfrm>
            <a:custGeom>
              <a:avLst/>
              <a:gdLst/>
              <a:ahLst/>
              <a:cxnLst/>
              <a:rect l="l" t="t" r="r" b="b"/>
              <a:pathLst>
                <a:path w="4108" h="6382" extrusionOk="0">
                  <a:moveTo>
                    <a:pt x="2757" y="0"/>
                  </a:moveTo>
                  <a:cubicBezTo>
                    <a:pt x="2622" y="0"/>
                    <a:pt x="2466" y="86"/>
                    <a:pt x="2343" y="301"/>
                  </a:cubicBezTo>
                  <a:cubicBezTo>
                    <a:pt x="2151" y="582"/>
                    <a:pt x="954" y="3139"/>
                    <a:pt x="954" y="3139"/>
                  </a:cubicBezTo>
                  <a:cubicBezTo>
                    <a:pt x="729" y="3021"/>
                    <a:pt x="1214" y="2036"/>
                    <a:pt x="693" y="1683"/>
                  </a:cubicBezTo>
                  <a:cubicBezTo>
                    <a:pt x="680" y="1678"/>
                    <a:pt x="667" y="1676"/>
                    <a:pt x="655" y="1676"/>
                  </a:cubicBezTo>
                  <a:cubicBezTo>
                    <a:pt x="610" y="1676"/>
                    <a:pt x="575" y="1706"/>
                    <a:pt x="557" y="1743"/>
                  </a:cubicBezTo>
                  <a:cubicBezTo>
                    <a:pt x="1" y="3306"/>
                    <a:pt x="152" y="4336"/>
                    <a:pt x="173" y="4699"/>
                  </a:cubicBezTo>
                  <a:cubicBezTo>
                    <a:pt x="204" y="5247"/>
                    <a:pt x="377" y="5992"/>
                    <a:pt x="1044" y="6277"/>
                  </a:cubicBezTo>
                  <a:cubicBezTo>
                    <a:pt x="1215" y="6350"/>
                    <a:pt x="1378" y="6381"/>
                    <a:pt x="1533" y="6381"/>
                  </a:cubicBezTo>
                  <a:cubicBezTo>
                    <a:pt x="2384" y="6381"/>
                    <a:pt x="2974" y="5443"/>
                    <a:pt x="3079" y="5326"/>
                  </a:cubicBezTo>
                  <a:cubicBezTo>
                    <a:pt x="3718" y="4612"/>
                    <a:pt x="3920" y="3848"/>
                    <a:pt x="3920" y="3848"/>
                  </a:cubicBezTo>
                  <a:cubicBezTo>
                    <a:pt x="4036" y="3559"/>
                    <a:pt x="4107" y="3069"/>
                    <a:pt x="3644" y="3000"/>
                  </a:cubicBezTo>
                  <a:cubicBezTo>
                    <a:pt x="3685" y="2681"/>
                    <a:pt x="3378" y="2479"/>
                    <a:pt x="3112" y="2479"/>
                  </a:cubicBezTo>
                  <a:cubicBezTo>
                    <a:pt x="3055" y="2479"/>
                    <a:pt x="3000" y="2489"/>
                    <a:pt x="2951" y="2508"/>
                  </a:cubicBezTo>
                  <a:cubicBezTo>
                    <a:pt x="2866" y="2317"/>
                    <a:pt x="2603" y="2246"/>
                    <a:pt x="2406" y="2246"/>
                  </a:cubicBezTo>
                  <a:cubicBezTo>
                    <a:pt x="2294" y="2246"/>
                    <a:pt x="2204" y="2269"/>
                    <a:pt x="2182" y="2306"/>
                  </a:cubicBezTo>
                  <a:cubicBezTo>
                    <a:pt x="2410" y="1831"/>
                    <a:pt x="3083" y="382"/>
                    <a:pt x="3054" y="382"/>
                  </a:cubicBezTo>
                  <a:lnTo>
                    <a:pt x="3054" y="382"/>
                  </a:lnTo>
                  <a:cubicBezTo>
                    <a:pt x="3052" y="382"/>
                    <a:pt x="3043" y="394"/>
                    <a:pt x="3027" y="422"/>
                  </a:cubicBezTo>
                  <a:cubicBezTo>
                    <a:pt x="3109" y="189"/>
                    <a:pt x="2957" y="0"/>
                    <a:pt x="2757" y="0"/>
                  </a:cubicBezTo>
                  <a:close/>
                </a:path>
              </a:pathLst>
            </a:custGeom>
            <a:solidFill>
              <a:srgbClr val="FCA8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5"/>
            <p:cNvSpPr/>
            <p:nvPr/>
          </p:nvSpPr>
          <p:spPr>
            <a:xfrm flipH="1">
              <a:off x="7027400" y="2185143"/>
              <a:ext cx="54537" cy="90418"/>
            </a:xfrm>
            <a:custGeom>
              <a:avLst/>
              <a:gdLst/>
              <a:ahLst/>
              <a:cxnLst/>
              <a:rect l="l" t="t" r="r" b="b"/>
              <a:pathLst>
                <a:path w="1029" h="1706" extrusionOk="0">
                  <a:moveTo>
                    <a:pt x="89" y="0"/>
                  </a:moveTo>
                  <a:lnTo>
                    <a:pt x="1" y="138"/>
                  </a:lnTo>
                  <a:cubicBezTo>
                    <a:pt x="10" y="143"/>
                    <a:pt x="850" y="696"/>
                    <a:pt x="686" y="1679"/>
                  </a:cubicBezTo>
                  <a:lnTo>
                    <a:pt x="847" y="1706"/>
                  </a:lnTo>
                  <a:cubicBezTo>
                    <a:pt x="1028" y="618"/>
                    <a:pt x="99" y="7"/>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5"/>
            <p:cNvSpPr/>
            <p:nvPr/>
          </p:nvSpPr>
          <p:spPr>
            <a:xfrm flipH="1">
              <a:off x="6929085" y="2141948"/>
              <a:ext cx="123543" cy="123278"/>
            </a:xfrm>
            <a:custGeom>
              <a:avLst/>
              <a:gdLst/>
              <a:ahLst/>
              <a:cxnLst/>
              <a:rect l="l" t="t" r="r" b="b"/>
              <a:pathLst>
                <a:path w="2331" h="2326" extrusionOk="0">
                  <a:moveTo>
                    <a:pt x="667" y="1"/>
                  </a:moveTo>
                  <a:cubicBezTo>
                    <a:pt x="663" y="10"/>
                    <a:pt x="650" y="28"/>
                    <a:pt x="632" y="55"/>
                  </a:cubicBezTo>
                  <a:cubicBezTo>
                    <a:pt x="476" y="289"/>
                    <a:pt x="1" y="1002"/>
                    <a:pt x="206" y="1396"/>
                  </a:cubicBezTo>
                  <a:cubicBezTo>
                    <a:pt x="281" y="1538"/>
                    <a:pt x="429" y="1621"/>
                    <a:pt x="650" y="1643"/>
                  </a:cubicBezTo>
                  <a:cubicBezTo>
                    <a:pt x="645" y="1827"/>
                    <a:pt x="727" y="1988"/>
                    <a:pt x="879" y="2085"/>
                  </a:cubicBezTo>
                  <a:cubicBezTo>
                    <a:pt x="970" y="2143"/>
                    <a:pt x="1075" y="2172"/>
                    <a:pt x="1183" y="2172"/>
                  </a:cubicBezTo>
                  <a:cubicBezTo>
                    <a:pt x="1287" y="2172"/>
                    <a:pt x="1393" y="2146"/>
                    <a:pt x="1491" y="2094"/>
                  </a:cubicBezTo>
                  <a:cubicBezTo>
                    <a:pt x="1607" y="2289"/>
                    <a:pt x="1749" y="2325"/>
                    <a:pt x="1837" y="2325"/>
                  </a:cubicBezTo>
                  <a:cubicBezTo>
                    <a:pt x="1843" y="2325"/>
                    <a:pt x="1848" y="2325"/>
                    <a:pt x="1853" y="2324"/>
                  </a:cubicBezTo>
                  <a:cubicBezTo>
                    <a:pt x="2049" y="2315"/>
                    <a:pt x="2240" y="2131"/>
                    <a:pt x="2330" y="1868"/>
                  </a:cubicBezTo>
                  <a:lnTo>
                    <a:pt x="2176" y="1816"/>
                  </a:lnTo>
                  <a:cubicBezTo>
                    <a:pt x="2109" y="2014"/>
                    <a:pt x="1973" y="2155"/>
                    <a:pt x="1846" y="2162"/>
                  </a:cubicBezTo>
                  <a:cubicBezTo>
                    <a:pt x="1843" y="2162"/>
                    <a:pt x="1840" y="2162"/>
                    <a:pt x="1837" y="2162"/>
                  </a:cubicBezTo>
                  <a:cubicBezTo>
                    <a:pt x="1725" y="2162"/>
                    <a:pt x="1643" y="2045"/>
                    <a:pt x="1598" y="1945"/>
                  </a:cubicBezTo>
                  <a:lnTo>
                    <a:pt x="1558" y="1856"/>
                  </a:lnTo>
                  <a:lnTo>
                    <a:pt x="1477" y="1912"/>
                  </a:lnTo>
                  <a:cubicBezTo>
                    <a:pt x="1385" y="1976"/>
                    <a:pt x="1282" y="2009"/>
                    <a:pt x="1183" y="2009"/>
                  </a:cubicBezTo>
                  <a:cubicBezTo>
                    <a:pt x="1106" y="2009"/>
                    <a:pt x="1031" y="1989"/>
                    <a:pt x="966" y="1948"/>
                  </a:cubicBezTo>
                  <a:cubicBezTo>
                    <a:pt x="845" y="1871"/>
                    <a:pt x="792" y="1737"/>
                    <a:pt x="820" y="1580"/>
                  </a:cubicBezTo>
                  <a:lnTo>
                    <a:pt x="836" y="1487"/>
                  </a:lnTo>
                  <a:lnTo>
                    <a:pt x="741" y="1485"/>
                  </a:lnTo>
                  <a:cubicBezTo>
                    <a:pt x="536" y="1480"/>
                    <a:pt x="405" y="1424"/>
                    <a:pt x="350" y="1321"/>
                  </a:cubicBezTo>
                  <a:cubicBezTo>
                    <a:pt x="278" y="1179"/>
                    <a:pt x="291" y="862"/>
                    <a:pt x="768" y="145"/>
                  </a:cubicBezTo>
                  <a:cubicBezTo>
                    <a:pt x="792" y="109"/>
                    <a:pt x="808" y="85"/>
                    <a:pt x="813" y="76"/>
                  </a:cubicBezTo>
                  <a:lnTo>
                    <a:pt x="6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5"/>
            <p:cNvSpPr/>
            <p:nvPr/>
          </p:nvSpPr>
          <p:spPr>
            <a:xfrm flipH="1">
              <a:off x="6932159" y="2179207"/>
              <a:ext cx="43619" cy="69642"/>
            </a:xfrm>
            <a:custGeom>
              <a:avLst/>
              <a:gdLst/>
              <a:ahLst/>
              <a:cxnLst/>
              <a:rect l="l" t="t" r="r" b="b"/>
              <a:pathLst>
                <a:path w="823" h="1314" extrusionOk="0">
                  <a:moveTo>
                    <a:pt x="679" y="1"/>
                  </a:moveTo>
                  <a:lnTo>
                    <a:pt x="0" y="1235"/>
                  </a:lnTo>
                  <a:lnTo>
                    <a:pt x="144" y="1314"/>
                  </a:lnTo>
                  <a:lnTo>
                    <a:pt x="822" y="79"/>
                  </a:lnTo>
                  <a:lnTo>
                    <a:pt x="6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5"/>
            <p:cNvSpPr/>
            <p:nvPr/>
          </p:nvSpPr>
          <p:spPr>
            <a:xfrm flipH="1">
              <a:off x="6969895" y="2153184"/>
              <a:ext cx="47329" cy="73935"/>
            </a:xfrm>
            <a:custGeom>
              <a:avLst/>
              <a:gdLst/>
              <a:ahLst/>
              <a:cxnLst/>
              <a:rect l="l" t="t" r="r" b="b"/>
              <a:pathLst>
                <a:path w="893" h="1395" extrusionOk="0">
                  <a:moveTo>
                    <a:pt x="750" y="1"/>
                  </a:moveTo>
                  <a:lnTo>
                    <a:pt x="0" y="1314"/>
                  </a:lnTo>
                  <a:lnTo>
                    <a:pt x="143" y="1395"/>
                  </a:lnTo>
                  <a:lnTo>
                    <a:pt x="893" y="82"/>
                  </a:lnTo>
                  <a:lnTo>
                    <a:pt x="7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5"/>
            <p:cNvSpPr/>
            <p:nvPr/>
          </p:nvSpPr>
          <p:spPr>
            <a:xfrm flipH="1">
              <a:off x="7237227" y="2076652"/>
              <a:ext cx="515796" cy="614323"/>
            </a:xfrm>
            <a:custGeom>
              <a:avLst/>
              <a:gdLst/>
              <a:ahLst/>
              <a:cxnLst/>
              <a:rect l="l" t="t" r="r" b="b"/>
              <a:pathLst>
                <a:path w="9732" h="11591" extrusionOk="0">
                  <a:moveTo>
                    <a:pt x="2820" y="1"/>
                  </a:moveTo>
                  <a:cubicBezTo>
                    <a:pt x="1612" y="1"/>
                    <a:pt x="0" y="874"/>
                    <a:pt x="651" y="2454"/>
                  </a:cubicBezTo>
                  <a:lnTo>
                    <a:pt x="652" y="2454"/>
                  </a:lnTo>
                  <a:cubicBezTo>
                    <a:pt x="1469" y="4436"/>
                    <a:pt x="5765" y="10757"/>
                    <a:pt x="5765" y="10757"/>
                  </a:cubicBezTo>
                  <a:cubicBezTo>
                    <a:pt x="6176" y="11334"/>
                    <a:pt x="6723" y="11590"/>
                    <a:pt x="7255" y="11590"/>
                  </a:cubicBezTo>
                  <a:cubicBezTo>
                    <a:pt x="8535" y="11590"/>
                    <a:pt x="9731" y="10110"/>
                    <a:pt x="8734" y="8070"/>
                  </a:cubicBezTo>
                  <a:cubicBezTo>
                    <a:pt x="8573" y="7593"/>
                    <a:pt x="5063" y="1020"/>
                    <a:pt x="3620" y="173"/>
                  </a:cubicBezTo>
                  <a:cubicBezTo>
                    <a:pt x="3409" y="57"/>
                    <a:pt x="3128" y="1"/>
                    <a:pt x="28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5"/>
            <p:cNvSpPr/>
            <p:nvPr/>
          </p:nvSpPr>
          <p:spPr>
            <a:xfrm flipH="1">
              <a:off x="7001642" y="2239574"/>
              <a:ext cx="500426" cy="451613"/>
            </a:xfrm>
            <a:custGeom>
              <a:avLst/>
              <a:gdLst/>
              <a:ahLst/>
              <a:cxnLst/>
              <a:rect l="l" t="t" r="r" b="b"/>
              <a:pathLst>
                <a:path w="9442" h="8521" extrusionOk="0">
                  <a:moveTo>
                    <a:pt x="7166" y="0"/>
                  </a:moveTo>
                  <a:lnTo>
                    <a:pt x="1480" y="5375"/>
                  </a:lnTo>
                  <a:cubicBezTo>
                    <a:pt x="1" y="7149"/>
                    <a:pt x="1179" y="8521"/>
                    <a:pt x="2650" y="8521"/>
                  </a:cubicBezTo>
                  <a:cubicBezTo>
                    <a:pt x="3223" y="8521"/>
                    <a:pt x="3841" y="8312"/>
                    <a:pt x="4363" y="7838"/>
                  </a:cubicBezTo>
                  <a:cubicBezTo>
                    <a:pt x="5777" y="6718"/>
                    <a:pt x="7423" y="5015"/>
                    <a:pt x="8724" y="3254"/>
                  </a:cubicBezTo>
                  <a:cubicBezTo>
                    <a:pt x="8950" y="2948"/>
                    <a:pt x="9441" y="2298"/>
                    <a:pt x="9441" y="2298"/>
                  </a:cubicBezTo>
                  <a:lnTo>
                    <a:pt x="9440" y="2298"/>
                  </a:lnTo>
                  <a:cubicBezTo>
                    <a:pt x="8344" y="2203"/>
                    <a:pt x="7146" y="852"/>
                    <a:pt x="71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5"/>
            <p:cNvSpPr/>
            <p:nvPr/>
          </p:nvSpPr>
          <p:spPr>
            <a:xfrm flipH="1">
              <a:off x="7031693" y="2277628"/>
              <a:ext cx="132712" cy="130751"/>
            </a:xfrm>
            <a:custGeom>
              <a:avLst/>
              <a:gdLst/>
              <a:ahLst/>
              <a:cxnLst/>
              <a:rect l="l" t="t" r="r" b="b"/>
              <a:pathLst>
                <a:path w="2504" h="2467" extrusionOk="0">
                  <a:moveTo>
                    <a:pt x="157" y="1"/>
                  </a:moveTo>
                  <a:lnTo>
                    <a:pt x="1" y="50"/>
                  </a:lnTo>
                  <a:cubicBezTo>
                    <a:pt x="294" y="966"/>
                    <a:pt x="1166" y="2069"/>
                    <a:pt x="2456" y="2467"/>
                  </a:cubicBezTo>
                  <a:lnTo>
                    <a:pt x="2504" y="2311"/>
                  </a:lnTo>
                  <a:cubicBezTo>
                    <a:pt x="1271" y="1931"/>
                    <a:pt x="436" y="876"/>
                    <a:pt x="1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5"/>
            <p:cNvSpPr/>
            <p:nvPr/>
          </p:nvSpPr>
          <p:spPr>
            <a:xfrm flipH="1">
              <a:off x="7030845" y="2365237"/>
              <a:ext cx="18550" cy="18603"/>
            </a:xfrm>
            <a:custGeom>
              <a:avLst/>
              <a:gdLst/>
              <a:ahLst/>
              <a:cxnLst/>
              <a:rect l="l" t="t" r="r" b="b"/>
              <a:pathLst>
                <a:path w="350" h="351" extrusionOk="0">
                  <a:moveTo>
                    <a:pt x="176" y="1"/>
                  </a:moveTo>
                  <a:cubicBezTo>
                    <a:pt x="78" y="1"/>
                    <a:pt x="0" y="79"/>
                    <a:pt x="0" y="176"/>
                  </a:cubicBezTo>
                  <a:cubicBezTo>
                    <a:pt x="0" y="272"/>
                    <a:pt x="78" y="350"/>
                    <a:pt x="176" y="350"/>
                  </a:cubicBezTo>
                  <a:cubicBezTo>
                    <a:pt x="272" y="350"/>
                    <a:pt x="350" y="272"/>
                    <a:pt x="350" y="176"/>
                  </a:cubicBezTo>
                  <a:cubicBezTo>
                    <a:pt x="350" y="79"/>
                    <a:pt x="272" y="1"/>
                    <a:pt x="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5"/>
            <p:cNvSpPr/>
            <p:nvPr/>
          </p:nvSpPr>
          <p:spPr>
            <a:xfrm flipH="1">
              <a:off x="7618138" y="4285003"/>
              <a:ext cx="107590" cy="112466"/>
            </a:xfrm>
            <a:custGeom>
              <a:avLst/>
              <a:gdLst/>
              <a:ahLst/>
              <a:cxnLst/>
              <a:rect l="l" t="t" r="r" b="b"/>
              <a:pathLst>
                <a:path w="2030" h="2122" extrusionOk="0">
                  <a:moveTo>
                    <a:pt x="0" y="1"/>
                  </a:moveTo>
                  <a:lnTo>
                    <a:pt x="0" y="2121"/>
                  </a:lnTo>
                  <a:lnTo>
                    <a:pt x="2029" y="2121"/>
                  </a:lnTo>
                  <a:lnTo>
                    <a:pt x="20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5"/>
            <p:cNvSpPr/>
            <p:nvPr/>
          </p:nvSpPr>
          <p:spPr>
            <a:xfrm flipH="1">
              <a:off x="7995445" y="4285003"/>
              <a:ext cx="106795" cy="112466"/>
            </a:xfrm>
            <a:custGeom>
              <a:avLst/>
              <a:gdLst/>
              <a:ahLst/>
              <a:cxnLst/>
              <a:rect l="l" t="t" r="r" b="b"/>
              <a:pathLst>
                <a:path w="2015" h="2122" extrusionOk="0">
                  <a:moveTo>
                    <a:pt x="1" y="1"/>
                  </a:moveTo>
                  <a:lnTo>
                    <a:pt x="1" y="2121"/>
                  </a:lnTo>
                  <a:lnTo>
                    <a:pt x="2015" y="2121"/>
                  </a:lnTo>
                  <a:lnTo>
                    <a:pt x="20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5"/>
            <p:cNvSpPr/>
            <p:nvPr/>
          </p:nvSpPr>
          <p:spPr>
            <a:xfrm flipH="1">
              <a:off x="7443609" y="4348285"/>
              <a:ext cx="301411" cy="103244"/>
            </a:xfrm>
            <a:custGeom>
              <a:avLst/>
              <a:gdLst/>
              <a:ahLst/>
              <a:cxnLst/>
              <a:rect l="l" t="t" r="r" b="b"/>
              <a:pathLst>
                <a:path w="5687" h="1948" extrusionOk="0">
                  <a:moveTo>
                    <a:pt x="325" y="1"/>
                  </a:moveTo>
                  <a:cubicBezTo>
                    <a:pt x="0" y="614"/>
                    <a:pt x="42" y="1947"/>
                    <a:pt x="42" y="1947"/>
                  </a:cubicBezTo>
                  <a:lnTo>
                    <a:pt x="5547" y="1947"/>
                  </a:lnTo>
                  <a:cubicBezTo>
                    <a:pt x="5664" y="1809"/>
                    <a:pt x="5686" y="1554"/>
                    <a:pt x="5547" y="1287"/>
                  </a:cubicBezTo>
                  <a:cubicBezTo>
                    <a:pt x="5547" y="1287"/>
                    <a:pt x="5221" y="931"/>
                    <a:pt x="3583" y="549"/>
                  </a:cubicBezTo>
                  <a:cubicBezTo>
                    <a:pt x="3230" y="465"/>
                    <a:pt x="2683" y="181"/>
                    <a:pt x="2483" y="1"/>
                  </a:cubicBezTo>
                  <a:cubicBezTo>
                    <a:pt x="2244" y="116"/>
                    <a:pt x="1945" y="174"/>
                    <a:pt x="1583" y="174"/>
                  </a:cubicBezTo>
                  <a:cubicBezTo>
                    <a:pt x="1226" y="174"/>
                    <a:pt x="808" y="117"/>
                    <a:pt x="3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5"/>
            <p:cNvSpPr/>
            <p:nvPr/>
          </p:nvSpPr>
          <p:spPr>
            <a:xfrm flipH="1">
              <a:off x="7918860" y="4348285"/>
              <a:ext cx="203467" cy="103244"/>
            </a:xfrm>
            <a:custGeom>
              <a:avLst/>
              <a:gdLst/>
              <a:ahLst/>
              <a:cxnLst/>
              <a:rect l="l" t="t" r="r" b="b"/>
              <a:pathLst>
                <a:path w="3839" h="1948" extrusionOk="0">
                  <a:moveTo>
                    <a:pt x="271" y="1"/>
                  </a:moveTo>
                  <a:cubicBezTo>
                    <a:pt x="1" y="614"/>
                    <a:pt x="36" y="1947"/>
                    <a:pt x="36" y="1947"/>
                  </a:cubicBezTo>
                  <a:lnTo>
                    <a:pt x="3715" y="1947"/>
                  </a:lnTo>
                  <a:cubicBezTo>
                    <a:pt x="3839" y="1589"/>
                    <a:pt x="3734" y="1024"/>
                    <a:pt x="2697" y="472"/>
                  </a:cubicBezTo>
                  <a:cubicBezTo>
                    <a:pt x="2403" y="388"/>
                    <a:pt x="2394" y="1"/>
                    <a:pt x="2394" y="1"/>
                  </a:cubicBezTo>
                  <a:cubicBezTo>
                    <a:pt x="2332" y="140"/>
                    <a:pt x="2002" y="219"/>
                    <a:pt x="1574" y="219"/>
                  </a:cubicBezTo>
                  <a:cubicBezTo>
                    <a:pt x="1177" y="219"/>
                    <a:pt x="697" y="151"/>
                    <a:pt x="2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5"/>
            <p:cNvSpPr/>
            <p:nvPr/>
          </p:nvSpPr>
          <p:spPr>
            <a:xfrm flipH="1">
              <a:off x="7488341" y="2819659"/>
              <a:ext cx="693452" cy="1518185"/>
            </a:xfrm>
            <a:custGeom>
              <a:avLst/>
              <a:gdLst/>
              <a:ahLst/>
              <a:cxnLst/>
              <a:rect l="l" t="t" r="r" b="b"/>
              <a:pathLst>
                <a:path w="13084" h="28645" extrusionOk="0">
                  <a:moveTo>
                    <a:pt x="11180" y="1"/>
                  </a:moveTo>
                  <a:lnTo>
                    <a:pt x="1493" y="452"/>
                  </a:lnTo>
                  <a:cubicBezTo>
                    <a:pt x="655" y="2315"/>
                    <a:pt x="462" y="3241"/>
                    <a:pt x="805" y="5855"/>
                  </a:cubicBezTo>
                  <a:cubicBezTo>
                    <a:pt x="1" y="14323"/>
                    <a:pt x="769" y="25295"/>
                    <a:pt x="901" y="28447"/>
                  </a:cubicBezTo>
                  <a:cubicBezTo>
                    <a:pt x="1271" y="28579"/>
                    <a:pt x="1936" y="28644"/>
                    <a:pt x="2596" y="28644"/>
                  </a:cubicBezTo>
                  <a:cubicBezTo>
                    <a:pt x="3256" y="28644"/>
                    <a:pt x="3910" y="28579"/>
                    <a:pt x="4259" y="28447"/>
                  </a:cubicBezTo>
                  <a:lnTo>
                    <a:pt x="6316" y="5511"/>
                  </a:lnTo>
                  <a:lnTo>
                    <a:pt x="6414" y="5493"/>
                  </a:lnTo>
                  <a:cubicBezTo>
                    <a:pt x="6815" y="9046"/>
                    <a:pt x="7526" y="12383"/>
                    <a:pt x="8323" y="15466"/>
                  </a:cubicBezTo>
                  <a:cubicBezTo>
                    <a:pt x="7694" y="19283"/>
                    <a:pt x="7668" y="23729"/>
                    <a:pt x="7904" y="28447"/>
                  </a:cubicBezTo>
                  <a:cubicBezTo>
                    <a:pt x="8798" y="28546"/>
                    <a:pt x="9471" y="28595"/>
                    <a:pt x="10015" y="28595"/>
                  </a:cubicBezTo>
                  <a:cubicBezTo>
                    <a:pt x="10558" y="28595"/>
                    <a:pt x="10971" y="28546"/>
                    <a:pt x="11346" y="28447"/>
                  </a:cubicBezTo>
                  <a:cubicBezTo>
                    <a:pt x="11368" y="28442"/>
                    <a:pt x="11389" y="28109"/>
                    <a:pt x="11392" y="28084"/>
                  </a:cubicBezTo>
                  <a:cubicBezTo>
                    <a:pt x="11706" y="25635"/>
                    <a:pt x="12020" y="23188"/>
                    <a:pt x="12333" y="20739"/>
                  </a:cubicBezTo>
                  <a:cubicBezTo>
                    <a:pt x="12661" y="18175"/>
                    <a:pt x="13084" y="15669"/>
                    <a:pt x="12834" y="13073"/>
                  </a:cubicBezTo>
                  <a:cubicBezTo>
                    <a:pt x="12449" y="9114"/>
                    <a:pt x="11577" y="524"/>
                    <a:pt x="11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5"/>
            <p:cNvSpPr/>
            <p:nvPr/>
          </p:nvSpPr>
          <p:spPr>
            <a:xfrm flipH="1">
              <a:off x="7961525" y="2918292"/>
              <a:ext cx="112201" cy="112201"/>
            </a:xfrm>
            <a:custGeom>
              <a:avLst/>
              <a:gdLst/>
              <a:ahLst/>
              <a:cxnLst/>
              <a:rect l="l" t="t" r="r" b="b"/>
              <a:pathLst>
                <a:path w="2117" h="2117" extrusionOk="0">
                  <a:moveTo>
                    <a:pt x="1956" y="1"/>
                  </a:moveTo>
                  <a:cubicBezTo>
                    <a:pt x="1953" y="17"/>
                    <a:pt x="1616" y="1643"/>
                    <a:pt x="1" y="1956"/>
                  </a:cubicBezTo>
                  <a:lnTo>
                    <a:pt x="32" y="2116"/>
                  </a:lnTo>
                  <a:cubicBezTo>
                    <a:pt x="1758" y="1781"/>
                    <a:pt x="2113" y="49"/>
                    <a:pt x="2116" y="32"/>
                  </a:cubicBezTo>
                  <a:lnTo>
                    <a:pt x="1956" y="1"/>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5"/>
            <p:cNvSpPr/>
            <p:nvPr/>
          </p:nvSpPr>
          <p:spPr>
            <a:xfrm flipH="1">
              <a:off x="7732565" y="3006537"/>
              <a:ext cx="116388" cy="109180"/>
            </a:xfrm>
            <a:custGeom>
              <a:avLst/>
              <a:gdLst/>
              <a:ahLst/>
              <a:cxnLst/>
              <a:rect l="l" t="t" r="r" b="b"/>
              <a:pathLst>
                <a:path w="2196" h="2060" extrusionOk="0">
                  <a:moveTo>
                    <a:pt x="2051" y="0"/>
                  </a:moveTo>
                  <a:cubicBezTo>
                    <a:pt x="1600" y="842"/>
                    <a:pt x="910" y="1484"/>
                    <a:pt x="1" y="1912"/>
                  </a:cubicBezTo>
                  <a:lnTo>
                    <a:pt x="70" y="2059"/>
                  </a:lnTo>
                  <a:cubicBezTo>
                    <a:pt x="1011" y="1617"/>
                    <a:pt x="1727" y="950"/>
                    <a:pt x="2196" y="78"/>
                  </a:cubicBezTo>
                  <a:lnTo>
                    <a:pt x="2051" y="0"/>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5"/>
            <p:cNvSpPr/>
            <p:nvPr/>
          </p:nvSpPr>
          <p:spPr>
            <a:xfrm flipH="1">
              <a:off x="7705376" y="3619535"/>
              <a:ext cx="40704" cy="44467"/>
            </a:xfrm>
            <a:custGeom>
              <a:avLst/>
              <a:gdLst/>
              <a:ahLst/>
              <a:cxnLst/>
              <a:rect l="l" t="t" r="r" b="b"/>
              <a:pathLst>
                <a:path w="768" h="839" extrusionOk="0">
                  <a:moveTo>
                    <a:pt x="712" y="1"/>
                  </a:moveTo>
                  <a:cubicBezTo>
                    <a:pt x="41" y="241"/>
                    <a:pt x="28" y="315"/>
                    <a:pt x="21" y="360"/>
                  </a:cubicBezTo>
                  <a:cubicBezTo>
                    <a:pt x="13" y="411"/>
                    <a:pt x="1" y="487"/>
                    <a:pt x="604" y="839"/>
                  </a:cubicBezTo>
                  <a:lnTo>
                    <a:pt x="686" y="697"/>
                  </a:lnTo>
                  <a:cubicBezTo>
                    <a:pt x="504" y="592"/>
                    <a:pt x="296" y="458"/>
                    <a:pt x="212" y="386"/>
                  </a:cubicBezTo>
                  <a:cubicBezTo>
                    <a:pt x="312" y="329"/>
                    <a:pt x="556" y="229"/>
                    <a:pt x="767" y="153"/>
                  </a:cubicBezTo>
                  <a:lnTo>
                    <a:pt x="712" y="1"/>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5"/>
            <p:cNvSpPr/>
            <p:nvPr/>
          </p:nvSpPr>
          <p:spPr>
            <a:xfrm flipH="1">
              <a:off x="7987601" y="4364079"/>
              <a:ext cx="84164" cy="42824"/>
            </a:xfrm>
            <a:custGeom>
              <a:avLst/>
              <a:gdLst/>
              <a:ahLst/>
              <a:cxnLst/>
              <a:rect l="l" t="t" r="r" b="b"/>
              <a:pathLst>
                <a:path w="1588" h="808" extrusionOk="0">
                  <a:moveTo>
                    <a:pt x="1587" y="0"/>
                  </a:moveTo>
                  <a:cubicBezTo>
                    <a:pt x="515" y="0"/>
                    <a:pt x="104" y="555"/>
                    <a:pt x="1" y="728"/>
                  </a:cubicBezTo>
                  <a:lnTo>
                    <a:pt x="70" y="772"/>
                  </a:lnTo>
                  <a:lnTo>
                    <a:pt x="144" y="808"/>
                  </a:lnTo>
                  <a:cubicBezTo>
                    <a:pt x="233" y="656"/>
                    <a:pt x="602" y="163"/>
                    <a:pt x="1587" y="163"/>
                  </a:cubicBezTo>
                  <a:lnTo>
                    <a:pt x="1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5"/>
            <p:cNvSpPr/>
            <p:nvPr/>
          </p:nvSpPr>
          <p:spPr>
            <a:xfrm flipH="1">
              <a:off x="7720640" y="1835820"/>
              <a:ext cx="192549" cy="299450"/>
            </a:xfrm>
            <a:custGeom>
              <a:avLst/>
              <a:gdLst/>
              <a:ahLst/>
              <a:cxnLst/>
              <a:rect l="l" t="t" r="r" b="b"/>
              <a:pathLst>
                <a:path w="3633" h="5650" extrusionOk="0">
                  <a:moveTo>
                    <a:pt x="0" y="1"/>
                  </a:moveTo>
                  <a:lnTo>
                    <a:pt x="0" y="5030"/>
                  </a:lnTo>
                  <a:cubicBezTo>
                    <a:pt x="705" y="5415"/>
                    <a:pt x="1384" y="5650"/>
                    <a:pt x="2024" y="5650"/>
                  </a:cubicBezTo>
                  <a:cubicBezTo>
                    <a:pt x="2594" y="5650"/>
                    <a:pt x="3134" y="5463"/>
                    <a:pt x="3632" y="5030"/>
                  </a:cubicBezTo>
                  <a:lnTo>
                    <a:pt x="3632" y="1"/>
                  </a:lnTo>
                  <a:close/>
                </a:path>
              </a:pathLst>
            </a:custGeom>
            <a:solidFill>
              <a:srgbClr val="FCA8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5"/>
            <p:cNvSpPr/>
            <p:nvPr/>
          </p:nvSpPr>
          <p:spPr>
            <a:xfrm flipH="1">
              <a:off x="7566463" y="2824323"/>
              <a:ext cx="561959" cy="129267"/>
            </a:xfrm>
            <a:custGeom>
              <a:avLst/>
              <a:gdLst/>
              <a:ahLst/>
              <a:cxnLst/>
              <a:rect l="l" t="t" r="r" b="b"/>
              <a:pathLst>
                <a:path w="10603" h="2439" extrusionOk="0">
                  <a:moveTo>
                    <a:pt x="10376" y="1"/>
                  </a:moveTo>
                  <a:lnTo>
                    <a:pt x="238" y="336"/>
                  </a:lnTo>
                  <a:lnTo>
                    <a:pt x="1" y="1280"/>
                  </a:lnTo>
                  <a:cubicBezTo>
                    <a:pt x="1694" y="2106"/>
                    <a:pt x="4228" y="2439"/>
                    <a:pt x="7331" y="2439"/>
                  </a:cubicBezTo>
                  <a:cubicBezTo>
                    <a:pt x="7415" y="2439"/>
                    <a:pt x="7500" y="2438"/>
                    <a:pt x="7585" y="2438"/>
                  </a:cubicBezTo>
                  <a:lnTo>
                    <a:pt x="7766" y="560"/>
                  </a:lnTo>
                  <a:lnTo>
                    <a:pt x="8219" y="574"/>
                  </a:lnTo>
                  <a:lnTo>
                    <a:pt x="8632" y="2438"/>
                  </a:lnTo>
                  <a:cubicBezTo>
                    <a:pt x="9436" y="2185"/>
                    <a:pt x="10132" y="1848"/>
                    <a:pt x="10603" y="1333"/>
                  </a:cubicBezTo>
                  <a:lnTo>
                    <a:pt x="103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5"/>
            <p:cNvSpPr/>
            <p:nvPr/>
          </p:nvSpPr>
          <p:spPr>
            <a:xfrm flipH="1">
              <a:off x="7486645" y="2043792"/>
              <a:ext cx="719581" cy="821076"/>
            </a:xfrm>
            <a:custGeom>
              <a:avLst/>
              <a:gdLst/>
              <a:ahLst/>
              <a:cxnLst/>
              <a:rect l="l" t="t" r="r" b="b"/>
              <a:pathLst>
                <a:path w="13577" h="15492" extrusionOk="0">
                  <a:moveTo>
                    <a:pt x="5529" y="1"/>
                  </a:moveTo>
                  <a:cubicBezTo>
                    <a:pt x="5529" y="1"/>
                    <a:pt x="3144" y="285"/>
                    <a:pt x="2250" y="411"/>
                  </a:cubicBezTo>
                  <a:cubicBezTo>
                    <a:pt x="0" y="781"/>
                    <a:pt x="499" y="1012"/>
                    <a:pt x="99" y="1912"/>
                  </a:cubicBezTo>
                  <a:cubicBezTo>
                    <a:pt x="75" y="5952"/>
                    <a:pt x="903" y="10583"/>
                    <a:pt x="1443" y="13164"/>
                  </a:cubicBezTo>
                  <a:cubicBezTo>
                    <a:pt x="1613" y="14244"/>
                    <a:pt x="1075" y="14791"/>
                    <a:pt x="1895" y="15170"/>
                  </a:cubicBezTo>
                  <a:cubicBezTo>
                    <a:pt x="2247" y="15382"/>
                    <a:pt x="4430" y="15492"/>
                    <a:pt x="6662" y="15492"/>
                  </a:cubicBezTo>
                  <a:cubicBezTo>
                    <a:pt x="9007" y="15492"/>
                    <a:pt x="11407" y="15371"/>
                    <a:pt x="11799" y="15121"/>
                  </a:cubicBezTo>
                  <a:cubicBezTo>
                    <a:pt x="12443" y="14775"/>
                    <a:pt x="11933" y="14207"/>
                    <a:pt x="12066" y="13219"/>
                  </a:cubicBezTo>
                  <a:cubicBezTo>
                    <a:pt x="12146" y="12649"/>
                    <a:pt x="13354" y="3536"/>
                    <a:pt x="13354" y="3536"/>
                  </a:cubicBezTo>
                  <a:cubicBezTo>
                    <a:pt x="13576" y="1726"/>
                    <a:pt x="12585" y="851"/>
                    <a:pt x="11315" y="413"/>
                  </a:cubicBezTo>
                  <a:lnTo>
                    <a:pt x="9163" y="3"/>
                  </a:lnTo>
                  <a:cubicBezTo>
                    <a:pt x="9163" y="3"/>
                    <a:pt x="9060" y="1080"/>
                    <a:pt x="7730" y="1080"/>
                  </a:cubicBezTo>
                  <a:cubicBezTo>
                    <a:pt x="6399" y="1080"/>
                    <a:pt x="5529" y="1"/>
                    <a:pt x="55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5"/>
            <p:cNvSpPr/>
            <p:nvPr/>
          </p:nvSpPr>
          <p:spPr>
            <a:xfrm flipH="1">
              <a:off x="7699546" y="2015967"/>
              <a:ext cx="91107" cy="138489"/>
            </a:xfrm>
            <a:custGeom>
              <a:avLst/>
              <a:gdLst/>
              <a:ahLst/>
              <a:cxnLst/>
              <a:rect l="l" t="t" r="r" b="b"/>
              <a:pathLst>
                <a:path w="1719" h="2613" extrusionOk="0">
                  <a:moveTo>
                    <a:pt x="1320" y="0"/>
                  </a:moveTo>
                  <a:cubicBezTo>
                    <a:pt x="1212" y="761"/>
                    <a:pt x="718" y="1333"/>
                    <a:pt x="0" y="1607"/>
                  </a:cubicBezTo>
                  <a:lnTo>
                    <a:pt x="607" y="2612"/>
                  </a:lnTo>
                  <a:cubicBezTo>
                    <a:pt x="1333" y="2062"/>
                    <a:pt x="1597" y="1467"/>
                    <a:pt x="1718" y="603"/>
                  </a:cubicBezTo>
                  <a:lnTo>
                    <a:pt x="13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5"/>
            <p:cNvSpPr/>
            <p:nvPr/>
          </p:nvSpPr>
          <p:spPr>
            <a:xfrm flipH="1">
              <a:off x="7798285" y="2000756"/>
              <a:ext cx="143206" cy="151898"/>
            </a:xfrm>
            <a:custGeom>
              <a:avLst/>
              <a:gdLst/>
              <a:ahLst/>
              <a:cxnLst/>
              <a:rect l="l" t="t" r="r" b="b"/>
              <a:pathLst>
                <a:path w="2702" h="2866" extrusionOk="0">
                  <a:moveTo>
                    <a:pt x="534" y="0"/>
                  </a:moveTo>
                  <a:lnTo>
                    <a:pt x="0" y="889"/>
                  </a:lnTo>
                  <a:cubicBezTo>
                    <a:pt x="339" y="1708"/>
                    <a:pt x="1038" y="2362"/>
                    <a:pt x="2065" y="2866"/>
                  </a:cubicBezTo>
                  <a:lnTo>
                    <a:pt x="2702" y="1891"/>
                  </a:lnTo>
                  <a:cubicBezTo>
                    <a:pt x="1540" y="1486"/>
                    <a:pt x="855" y="836"/>
                    <a:pt x="5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5"/>
            <p:cNvSpPr/>
            <p:nvPr/>
          </p:nvSpPr>
          <p:spPr>
            <a:xfrm flipH="1">
              <a:off x="7984368" y="2077182"/>
              <a:ext cx="388225" cy="653967"/>
            </a:xfrm>
            <a:custGeom>
              <a:avLst/>
              <a:gdLst/>
              <a:ahLst/>
              <a:cxnLst/>
              <a:rect l="l" t="t" r="r" b="b"/>
              <a:pathLst>
                <a:path w="7325" h="12339" extrusionOk="0">
                  <a:moveTo>
                    <a:pt x="4637" y="0"/>
                  </a:moveTo>
                  <a:cubicBezTo>
                    <a:pt x="3993" y="0"/>
                    <a:pt x="3360" y="303"/>
                    <a:pt x="2936" y="1022"/>
                  </a:cubicBezTo>
                  <a:cubicBezTo>
                    <a:pt x="1919" y="2910"/>
                    <a:pt x="0" y="8507"/>
                    <a:pt x="133" y="10896"/>
                  </a:cubicBezTo>
                  <a:cubicBezTo>
                    <a:pt x="197" y="11455"/>
                    <a:pt x="1147" y="12338"/>
                    <a:pt x="2187" y="12338"/>
                  </a:cubicBezTo>
                  <a:cubicBezTo>
                    <a:pt x="2890" y="12338"/>
                    <a:pt x="3634" y="11936"/>
                    <a:pt x="4175" y="10758"/>
                  </a:cubicBezTo>
                  <a:cubicBezTo>
                    <a:pt x="4443" y="10332"/>
                    <a:pt x="7325" y="3962"/>
                    <a:pt x="7067" y="2310"/>
                  </a:cubicBezTo>
                  <a:cubicBezTo>
                    <a:pt x="6999" y="990"/>
                    <a:pt x="5800" y="0"/>
                    <a:pt x="46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5"/>
            <p:cNvSpPr/>
            <p:nvPr/>
          </p:nvSpPr>
          <p:spPr>
            <a:xfrm flipH="1">
              <a:off x="7352873" y="2274077"/>
              <a:ext cx="436243" cy="536095"/>
            </a:xfrm>
            <a:custGeom>
              <a:avLst/>
              <a:gdLst/>
              <a:ahLst/>
              <a:cxnLst/>
              <a:rect l="l" t="t" r="r" b="b"/>
              <a:pathLst>
                <a:path w="8231" h="10115" extrusionOk="0">
                  <a:moveTo>
                    <a:pt x="1259" y="0"/>
                  </a:moveTo>
                  <a:cubicBezTo>
                    <a:pt x="921" y="0"/>
                    <a:pt x="630" y="273"/>
                    <a:pt x="608" y="609"/>
                  </a:cubicBezTo>
                  <a:lnTo>
                    <a:pt x="21" y="9559"/>
                  </a:lnTo>
                  <a:cubicBezTo>
                    <a:pt x="0" y="9866"/>
                    <a:pt x="244" y="10114"/>
                    <a:pt x="566" y="10114"/>
                  </a:cubicBezTo>
                  <a:lnTo>
                    <a:pt x="6655" y="10114"/>
                  </a:lnTo>
                  <a:cubicBezTo>
                    <a:pt x="6976" y="10114"/>
                    <a:pt x="7262" y="9866"/>
                    <a:pt x="7293" y="9559"/>
                  </a:cubicBezTo>
                  <a:lnTo>
                    <a:pt x="8196" y="609"/>
                  </a:lnTo>
                  <a:cubicBezTo>
                    <a:pt x="8231" y="273"/>
                    <a:pt x="7985" y="0"/>
                    <a:pt x="7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5"/>
            <p:cNvSpPr/>
            <p:nvPr/>
          </p:nvSpPr>
          <p:spPr>
            <a:xfrm flipH="1">
              <a:off x="7703521" y="2273441"/>
              <a:ext cx="70596" cy="537685"/>
            </a:xfrm>
            <a:custGeom>
              <a:avLst/>
              <a:gdLst/>
              <a:ahLst/>
              <a:cxnLst/>
              <a:rect l="l" t="t" r="r" b="b"/>
              <a:pathLst>
                <a:path w="1332" h="10145" extrusionOk="0">
                  <a:moveTo>
                    <a:pt x="1331" y="1"/>
                  </a:moveTo>
                  <a:cubicBezTo>
                    <a:pt x="957" y="1"/>
                    <a:pt x="632" y="304"/>
                    <a:pt x="607" y="677"/>
                  </a:cubicBezTo>
                  <a:lnTo>
                    <a:pt x="12" y="9508"/>
                  </a:lnTo>
                  <a:cubicBezTo>
                    <a:pt x="1" y="9673"/>
                    <a:pt x="56" y="9830"/>
                    <a:pt x="168" y="9949"/>
                  </a:cubicBezTo>
                  <a:cubicBezTo>
                    <a:pt x="285" y="10075"/>
                    <a:pt x="450" y="10145"/>
                    <a:pt x="631" y="10145"/>
                  </a:cubicBezTo>
                  <a:lnTo>
                    <a:pt x="631" y="9982"/>
                  </a:lnTo>
                  <a:cubicBezTo>
                    <a:pt x="496" y="9982"/>
                    <a:pt x="373" y="9931"/>
                    <a:pt x="287" y="9838"/>
                  </a:cubicBezTo>
                  <a:cubicBezTo>
                    <a:pt x="207" y="9752"/>
                    <a:pt x="167" y="9639"/>
                    <a:pt x="175" y="9520"/>
                  </a:cubicBezTo>
                  <a:lnTo>
                    <a:pt x="770" y="689"/>
                  </a:lnTo>
                  <a:cubicBezTo>
                    <a:pt x="789" y="399"/>
                    <a:pt x="1041" y="164"/>
                    <a:pt x="1331" y="164"/>
                  </a:cubicBezTo>
                  <a:lnTo>
                    <a:pt x="13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5"/>
            <p:cNvSpPr/>
            <p:nvPr/>
          </p:nvSpPr>
          <p:spPr>
            <a:xfrm flipH="1">
              <a:off x="7377041" y="2296602"/>
              <a:ext cx="75048" cy="29468"/>
            </a:xfrm>
            <a:custGeom>
              <a:avLst/>
              <a:gdLst/>
              <a:ahLst/>
              <a:cxnLst/>
              <a:rect l="l" t="t" r="r" b="b"/>
              <a:pathLst>
                <a:path w="1416" h="556" extrusionOk="0">
                  <a:moveTo>
                    <a:pt x="319" y="0"/>
                  </a:moveTo>
                  <a:cubicBezTo>
                    <a:pt x="165" y="0"/>
                    <a:pt x="28" y="125"/>
                    <a:pt x="15" y="278"/>
                  </a:cubicBezTo>
                  <a:cubicBezTo>
                    <a:pt x="0" y="431"/>
                    <a:pt x="114" y="556"/>
                    <a:pt x="267" y="556"/>
                  </a:cubicBezTo>
                  <a:lnTo>
                    <a:pt x="1096" y="556"/>
                  </a:lnTo>
                  <a:cubicBezTo>
                    <a:pt x="1249" y="556"/>
                    <a:pt x="1386" y="431"/>
                    <a:pt x="1401" y="278"/>
                  </a:cubicBezTo>
                  <a:cubicBezTo>
                    <a:pt x="1416" y="125"/>
                    <a:pt x="1303" y="0"/>
                    <a:pt x="1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5"/>
            <p:cNvSpPr/>
            <p:nvPr/>
          </p:nvSpPr>
          <p:spPr>
            <a:xfrm flipH="1">
              <a:off x="7383666" y="2302750"/>
              <a:ext cx="18073" cy="17172"/>
            </a:xfrm>
            <a:custGeom>
              <a:avLst/>
              <a:gdLst/>
              <a:ahLst/>
              <a:cxnLst/>
              <a:rect l="l" t="t" r="r" b="b"/>
              <a:pathLst>
                <a:path w="341" h="324" extrusionOk="0">
                  <a:moveTo>
                    <a:pt x="186" y="0"/>
                  </a:moveTo>
                  <a:cubicBezTo>
                    <a:pt x="97" y="0"/>
                    <a:pt x="17" y="73"/>
                    <a:pt x="8" y="162"/>
                  </a:cubicBezTo>
                  <a:cubicBezTo>
                    <a:pt x="0" y="251"/>
                    <a:pt x="65" y="323"/>
                    <a:pt x="154" y="323"/>
                  </a:cubicBezTo>
                  <a:cubicBezTo>
                    <a:pt x="244" y="323"/>
                    <a:pt x="323" y="251"/>
                    <a:pt x="332" y="162"/>
                  </a:cubicBezTo>
                  <a:cubicBezTo>
                    <a:pt x="341" y="73"/>
                    <a:pt x="276" y="0"/>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5"/>
            <p:cNvSpPr/>
            <p:nvPr/>
          </p:nvSpPr>
          <p:spPr>
            <a:xfrm flipH="1">
              <a:off x="7386793" y="2305771"/>
              <a:ext cx="11819" cy="11130"/>
            </a:xfrm>
            <a:custGeom>
              <a:avLst/>
              <a:gdLst/>
              <a:ahLst/>
              <a:cxnLst/>
              <a:rect l="l" t="t" r="r" b="b"/>
              <a:pathLst>
                <a:path w="223" h="210" extrusionOk="0">
                  <a:moveTo>
                    <a:pt x="122" y="1"/>
                  </a:moveTo>
                  <a:cubicBezTo>
                    <a:pt x="63" y="1"/>
                    <a:pt x="12" y="48"/>
                    <a:pt x="7" y="105"/>
                  </a:cubicBezTo>
                  <a:cubicBezTo>
                    <a:pt x="1" y="163"/>
                    <a:pt x="43" y="210"/>
                    <a:pt x="101" y="210"/>
                  </a:cubicBezTo>
                  <a:cubicBezTo>
                    <a:pt x="160" y="210"/>
                    <a:pt x="211" y="163"/>
                    <a:pt x="216" y="105"/>
                  </a:cubicBezTo>
                  <a:cubicBezTo>
                    <a:pt x="222" y="48"/>
                    <a:pt x="180"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5"/>
            <p:cNvSpPr/>
            <p:nvPr/>
          </p:nvSpPr>
          <p:spPr>
            <a:xfrm flipH="1">
              <a:off x="7587133" y="2434402"/>
              <a:ext cx="313283" cy="227582"/>
            </a:xfrm>
            <a:custGeom>
              <a:avLst/>
              <a:gdLst/>
              <a:ahLst/>
              <a:cxnLst/>
              <a:rect l="l" t="t" r="r" b="b"/>
              <a:pathLst>
                <a:path w="5911" h="4294" extrusionOk="0">
                  <a:moveTo>
                    <a:pt x="2557" y="0"/>
                  </a:moveTo>
                  <a:lnTo>
                    <a:pt x="2557" y="0"/>
                  </a:lnTo>
                  <a:cubicBezTo>
                    <a:pt x="2557" y="1"/>
                    <a:pt x="1677" y="555"/>
                    <a:pt x="1276" y="856"/>
                  </a:cubicBezTo>
                  <a:cubicBezTo>
                    <a:pt x="1058" y="995"/>
                    <a:pt x="890" y="1152"/>
                    <a:pt x="764" y="1319"/>
                  </a:cubicBezTo>
                  <a:cubicBezTo>
                    <a:pt x="0" y="2427"/>
                    <a:pt x="644" y="3490"/>
                    <a:pt x="870" y="3732"/>
                  </a:cubicBezTo>
                  <a:lnTo>
                    <a:pt x="869" y="3732"/>
                  </a:lnTo>
                  <a:cubicBezTo>
                    <a:pt x="1087" y="3956"/>
                    <a:pt x="1403" y="4174"/>
                    <a:pt x="1842" y="4237"/>
                  </a:cubicBezTo>
                  <a:cubicBezTo>
                    <a:pt x="2129" y="4279"/>
                    <a:pt x="2475" y="4294"/>
                    <a:pt x="2821" y="4294"/>
                  </a:cubicBezTo>
                  <a:cubicBezTo>
                    <a:pt x="3686" y="4294"/>
                    <a:pt x="4559" y="4201"/>
                    <a:pt x="4559" y="4201"/>
                  </a:cubicBezTo>
                  <a:cubicBezTo>
                    <a:pt x="4961" y="4190"/>
                    <a:pt x="5196" y="3617"/>
                    <a:pt x="4844" y="3531"/>
                  </a:cubicBezTo>
                  <a:lnTo>
                    <a:pt x="4844" y="3531"/>
                  </a:lnTo>
                  <a:cubicBezTo>
                    <a:pt x="4885" y="3537"/>
                    <a:pt x="4924" y="3540"/>
                    <a:pt x="4961" y="3540"/>
                  </a:cubicBezTo>
                  <a:cubicBezTo>
                    <a:pt x="5509" y="3540"/>
                    <a:pt x="5596" y="2890"/>
                    <a:pt x="5186" y="2773"/>
                  </a:cubicBezTo>
                  <a:cubicBezTo>
                    <a:pt x="5759" y="2753"/>
                    <a:pt x="5690" y="2012"/>
                    <a:pt x="5251" y="2012"/>
                  </a:cubicBezTo>
                  <a:cubicBezTo>
                    <a:pt x="5242" y="2012"/>
                    <a:pt x="5232" y="2013"/>
                    <a:pt x="5223" y="2013"/>
                  </a:cubicBezTo>
                  <a:lnTo>
                    <a:pt x="3232" y="2077"/>
                  </a:lnTo>
                  <a:lnTo>
                    <a:pt x="5427" y="1974"/>
                  </a:lnTo>
                  <a:cubicBezTo>
                    <a:pt x="5911" y="1892"/>
                    <a:pt x="5850" y="1196"/>
                    <a:pt x="5299" y="1196"/>
                  </a:cubicBezTo>
                  <a:cubicBezTo>
                    <a:pt x="5275" y="1196"/>
                    <a:pt x="5251" y="1197"/>
                    <a:pt x="5225" y="1200"/>
                  </a:cubicBezTo>
                  <a:lnTo>
                    <a:pt x="2469" y="1225"/>
                  </a:lnTo>
                  <a:lnTo>
                    <a:pt x="2557" y="0"/>
                  </a:lnTo>
                  <a:close/>
                </a:path>
              </a:pathLst>
            </a:custGeom>
            <a:solidFill>
              <a:srgbClr val="FCA8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5"/>
            <p:cNvSpPr/>
            <p:nvPr/>
          </p:nvSpPr>
          <p:spPr>
            <a:xfrm flipH="1">
              <a:off x="7625611" y="2576071"/>
              <a:ext cx="116759" cy="9593"/>
            </a:xfrm>
            <a:custGeom>
              <a:avLst/>
              <a:gdLst/>
              <a:ahLst/>
              <a:cxnLst/>
              <a:rect l="l" t="t" r="r" b="b"/>
              <a:pathLst>
                <a:path w="2203" h="181" extrusionOk="0">
                  <a:moveTo>
                    <a:pt x="3" y="0"/>
                  </a:moveTo>
                  <a:lnTo>
                    <a:pt x="0" y="163"/>
                  </a:lnTo>
                  <a:lnTo>
                    <a:pt x="2202" y="181"/>
                  </a:lnTo>
                  <a:lnTo>
                    <a:pt x="2203" y="17"/>
                  </a:lnTo>
                  <a:lnTo>
                    <a:pt x="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5"/>
            <p:cNvSpPr/>
            <p:nvPr/>
          </p:nvSpPr>
          <p:spPr>
            <a:xfrm flipH="1">
              <a:off x="7645804" y="2612800"/>
              <a:ext cx="103721" cy="12667"/>
            </a:xfrm>
            <a:custGeom>
              <a:avLst/>
              <a:gdLst/>
              <a:ahLst/>
              <a:cxnLst/>
              <a:rect l="l" t="t" r="r" b="b"/>
              <a:pathLst>
                <a:path w="1957" h="239" extrusionOk="0">
                  <a:moveTo>
                    <a:pt x="6" y="0"/>
                  </a:moveTo>
                  <a:lnTo>
                    <a:pt x="0" y="163"/>
                  </a:lnTo>
                  <a:lnTo>
                    <a:pt x="1950" y="239"/>
                  </a:lnTo>
                  <a:lnTo>
                    <a:pt x="1957" y="76"/>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5"/>
            <p:cNvSpPr/>
            <p:nvPr/>
          </p:nvSpPr>
          <p:spPr>
            <a:xfrm flipH="1">
              <a:off x="7621954" y="2535155"/>
              <a:ext cx="119568" cy="13674"/>
            </a:xfrm>
            <a:custGeom>
              <a:avLst/>
              <a:gdLst/>
              <a:ahLst/>
              <a:cxnLst/>
              <a:rect l="l" t="t" r="r" b="b"/>
              <a:pathLst>
                <a:path w="2256" h="258" extrusionOk="0">
                  <a:moveTo>
                    <a:pt x="2248" y="1"/>
                  </a:moveTo>
                  <a:lnTo>
                    <a:pt x="1" y="95"/>
                  </a:lnTo>
                  <a:lnTo>
                    <a:pt x="7" y="258"/>
                  </a:lnTo>
                  <a:lnTo>
                    <a:pt x="2256" y="164"/>
                  </a:lnTo>
                  <a:lnTo>
                    <a:pt x="22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5"/>
            <p:cNvSpPr/>
            <p:nvPr/>
          </p:nvSpPr>
          <p:spPr>
            <a:xfrm flipH="1">
              <a:off x="7835279" y="2489787"/>
              <a:ext cx="595508" cy="265583"/>
            </a:xfrm>
            <a:custGeom>
              <a:avLst/>
              <a:gdLst/>
              <a:ahLst/>
              <a:cxnLst/>
              <a:rect l="l" t="t" r="r" b="b"/>
              <a:pathLst>
                <a:path w="11236" h="5011" extrusionOk="0">
                  <a:moveTo>
                    <a:pt x="10613" y="1"/>
                  </a:moveTo>
                  <a:lnTo>
                    <a:pt x="2903" y="1331"/>
                  </a:lnTo>
                  <a:cubicBezTo>
                    <a:pt x="1" y="2195"/>
                    <a:pt x="1284" y="5010"/>
                    <a:pt x="3526" y="5010"/>
                  </a:cubicBezTo>
                  <a:cubicBezTo>
                    <a:pt x="3661" y="5010"/>
                    <a:pt x="3799" y="5000"/>
                    <a:pt x="3940" y="4979"/>
                  </a:cubicBezTo>
                  <a:cubicBezTo>
                    <a:pt x="5739" y="4828"/>
                    <a:pt x="8052" y="4320"/>
                    <a:pt x="10110" y="3573"/>
                  </a:cubicBezTo>
                  <a:cubicBezTo>
                    <a:pt x="10467" y="3443"/>
                    <a:pt x="11236" y="3173"/>
                    <a:pt x="11236" y="3173"/>
                  </a:cubicBezTo>
                  <a:cubicBezTo>
                    <a:pt x="10647" y="2183"/>
                    <a:pt x="10459" y="1122"/>
                    <a:pt x="106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5"/>
            <p:cNvSpPr/>
            <p:nvPr/>
          </p:nvSpPr>
          <p:spPr>
            <a:xfrm flipH="1">
              <a:off x="8091110" y="2514697"/>
              <a:ext cx="129797" cy="68529"/>
            </a:xfrm>
            <a:custGeom>
              <a:avLst/>
              <a:gdLst/>
              <a:ahLst/>
              <a:cxnLst/>
              <a:rect l="l" t="t" r="r" b="b"/>
              <a:pathLst>
                <a:path w="2449" h="1293" extrusionOk="0">
                  <a:moveTo>
                    <a:pt x="1319" y="0"/>
                  </a:moveTo>
                  <a:cubicBezTo>
                    <a:pt x="1172" y="0"/>
                    <a:pt x="1013" y="17"/>
                    <a:pt x="847" y="61"/>
                  </a:cubicBezTo>
                  <a:lnTo>
                    <a:pt x="888" y="219"/>
                  </a:lnTo>
                  <a:cubicBezTo>
                    <a:pt x="1037" y="180"/>
                    <a:pt x="1181" y="164"/>
                    <a:pt x="1314" y="164"/>
                  </a:cubicBezTo>
                  <a:cubicBezTo>
                    <a:pt x="1554" y="164"/>
                    <a:pt x="1763" y="214"/>
                    <a:pt x="1913" y="264"/>
                  </a:cubicBezTo>
                  <a:cubicBezTo>
                    <a:pt x="1387" y="364"/>
                    <a:pt x="281" y="641"/>
                    <a:pt x="1" y="1222"/>
                  </a:cubicBezTo>
                  <a:lnTo>
                    <a:pt x="147" y="1293"/>
                  </a:lnTo>
                  <a:cubicBezTo>
                    <a:pt x="473" y="617"/>
                    <a:pt x="2196" y="381"/>
                    <a:pt x="2213" y="379"/>
                  </a:cubicBezTo>
                  <a:lnTo>
                    <a:pt x="2449" y="348"/>
                  </a:lnTo>
                  <a:lnTo>
                    <a:pt x="2243" y="228"/>
                  </a:lnTo>
                  <a:cubicBezTo>
                    <a:pt x="2223" y="217"/>
                    <a:pt x="1844" y="0"/>
                    <a:pt x="1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5"/>
            <p:cNvSpPr/>
            <p:nvPr/>
          </p:nvSpPr>
          <p:spPr>
            <a:xfrm flipH="1">
              <a:off x="7877255" y="2498002"/>
              <a:ext cx="52735" cy="177815"/>
            </a:xfrm>
            <a:custGeom>
              <a:avLst/>
              <a:gdLst/>
              <a:ahLst/>
              <a:cxnLst/>
              <a:rect l="l" t="t" r="r" b="b"/>
              <a:pathLst>
                <a:path w="995" h="3355" extrusionOk="0">
                  <a:moveTo>
                    <a:pt x="134" y="1"/>
                  </a:moveTo>
                  <a:lnTo>
                    <a:pt x="134" y="1"/>
                  </a:lnTo>
                  <a:cubicBezTo>
                    <a:pt x="1" y="1214"/>
                    <a:pt x="244" y="2342"/>
                    <a:pt x="855" y="3355"/>
                  </a:cubicBezTo>
                  <a:lnTo>
                    <a:pt x="995" y="3270"/>
                  </a:lnTo>
                  <a:cubicBezTo>
                    <a:pt x="393" y="2276"/>
                    <a:pt x="165" y="1212"/>
                    <a:pt x="296" y="18"/>
                  </a:cubicBezTo>
                  <a:lnTo>
                    <a:pt x="1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5"/>
            <p:cNvSpPr/>
            <p:nvPr/>
          </p:nvSpPr>
          <p:spPr>
            <a:xfrm flipH="1">
              <a:off x="7857645" y="2635590"/>
              <a:ext cx="18603" cy="18656"/>
            </a:xfrm>
            <a:custGeom>
              <a:avLst/>
              <a:gdLst/>
              <a:ahLst/>
              <a:cxnLst/>
              <a:rect l="l" t="t" r="r" b="b"/>
              <a:pathLst>
                <a:path w="351" h="352" extrusionOk="0">
                  <a:moveTo>
                    <a:pt x="176" y="1"/>
                  </a:moveTo>
                  <a:cubicBezTo>
                    <a:pt x="79" y="1"/>
                    <a:pt x="0" y="79"/>
                    <a:pt x="1" y="176"/>
                  </a:cubicBezTo>
                  <a:cubicBezTo>
                    <a:pt x="1" y="272"/>
                    <a:pt x="79" y="351"/>
                    <a:pt x="176" y="351"/>
                  </a:cubicBezTo>
                  <a:cubicBezTo>
                    <a:pt x="273" y="351"/>
                    <a:pt x="351" y="272"/>
                    <a:pt x="351" y="176"/>
                  </a:cubicBezTo>
                  <a:cubicBezTo>
                    <a:pt x="351" y="79"/>
                    <a:pt x="272" y="1"/>
                    <a:pt x="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5"/>
            <p:cNvSpPr/>
            <p:nvPr/>
          </p:nvSpPr>
          <p:spPr>
            <a:xfrm flipH="1">
              <a:off x="7618827" y="1622389"/>
              <a:ext cx="413188" cy="313071"/>
            </a:xfrm>
            <a:custGeom>
              <a:avLst/>
              <a:gdLst/>
              <a:ahLst/>
              <a:cxnLst/>
              <a:rect l="l" t="t" r="r" b="b"/>
              <a:pathLst>
                <a:path w="7796" h="5907" extrusionOk="0">
                  <a:moveTo>
                    <a:pt x="1642" y="0"/>
                  </a:moveTo>
                  <a:lnTo>
                    <a:pt x="1642" y="0"/>
                  </a:lnTo>
                  <a:cubicBezTo>
                    <a:pt x="0" y="515"/>
                    <a:pt x="389" y="4705"/>
                    <a:pt x="2103" y="5906"/>
                  </a:cubicBezTo>
                  <a:lnTo>
                    <a:pt x="7072" y="3655"/>
                  </a:lnTo>
                  <a:cubicBezTo>
                    <a:pt x="7796" y="1183"/>
                    <a:pt x="7138" y="555"/>
                    <a:pt x="7138" y="555"/>
                  </a:cubicBezTo>
                  <a:lnTo>
                    <a:pt x="16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5"/>
            <p:cNvSpPr/>
            <p:nvPr/>
          </p:nvSpPr>
          <p:spPr>
            <a:xfrm flipH="1">
              <a:off x="7651846" y="1589635"/>
              <a:ext cx="312647" cy="409001"/>
            </a:xfrm>
            <a:custGeom>
              <a:avLst/>
              <a:gdLst/>
              <a:ahLst/>
              <a:cxnLst/>
              <a:rect l="l" t="t" r="r" b="b"/>
              <a:pathLst>
                <a:path w="5899" h="7717" extrusionOk="0">
                  <a:moveTo>
                    <a:pt x="1970" y="0"/>
                  </a:moveTo>
                  <a:lnTo>
                    <a:pt x="1049" y="517"/>
                  </a:lnTo>
                  <a:lnTo>
                    <a:pt x="513" y="1508"/>
                  </a:lnTo>
                  <a:lnTo>
                    <a:pt x="347" y="2574"/>
                  </a:lnTo>
                  <a:cubicBezTo>
                    <a:pt x="144" y="3698"/>
                    <a:pt x="1" y="4772"/>
                    <a:pt x="341" y="5449"/>
                  </a:cubicBezTo>
                  <a:cubicBezTo>
                    <a:pt x="341" y="5449"/>
                    <a:pt x="1152" y="7230"/>
                    <a:pt x="2351" y="7558"/>
                  </a:cubicBezTo>
                  <a:cubicBezTo>
                    <a:pt x="2772" y="7674"/>
                    <a:pt x="3140" y="7716"/>
                    <a:pt x="3450" y="7716"/>
                  </a:cubicBezTo>
                  <a:cubicBezTo>
                    <a:pt x="4024" y="7716"/>
                    <a:pt x="4400" y="7571"/>
                    <a:pt x="4545" y="7475"/>
                  </a:cubicBezTo>
                  <a:cubicBezTo>
                    <a:pt x="4767" y="7328"/>
                    <a:pt x="5476" y="6688"/>
                    <a:pt x="5704" y="5878"/>
                  </a:cubicBezTo>
                  <a:cubicBezTo>
                    <a:pt x="5899" y="5211"/>
                    <a:pt x="5806" y="884"/>
                    <a:pt x="5806" y="884"/>
                  </a:cubicBezTo>
                  <a:lnTo>
                    <a:pt x="1970" y="0"/>
                  </a:lnTo>
                  <a:close/>
                </a:path>
              </a:pathLst>
            </a:custGeom>
            <a:solidFill>
              <a:srgbClr val="FCA8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5"/>
            <p:cNvSpPr/>
            <p:nvPr/>
          </p:nvSpPr>
          <p:spPr>
            <a:xfrm flipH="1">
              <a:off x="7829449" y="1774446"/>
              <a:ext cx="18868" cy="18868"/>
            </a:xfrm>
            <a:custGeom>
              <a:avLst/>
              <a:gdLst/>
              <a:ahLst/>
              <a:cxnLst/>
              <a:rect l="l" t="t" r="r" b="b"/>
              <a:pathLst>
                <a:path w="356" h="356" extrusionOk="0">
                  <a:moveTo>
                    <a:pt x="176" y="1"/>
                  </a:moveTo>
                  <a:cubicBezTo>
                    <a:pt x="79" y="1"/>
                    <a:pt x="1" y="80"/>
                    <a:pt x="0" y="177"/>
                  </a:cubicBezTo>
                  <a:cubicBezTo>
                    <a:pt x="0" y="275"/>
                    <a:pt x="80" y="354"/>
                    <a:pt x="177" y="355"/>
                  </a:cubicBezTo>
                  <a:cubicBezTo>
                    <a:pt x="276" y="355"/>
                    <a:pt x="355" y="276"/>
                    <a:pt x="355" y="178"/>
                  </a:cubicBezTo>
                  <a:cubicBezTo>
                    <a:pt x="356" y="81"/>
                    <a:pt x="276" y="1"/>
                    <a:pt x="178" y="1"/>
                  </a:cubicBezTo>
                  <a:cubicBezTo>
                    <a:pt x="178" y="1"/>
                    <a:pt x="177" y="1"/>
                    <a:pt x="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5"/>
            <p:cNvSpPr/>
            <p:nvPr/>
          </p:nvSpPr>
          <p:spPr>
            <a:xfrm flipH="1">
              <a:off x="7581303" y="1537483"/>
              <a:ext cx="387218" cy="275653"/>
            </a:xfrm>
            <a:custGeom>
              <a:avLst/>
              <a:gdLst/>
              <a:ahLst/>
              <a:cxnLst/>
              <a:rect l="l" t="t" r="r" b="b"/>
              <a:pathLst>
                <a:path w="7306" h="5201" extrusionOk="0">
                  <a:moveTo>
                    <a:pt x="4668" y="1"/>
                  </a:moveTo>
                  <a:cubicBezTo>
                    <a:pt x="2260" y="1"/>
                    <a:pt x="0" y="964"/>
                    <a:pt x="360" y="1949"/>
                  </a:cubicBezTo>
                  <a:lnTo>
                    <a:pt x="219" y="4620"/>
                  </a:lnTo>
                  <a:lnTo>
                    <a:pt x="657" y="5200"/>
                  </a:lnTo>
                  <a:cubicBezTo>
                    <a:pt x="1246" y="5078"/>
                    <a:pt x="1359" y="3601"/>
                    <a:pt x="1439" y="2484"/>
                  </a:cubicBezTo>
                  <a:cubicBezTo>
                    <a:pt x="1802" y="2666"/>
                    <a:pt x="2729" y="2745"/>
                    <a:pt x="3651" y="2745"/>
                  </a:cubicBezTo>
                  <a:cubicBezTo>
                    <a:pt x="4647" y="2745"/>
                    <a:pt x="5637" y="2652"/>
                    <a:pt x="5903" y="2495"/>
                  </a:cubicBezTo>
                  <a:cubicBezTo>
                    <a:pt x="5904" y="2495"/>
                    <a:pt x="5905" y="2495"/>
                    <a:pt x="5907" y="2495"/>
                  </a:cubicBezTo>
                  <a:cubicBezTo>
                    <a:pt x="6512" y="2495"/>
                    <a:pt x="7306" y="48"/>
                    <a:pt x="4839" y="2"/>
                  </a:cubicBezTo>
                  <a:cubicBezTo>
                    <a:pt x="4782" y="1"/>
                    <a:pt x="4725" y="1"/>
                    <a:pt x="4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5"/>
            <p:cNvSpPr/>
            <p:nvPr/>
          </p:nvSpPr>
          <p:spPr>
            <a:xfrm flipH="1">
              <a:off x="7924902" y="1732841"/>
              <a:ext cx="111989" cy="122854"/>
            </a:xfrm>
            <a:custGeom>
              <a:avLst/>
              <a:gdLst/>
              <a:ahLst/>
              <a:cxnLst/>
              <a:rect l="l" t="t" r="r" b="b"/>
              <a:pathLst>
                <a:path w="2113" h="2318" extrusionOk="0">
                  <a:moveTo>
                    <a:pt x="1181" y="0"/>
                  </a:moveTo>
                  <a:cubicBezTo>
                    <a:pt x="1046" y="0"/>
                    <a:pt x="911" y="46"/>
                    <a:pt x="790" y="125"/>
                  </a:cubicBezTo>
                  <a:cubicBezTo>
                    <a:pt x="1" y="697"/>
                    <a:pt x="677" y="2318"/>
                    <a:pt x="1520" y="2318"/>
                  </a:cubicBezTo>
                  <a:cubicBezTo>
                    <a:pt x="1565" y="2318"/>
                    <a:pt x="1611" y="2313"/>
                    <a:pt x="1657" y="2303"/>
                  </a:cubicBezTo>
                  <a:cubicBezTo>
                    <a:pt x="2021" y="2156"/>
                    <a:pt x="2113" y="1781"/>
                    <a:pt x="2079" y="1422"/>
                  </a:cubicBezTo>
                  <a:cubicBezTo>
                    <a:pt x="2046" y="1075"/>
                    <a:pt x="1935" y="647"/>
                    <a:pt x="1738" y="351"/>
                  </a:cubicBezTo>
                  <a:cubicBezTo>
                    <a:pt x="1732" y="342"/>
                    <a:pt x="1726" y="333"/>
                    <a:pt x="1719" y="323"/>
                  </a:cubicBezTo>
                  <a:cubicBezTo>
                    <a:pt x="1651" y="226"/>
                    <a:pt x="1568" y="132"/>
                    <a:pt x="1463" y="74"/>
                  </a:cubicBezTo>
                  <a:cubicBezTo>
                    <a:pt x="1372" y="23"/>
                    <a:pt x="1277" y="0"/>
                    <a:pt x="1181" y="0"/>
                  </a:cubicBezTo>
                  <a:close/>
                </a:path>
              </a:pathLst>
            </a:custGeom>
            <a:solidFill>
              <a:srgbClr val="FCA8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5"/>
            <p:cNvSpPr/>
            <p:nvPr/>
          </p:nvSpPr>
          <p:spPr>
            <a:xfrm flipH="1">
              <a:off x="7965182" y="1755737"/>
              <a:ext cx="40015" cy="78175"/>
            </a:xfrm>
            <a:custGeom>
              <a:avLst/>
              <a:gdLst/>
              <a:ahLst/>
              <a:cxnLst/>
              <a:rect l="l" t="t" r="r" b="b"/>
              <a:pathLst>
                <a:path w="755" h="1475" extrusionOk="0">
                  <a:moveTo>
                    <a:pt x="539" y="0"/>
                  </a:moveTo>
                  <a:cubicBezTo>
                    <a:pt x="371" y="0"/>
                    <a:pt x="239" y="79"/>
                    <a:pt x="163" y="230"/>
                  </a:cubicBezTo>
                  <a:cubicBezTo>
                    <a:pt x="0" y="552"/>
                    <a:pt x="158" y="1154"/>
                    <a:pt x="613" y="1475"/>
                  </a:cubicBezTo>
                  <a:lnTo>
                    <a:pt x="706" y="1342"/>
                  </a:lnTo>
                  <a:cubicBezTo>
                    <a:pt x="324" y="1072"/>
                    <a:pt x="179" y="562"/>
                    <a:pt x="309" y="303"/>
                  </a:cubicBezTo>
                  <a:cubicBezTo>
                    <a:pt x="362" y="197"/>
                    <a:pt x="450" y="163"/>
                    <a:pt x="541" y="163"/>
                  </a:cubicBezTo>
                  <a:cubicBezTo>
                    <a:pt x="596" y="163"/>
                    <a:pt x="652" y="176"/>
                    <a:pt x="702" y="193"/>
                  </a:cubicBezTo>
                  <a:lnTo>
                    <a:pt x="755" y="38"/>
                  </a:lnTo>
                  <a:cubicBezTo>
                    <a:pt x="678" y="13"/>
                    <a:pt x="60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5"/>
            <p:cNvSpPr/>
            <p:nvPr/>
          </p:nvSpPr>
          <p:spPr>
            <a:xfrm flipH="1">
              <a:off x="7952939" y="1793208"/>
              <a:ext cx="40651" cy="22737"/>
            </a:xfrm>
            <a:custGeom>
              <a:avLst/>
              <a:gdLst/>
              <a:ahLst/>
              <a:cxnLst/>
              <a:rect l="l" t="t" r="r" b="b"/>
              <a:pathLst>
                <a:path w="767" h="429" extrusionOk="0">
                  <a:moveTo>
                    <a:pt x="2" y="0"/>
                  </a:moveTo>
                  <a:lnTo>
                    <a:pt x="1" y="163"/>
                  </a:lnTo>
                  <a:cubicBezTo>
                    <a:pt x="415" y="164"/>
                    <a:pt x="632" y="417"/>
                    <a:pt x="641" y="429"/>
                  </a:cubicBezTo>
                  <a:lnTo>
                    <a:pt x="766" y="324"/>
                  </a:lnTo>
                  <a:cubicBezTo>
                    <a:pt x="756" y="311"/>
                    <a:pt x="494" y="2"/>
                    <a:pt x="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5"/>
            <p:cNvSpPr/>
            <p:nvPr/>
          </p:nvSpPr>
          <p:spPr>
            <a:xfrm flipH="1">
              <a:off x="7719474" y="1861313"/>
              <a:ext cx="78970" cy="20882"/>
            </a:xfrm>
            <a:custGeom>
              <a:avLst/>
              <a:gdLst/>
              <a:ahLst/>
              <a:cxnLst/>
              <a:rect l="l" t="t" r="r" b="b"/>
              <a:pathLst>
                <a:path w="1490" h="394" extrusionOk="0">
                  <a:moveTo>
                    <a:pt x="1490" y="0"/>
                  </a:moveTo>
                  <a:lnTo>
                    <a:pt x="1" y="109"/>
                  </a:lnTo>
                  <a:cubicBezTo>
                    <a:pt x="173" y="298"/>
                    <a:pt x="437" y="394"/>
                    <a:pt x="702" y="394"/>
                  </a:cubicBezTo>
                  <a:cubicBezTo>
                    <a:pt x="1011" y="394"/>
                    <a:pt x="1322" y="264"/>
                    <a:pt x="14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5"/>
            <p:cNvSpPr/>
            <p:nvPr/>
          </p:nvSpPr>
          <p:spPr>
            <a:xfrm flipH="1">
              <a:off x="7608121" y="1749218"/>
              <a:ext cx="341055" cy="279045"/>
            </a:xfrm>
            <a:custGeom>
              <a:avLst/>
              <a:gdLst/>
              <a:ahLst/>
              <a:cxnLst/>
              <a:rect l="l" t="t" r="r" b="b"/>
              <a:pathLst>
                <a:path w="6435" h="5265" extrusionOk="0">
                  <a:moveTo>
                    <a:pt x="3800" y="2164"/>
                  </a:moveTo>
                  <a:cubicBezTo>
                    <a:pt x="4065" y="2164"/>
                    <a:pt x="4287" y="2195"/>
                    <a:pt x="4291" y="2265"/>
                  </a:cubicBezTo>
                  <a:cubicBezTo>
                    <a:pt x="4296" y="2359"/>
                    <a:pt x="4264" y="2570"/>
                    <a:pt x="4127" y="2637"/>
                  </a:cubicBezTo>
                  <a:cubicBezTo>
                    <a:pt x="4105" y="2647"/>
                    <a:pt x="4084" y="2652"/>
                    <a:pt x="4061" y="2652"/>
                  </a:cubicBezTo>
                  <a:cubicBezTo>
                    <a:pt x="3968" y="2652"/>
                    <a:pt x="3863" y="2576"/>
                    <a:pt x="3680" y="2576"/>
                  </a:cubicBezTo>
                  <a:cubicBezTo>
                    <a:pt x="3667" y="2576"/>
                    <a:pt x="3653" y="2577"/>
                    <a:pt x="3639" y="2578"/>
                  </a:cubicBezTo>
                  <a:cubicBezTo>
                    <a:pt x="3409" y="2592"/>
                    <a:pt x="3324" y="2719"/>
                    <a:pt x="3224" y="2719"/>
                  </a:cubicBezTo>
                  <a:cubicBezTo>
                    <a:pt x="3214" y="2719"/>
                    <a:pt x="3204" y="2718"/>
                    <a:pt x="3193" y="2715"/>
                  </a:cubicBezTo>
                  <a:cubicBezTo>
                    <a:pt x="3013" y="2667"/>
                    <a:pt x="2909" y="2446"/>
                    <a:pt x="2904" y="2340"/>
                  </a:cubicBezTo>
                  <a:cubicBezTo>
                    <a:pt x="2899" y="2234"/>
                    <a:pt x="3399" y="2164"/>
                    <a:pt x="3800" y="2164"/>
                  </a:cubicBezTo>
                  <a:close/>
                  <a:moveTo>
                    <a:pt x="750" y="0"/>
                  </a:moveTo>
                  <a:lnTo>
                    <a:pt x="83" y="42"/>
                  </a:lnTo>
                  <a:cubicBezTo>
                    <a:pt x="274" y="802"/>
                    <a:pt x="1" y="2993"/>
                    <a:pt x="406" y="3513"/>
                  </a:cubicBezTo>
                  <a:cubicBezTo>
                    <a:pt x="827" y="4695"/>
                    <a:pt x="1945" y="5264"/>
                    <a:pt x="3261" y="5264"/>
                  </a:cubicBezTo>
                  <a:cubicBezTo>
                    <a:pt x="3563" y="5264"/>
                    <a:pt x="3877" y="5234"/>
                    <a:pt x="4195" y="5175"/>
                  </a:cubicBezTo>
                  <a:cubicBezTo>
                    <a:pt x="6435" y="4695"/>
                    <a:pt x="5515" y="1774"/>
                    <a:pt x="5515" y="1774"/>
                  </a:cubicBezTo>
                  <a:lnTo>
                    <a:pt x="5515" y="1774"/>
                  </a:lnTo>
                  <a:cubicBezTo>
                    <a:pt x="5440" y="2076"/>
                    <a:pt x="5302" y="2298"/>
                    <a:pt x="4997" y="2304"/>
                  </a:cubicBezTo>
                  <a:cubicBezTo>
                    <a:pt x="4997" y="2304"/>
                    <a:pt x="4649" y="1970"/>
                    <a:pt x="4455" y="1889"/>
                  </a:cubicBezTo>
                  <a:cubicBezTo>
                    <a:pt x="4272" y="1803"/>
                    <a:pt x="3994" y="1764"/>
                    <a:pt x="3705" y="1764"/>
                  </a:cubicBezTo>
                  <a:cubicBezTo>
                    <a:pt x="3289" y="1764"/>
                    <a:pt x="2851" y="1845"/>
                    <a:pt x="2642" y="1986"/>
                  </a:cubicBezTo>
                  <a:cubicBezTo>
                    <a:pt x="2436" y="2117"/>
                    <a:pt x="2154" y="2442"/>
                    <a:pt x="2154" y="2442"/>
                  </a:cubicBezTo>
                  <a:cubicBezTo>
                    <a:pt x="2144" y="2442"/>
                    <a:pt x="2135" y="2442"/>
                    <a:pt x="2125" y="2442"/>
                  </a:cubicBezTo>
                  <a:cubicBezTo>
                    <a:pt x="1300" y="2442"/>
                    <a:pt x="1065" y="1970"/>
                    <a:pt x="1001" y="1536"/>
                  </a:cubicBezTo>
                  <a:lnTo>
                    <a:pt x="7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5"/>
            <p:cNvSpPr/>
            <p:nvPr/>
          </p:nvSpPr>
          <p:spPr>
            <a:xfrm flipH="1">
              <a:off x="7731770" y="1749960"/>
              <a:ext cx="37683" cy="88351"/>
            </a:xfrm>
            <a:custGeom>
              <a:avLst/>
              <a:gdLst/>
              <a:ahLst/>
              <a:cxnLst/>
              <a:rect l="l" t="t" r="r" b="b"/>
              <a:pathLst>
                <a:path w="711" h="1667" extrusionOk="0">
                  <a:moveTo>
                    <a:pt x="143" y="0"/>
                  </a:moveTo>
                  <a:lnTo>
                    <a:pt x="0" y="79"/>
                  </a:lnTo>
                  <a:cubicBezTo>
                    <a:pt x="197" y="431"/>
                    <a:pt x="514" y="1047"/>
                    <a:pt x="526" y="1206"/>
                  </a:cubicBezTo>
                  <a:cubicBezTo>
                    <a:pt x="535" y="1322"/>
                    <a:pt x="274" y="1457"/>
                    <a:pt x="95" y="1510"/>
                  </a:cubicBezTo>
                  <a:lnTo>
                    <a:pt x="142" y="1667"/>
                  </a:lnTo>
                  <a:cubicBezTo>
                    <a:pt x="200" y="1649"/>
                    <a:pt x="710" y="1486"/>
                    <a:pt x="689" y="1193"/>
                  </a:cubicBezTo>
                  <a:cubicBezTo>
                    <a:pt x="669" y="946"/>
                    <a:pt x="197" y="96"/>
                    <a:pt x="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5"/>
            <p:cNvSpPr/>
            <p:nvPr/>
          </p:nvSpPr>
          <p:spPr>
            <a:xfrm flipH="1">
              <a:off x="7691914" y="1773810"/>
              <a:ext cx="20140" cy="20087"/>
            </a:xfrm>
            <a:custGeom>
              <a:avLst/>
              <a:gdLst/>
              <a:ahLst/>
              <a:cxnLst/>
              <a:rect l="l" t="t" r="r" b="b"/>
              <a:pathLst>
                <a:path w="380" h="379" extrusionOk="0">
                  <a:moveTo>
                    <a:pt x="190" y="0"/>
                  </a:moveTo>
                  <a:cubicBezTo>
                    <a:pt x="85" y="0"/>
                    <a:pt x="0" y="84"/>
                    <a:pt x="0" y="189"/>
                  </a:cubicBezTo>
                  <a:cubicBezTo>
                    <a:pt x="0" y="293"/>
                    <a:pt x="84" y="379"/>
                    <a:pt x="189" y="379"/>
                  </a:cubicBezTo>
                  <a:cubicBezTo>
                    <a:pt x="190" y="379"/>
                    <a:pt x="190" y="379"/>
                    <a:pt x="191" y="379"/>
                  </a:cubicBezTo>
                  <a:cubicBezTo>
                    <a:pt x="294" y="379"/>
                    <a:pt x="379" y="294"/>
                    <a:pt x="379" y="190"/>
                  </a:cubicBezTo>
                  <a:cubicBezTo>
                    <a:pt x="380" y="85"/>
                    <a:pt x="294" y="0"/>
                    <a:pt x="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5"/>
            <p:cNvSpPr/>
            <p:nvPr/>
          </p:nvSpPr>
          <p:spPr>
            <a:xfrm flipH="1">
              <a:off x="7684547" y="1747734"/>
              <a:ext cx="34768" cy="11024"/>
            </a:xfrm>
            <a:custGeom>
              <a:avLst/>
              <a:gdLst/>
              <a:ahLst/>
              <a:cxnLst/>
              <a:rect l="l" t="t" r="r" b="b"/>
              <a:pathLst>
                <a:path w="656" h="208" extrusionOk="0">
                  <a:moveTo>
                    <a:pt x="338" y="0"/>
                  </a:moveTo>
                  <a:cubicBezTo>
                    <a:pt x="230" y="0"/>
                    <a:pt x="117" y="17"/>
                    <a:pt x="0" y="51"/>
                  </a:cubicBezTo>
                  <a:lnTo>
                    <a:pt x="45" y="207"/>
                  </a:lnTo>
                  <a:cubicBezTo>
                    <a:pt x="147" y="178"/>
                    <a:pt x="244" y="163"/>
                    <a:pt x="337" y="163"/>
                  </a:cubicBezTo>
                  <a:cubicBezTo>
                    <a:pt x="430" y="163"/>
                    <a:pt x="518" y="178"/>
                    <a:pt x="605" y="206"/>
                  </a:cubicBezTo>
                  <a:lnTo>
                    <a:pt x="656" y="52"/>
                  </a:lnTo>
                  <a:cubicBezTo>
                    <a:pt x="553" y="17"/>
                    <a:pt x="447"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5"/>
            <p:cNvSpPr/>
            <p:nvPr/>
          </p:nvSpPr>
          <p:spPr>
            <a:xfrm flipH="1">
              <a:off x="7821393" y="1747734"/>
              <a:ext cx="34821" cy="11024"/>
            </a:xfrm>
            <a:custGeom>
              <a:avLst/>
              <a:gdLst/>
              <a:ahLst/>
              <a:cxnLst/>
              <a:rect l="l" t="t" r="r" b="b"/>
              <a:pathLst>
                <a:path w="657" h="208" extrusionOk="0">
                  <a:moveTo>
                    <a:pt x="338" y="0"/>
                  </a:moveTo>
                  <a:cubicBezTo>
                    <a:pt x="230" y="0"/>
                    <a:pt x="118" y="17"/>
                    <a:pt x="0" y="51"/>
                  </a:cubicBezTo>
                  <a:lnTo>
                    <a:pt x="46" y="207"/>
                  </a:lnTo>
                  <a:cubicBezTo>
                    <a:pt x="147" y="178"/>
                    <a:pt x="244" y="163"/>
                    <a:pt x="337" y="163"/>
                  </a:cubicBezTo>
                  <a:cubicBezTo>
                    <a:pt x="430" y="163"/>
                    <a:pt x="518" y="178"/>
                    <a:pt x="605" y="206"/>
                  </a:cubicBezTo>
                  <a:lnTo>
                    <a:pt x="656" y="52"/>
                  </a:lnTo>
                  <a:cubicBezTo>
                    <a:pt x="553" y="17"/>
                    <a:pt x="447"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5"/>
            <p:cNvSpPr/>
            <p:nvPr/>
          </p:nvSpPr>
          <p:spPr>
            <a:xfrm flipH="1">
              <a:off x="7627678" y="1717683"/>
              <a:ext cx="109657" cy="109657"/>
            </a:xfrm>
            <a:custGeom>
              <a:avLst/>
              <a:gdLst/>
              <a:ahLst/>
              <a:cxnLst/>
              <a:rect l="l" t="t" r="r" b="b"/>
              <a:pathLst>
                <a:path w="2069" h="2069" extrusionOk="0">
                  <a:moveTo>
                    <a:pt x="1035" y="110"/>
                  </a:moveTo>
                  <a:cubicBezTo>
                    <a:pt x="1544" y="110"/>
                    <a:pt x="1960" y="525"/>
                    <a:pt x="1960" y="1035"/>
                  </a:cubicBezTo>
                  <a:cubicBezTo>
                    <a:pt x="1960" y="1545"/>
                    <a:pt x="1544" y="1960"/>
                    <a:pt x="1035" y="1960"/>
                  </a:cubicBezTo>
                  <a:cubicBezTo>
                    <a:pt x="525" y="1960"/>
                    <a:pt x="109" y="1545"/>
                    <a:pt x="109" y="1035"/>
                  </a:cubicBezTo>
                  <a:cubicBezTo>
                    <a:pt x="109" y="525"/>
                    <a:pt x="525" y="110"/>
                    <a:pt x="1035" y="110"/>
                  </a:cubicBezTo>
                  <a:close/>
                  <a:moveTo>
                    <a:pt x="1035" y="1"/>
                  </a:moveTo>
                  <a:cubicBezTo>
                    <a:pt x="464" y="1"/>
                    <a:pt x="1" y="465"/>
                    <a:pt x="1" y="1035"/>
                  </a:cubicBezTo>
                  <a:cubicBezTo>
                    <a:pt x="1" y="1606"/>
                    <a:pt x="464" y="2069"/>
                    <a:pt x="1035" y="2069"/>
                  </a:cubicBezTo>
                  <a:cubicBezTo>
                    <a:pt x="1605" y="2069"/>
                    <a:pt x="2069" y="1606"/>
                    <a:pt x="2069" y="1035"/>
                  </a:cubicBezTo>
                  <a:cubicBezTo>
                    <a:pt x="2069" y="465"/>
                    <a:pt x="1605" y="1"/>
                    <a:pt x="1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flipH="1">
              <a:off x="7780265" y="1717683"/>
              <a:ext cx="109710" cy="109657"/>
            </a:xfrm>
            <a:custGeom>
              <a:avLst/>
              <a:gdLst/>
              <a:ahLst/>
              <a:cxnLst/>
              <a:rect l="l" t="t" r="r" b="b"/>
              <a:pathLst>
                <a:path w="2070" h="2069" extrusionOk="0">
                  <a:moveTo>
                    <a:pt x="1035" y="110"/>
                  </a:moveTo>
                  <a:cubicBezTo>
                    <a:pt x="1545" y="110"/>
                    <a:pt x="1960" y="525"/>
                    <a:pt x="1960" y="1035"/>
                  </a:cubicBezTo>
                  <a:cubicBezTo>
                    <a:pt x="1960" y="1545"/>
                    <a:pt x="1545" y="1960"/>
                    <a:pt x="1035" y="1960"/>
                  </a:cubicBezTo>
                  <a:cubicBezTo>
                    <a:pt x="525" y="1960"/>
                    <a:pt x="110" y="1545"/>
                    <a:pt x="110" y="1035"/>
                  </a:cubicBezTo>
                  <a:cubicBezTo>
                    <a:pt x="110" y="525"/>
                    <a:pt x="525" y="110"/>
                    <a:pt x="1035" y="110"/>
                  </a:cubicBezTo>
                  <a:close/>
                  <a:moveTo>
                    <a:pt x="1035" y="1"/>
                  </a:moveTo>
                  <a:cubicBezTo>
                    <a:pt x="465" y="1"/>
                    <a:pt x="1" y="465"/>
                    <a:pt x="1" y="1035"/>
                  </a:cubicBezTo>
                  <a:cubicBezTo>
                    <a:pt x="1" y="1606"/>
                    <a:pt x="465" y="2069"/>
                    <a:pt x="1035" y="2069"/>
                  </a:cubicBezTo>
                  <a:cubicBezTo>
                    <a:pt x="1606" y="2069"/>
                    <a:pt x="2069" y="1606"/>
                    <a:pt x="2069" y="1035"/>
                  </a:cubicBezTo>
                  <a:cubicBezTo>
                    <a:pt x="2069" y="465"/>
                    <a:pt x="1606" y="1"/>
                    <a:pt x="1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5"/>
            <p:cNvSpPr/>
            <p:nvPr/>
          </p:nvSpPr>
          <p:spPr>
            <a:xfrm flipH="1">
              <a:off x="7724986" y="1733159"/>
              <a:ext cx="67257" cy="14893"/>
            </a:xfrm>
            <a:custGeom>
              <a:avLst/>
              <a:gdLst/>
              <a:ahLst/>
              <a:cxnLst/>
              <a:rect l="l" t="t" r="r" b="b"/>
              <a:pathLst>
                <a:path w="1269" h="281" extrusionOk="0">
                  <a:moveTo>
                    <a:pt x="671" y="0"/>
                  </a:moveTo>
                  <a:cubicBezTo>
                    <a:pt x="447" y="0"/>
                    <a:pt x="210" y="62"/>
                    <a:pt x="1" y="186"/>
                  </a:cubicBezTo>
                  <a:lnTo>
                    <a:pt x="56" y="281"/>
                  </a:lnTo>
                  <a:cubicBezTo>
                    <a:pt x="250" y="166"/>
                    <a:pt x="468" y="108"/>
                    <a:pt x="672" y="108"/>
                  </a:cubicBezTo>
                  <a:cubicBezTo>
                    <a:pt x="874" y="108"/>
                    <a:pt x="1061" y="164"/>
                    <a:pt x="1200" y="275"/>
                  </a:cubicBezTo>
                  <a:lnTo>
                    <a:pt x="1268" y="191"/>
                  </a:lnTo>
                  <a:cubicBezTo>
                    <a:pt x="1111" y="64"/>
                    <a:pt x="898" y="0"/>
                    <a:pt x="6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FUNCTIONALITIES</a:t>
            </a:r>
            <a:endParaRPr dirty="0"/>
          </a:p>
        </p:txBody>
      </p:sp>
      <p:sp>
        <p:nvSpPr>
          <p:cNvPr id="712" name="Google Shape;712;p39"/>
          <p:cNvSpPr txBox="1">
            <a:spLocks noGrp="1"/>
          </p:cNvSpPr>
          <p:nvPr>
            <p:ph type="subTitle" idx="1"/>
          </p:nvPr>
        </p:nvSpPr>
        <p:spPr>
          <a:xfrm>
            <a:off x="704337" y="1700240"/>
            <a:ext cx="2446200" cy="1108200"/>
          </a:xfrm>
          <a:prstGeom prst="rect">
            <a:avLst/>
          </a:prstGeom>
        </p:spPr>
        <p:txBody>
          <a:bodyPr spcFirstLastPara="1" wrap="square" lIns="91425" tIns="91425" rIns="91425" bIns="91425" anchor="t" anchorCtr="0">
            <a:noAutofit/>
          </a:bodyPr>
          <a:lstStyle/>
          <a:p>
            <a:pPr marL="0" lvl="0" indent="0"/>
            <a:r>
              <a:rPr lang="en-US" dirty="0"/>
              <a:t>login to the system through the first page of the application </a:t>
            </a:r>
            <a:endParaRPr dirty="0"/>
          </a:p>
        </p:txBody>
      </p:sp>
      <p:sp>
        <p:nvSpPr>
          <p:cNvPr id="713" name="Google Shape;713;p39"/>
          <p:cNvSpPr txBox="1">
            <a:spLocks noGrp="1"/>
          </p:cNvSpPr>
          <p:nvPr>
            <p:ph type="subTitle" idx="2"/>
          </p:nvPr>
        </p:nvSpPr>
        <p:spPr>
          <a:xfrm>
            <a:off x="3031958" y="1662147"/>
            <a:ext cx="2763142" cy="1108200"/>
          </a:xfrm>
          <a:prstGeom prst="rect">
            <a:avLst/>
          </a:prstGeom>
        </p:spPr>
        <p:txBody>
          <a:bodyPr spcFirstLastPara="1" wrap="square" lIns="91425" tIns="91425" rIns="91425" bIns="91425" anchor="t" anchorCtr="0">
            <a:noAutofit/>
          </a:bodyPr>
          <a:lstStyle/>
          <a:p>
            <a:r>
              <a:rPr lang="en-US" dirty="0" smtClean="0"/>
              <a:t>         see </a:t>
            </a:r>
            <a:r>
              <a:rPr lang="en-US" dirty="0"/>
              <a:t>his/her eligibility </a:t>
            </a:r>
            <a:r>
              <a:rPr lang="en-US" dirty="0" smtClean="0"/>
              <a:t>details (like </a:t>
            </a:r>
            <a:r>
              <a:rPr lang="en-US" dirty="0"/>
              <a:t>how many days of leave he/she is eligible </a:t>
            </a:r>
            <a:r>
              <a:rPr lang="en-US" dirty="0" err="1" smtClean="0"/>
              <a:t>for.etc</a:t>
            </a:r>
            <a:r>
              <a:rPr lang="en-US" dirty="0"/>
              <a:t>)</a:t>
            </a:r>
          </a:p>
        </p:txBody>
      </p:sp>
      <p:sp>
        <p:nvSpPr>
          <p:cNvPr id="714" name="Google Shape;714;p39"/>
          <p:cNvSpPr txBox="1">
            <a:spLocks noGrp="1"/>
          </p:cNvSpPr>
          <p:nvPr>
            <p:ph type="subTitle" idx="3"/>
          </p:nvPr>
        </p:nvSpPr>
        <p:spPr>
          <a:xfrm>
            <a:off x="720063" y="3236813"/>
            <a:ext cx="2446200" cy="1108200"/>
          </a:xfrm>
          <a:prstGeom prst="rect">
            <a:avLst/>
          </a:prstGeom>
        </p:spPr>
        <p:txBody>
          <a:bodyPr spcFirstLastPara="1" wrap="square" lIns="91425" tIns="91425" rIns="91425" bIns="91425" anchor="t" anchorCtr="0">
            <a:noAutofit/>
          </a:bodyPr>
          <a:lstStyle/>
          <a:p>
            <a:pPr marL="0" lvl="0" indent="0"/>
            <a:r>
              <a:rPr lang="en-US" dirty="0"/>
              <a:t>change the password after logging into the system</a:t>
            </a:r>
            <a:endParaRPr dirty="0"/>
          </a:p>
        </p:txBody>
      </p:sp>
      <p:sp>
        <p:nvSpPr>
          <p:cNvPr id="715" name="Google Shape;715;p39"/>
          <p:cNvSpPr txBox="1">
            <a:spLocks noGrp="1"/>
          </p:cNvSpPr>
          <p:nvPr>
            <p:ph type="subTitle" idx="4"/>
          </p:nvPr>
        </p:nvSpPr>
        <p:spPr>
          <a:xfrm>
            <a:off x="2575121" y="3269750"/>
            <a:ext cx="3400816" cy="1108200"/>
          </a:xfrm>
          <a:prstGeom prst="rect">
            <a:avLst/>
          </a:prstGeom>
        </p:spPr>
        <p:txBody>
          <a:bodyPr spcFirstLastPara="1" wrap="square" lIns="91425" tIns="91425" rIns="91425" bIns="91425" anchor="t" anchorCtr="0">
            <a:noAutofit/>
          </a:bodyPr>
          <a:lstStyle/>
          <a:p>
            <a:pPr algn="r"/>
            <a:r>
              <a:rPr lang="en-US" dirty="0" smtClean="0"/>
              <a:t>           apply </a:t>
            </a:r>
            <a:r>
              <a:rPr lang="en-US" dirty="0"/>
              <a:t>for </a:t>
            </a:r>
            <a:r>
              <a:rPr lang="en-US" dirty="0" smtClean="0"/>
              <a:t>leave, specifying </a:t>
            </a:r>
            <a:r>
              <a:rPr lang="en-US" dirty="0"/>
              <a:t>the from and to dates, reason for taking leave, address for communication while on leave and his/her superior’s email id</a:t>
            </a:r>
          </a:p>
        </p:txBody>
      </p:sp>
      <p:sp>
        <p:nvSpPr>
          <p:cNvPr id="716" name="Google Shape;716;p39"/>
          <p:cNvSpPr txBox="1">
            <a:spLocks noGrp="1"/>
          </p:cNvSpPr>
          <p:nvPr>
            <p:ph type="subTitle" idx="7"/>
          </p:nvPr>
        </p:nvSpPr>
        <p:spPr>
          <a:xfrm>
            <a:off x="720063" y="1276638"/>
            <a:ext cx="2446200" cy="46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Login</a:t>
            </a:r>
            <a:endParaRPr dirty="0"/>
          </a:p>
        </p:txBody>
      </p:sp>
      <p:sp>
        <p:nvSpPr>
          <p:cNvPr id="717" name="Google Shape;717;p39"/>
          <p:cNvSpPr txBox="1">
            <a:spLocks noGrp="1"/>
          </p:cNvSpPr>
          <p:nvPr>
            <p:ph type="subTitle" idx="8"/>
          </p:nvPr>
        </p:nvSpPr>
        <p:spPr>
          <a:xfrm>
            <a:off x="3348900" y="1276638"/>
            <a:ext cx="2444400" cy="46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Profile</a:t>
            </a:r>
            <a:endParaRPr dirty="0"/>
          </a:p>
        </p:txBody>
      </p:sp>
      <p:sp>
        <p:nvSpPr>
          <p:cNvPr id="718" name="Google Shape;718;p39"/>
          <p:cNvSpPr txBox="1">
            <a:spLocks noGrp="1"/>
          </p:cNvSpPr>
          <p:nvPr>
            <p:ph type="subTitle" idx="9"/>
          </p:nvPr>
        </p:nvSpPr>
        <p:spPr>
          <a:xfrm>
            <a:off x="5977737" y="1276638"/>
            <a:ext cx="2444400" cy="46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Approve/Reject</a:t>
            </a:r>
            <a:endParaRPr dirty="0"/>
          </a:p>
        </p:txBody>
      </p:sp>
      <p:sp>
        <p:nvSpPr>
          <p:cNvPr id="719" name="Google Shape;719;p39"/>
          <p:cNvSpPr txBox="1">
            <a:spLocks noGrp="1"/>
          </p:cNvSpPr>
          <p:nvPr>
            <p:ph type="subTitle" idx="5"/>
          </p:nvPr>
        </p:nvSpPr>
        <p:spPr>
          <a:xfrm>
            <a:off x="5977737" y="1662147"/>
            <a:ext cx="2446200" cy="1106400"/>
          </a:xfrm>
          <a:prstGeom prst="rect">
            <a:avLst/>
          </a:prstGeom>
        </p:spPr>
        <p:txBody>
          <a:bodyPr spcFirstLastPara="1" wrap="square" lIns="91425" tIns="91425" rIns="91425" bIns="91425" anchor="t" anchorCtr="0">
            <a:noAutofit/>
          </a:bodyPr>
          <a:lstStyle/>
          <a:p>
            <a:pPr marL="0" lvl="0" indent="0"/>
            <a:r>
              <a:rPr lang="en-US" dirty="0"/>
              <a:t>approve/reject the leave applications that are submitted to him/</a:t>
            </a:r>
            <a:endParaRPr dirty="0"/>
          </a:p>
        </p:txBody>
      </p:sp>
      <p:sp>
        <p:nvSpPr>
          <p:cNvPr id="720" name="Google Shape;720;p39"/>
          <p:cNvSpPr txBox="1">
            <a:spLocks noGrp="1"/>
          </p:cNvSpPr>
          <p:nvPr>
            <p:ph type="subTitle" idx="6"/>
          </p:nvPr>
        </p:nvSpPr>
        <p:spPr>
          <a:xfrm>
            <a:off x="5977737" y="3236813"/>
            <a:ext cx="2446200" cy="1108200"/>
          </a:xfrm>
          <a:prstGeom prst="rect">
            <a:avLst/>
          </a:prstGeom>
        </p:spPr>
        <p:txBody>
          <a:bodyPr spcFirstLastPara="1" wrap="square" lIns="91425" tIns="91425" rIns="91425" bIns="91425" anchor="t" anchorCtr="0">
            <a:noAutofit/>
          </a:bodyPr>
          <a:lstStyle/>
          <a:p>
            <a:pPr marL="0" lvl="0" indent="0"/>
            <a:r>
              <a:rPr lang="en-US" dirty="0"/>
              <a:t>see his/her current leave applications and the leave applications that are submitted to him/her for approval or cancellation </a:t>
            </a:r>
            <a:endParaRPr dirty="0"/>
          </a:p>
        </p:txBody>
      </p:sp>
      <p:sp>
        <p:nvSpPr>
          <p:cNvPr id="721" name="Google Shape;721;p39"/>
          <p:cNvSpPr txBox="1">
            <a:spLocks noGrp="1"/>
          </p:cNvSpPr>
          <p:nvPr>
            <p:ph type="subTitle" idx="13"/>
          </p:nvPr>
        </p:nvSpPr>
        <p:spPr>
          <a:xfrm>
            <a:off x="720063" y="2851310"/>
            <a:ext cx="2446200" cy="46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Change Password</a:t>
            </a:r>
            <a:endParaRPr dirty="0"/>
          </a:p>
        </p:txBody>
      </p:sp>
      <p:sp>
        <p:nvSpPr>
          <p:cNvPr id="722" name="Google Shape;722;p39"/>
          <p:cNvSpPr txBox="1">
            <a:spLocks noGrp="1"/>
          </p:cNvSpPr>
          <p:nvPr>
            <p:ph type="subTitle" idx="14"/>
          </p:nvPr>
        </p:nvSpPr>
        <p:spPr>
          <a:xfrm>
            <a:off x="3348900" y="2851315"/>
            <a:ext cx="2444400" cy="46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Apply for leave</a:t>
            </a:r>
            <a:endParaRPr dirty="0"/>
          </a:p>
        </p:txBody>
      </p:sp>
      <p:sp>
        <p:nvSpPr>
          <p:cNvPr id="723" name="Google Shape;723;p39"/>
          <p:cNvSpPr txBox="1">
            <a:spLocks noGrp="1"/>
          </p:cNvSpPr>
          <p:nvPr>
            <p:ph type="subTitle" idx="15"/>
          </p:nvPr>
        </p:nvSpPr>
        <p:spPr>
          <a:xfrm>
            <a:off x="5977737" y="2851315"/>
            <a:ext cx="2444400" cy="46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Cancel</a:t>
            </a:r>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36"/>
          <p:cNvSpPr txBox="1">
            <a:spLocks noGrp="1"/>
          </p:cNvSpPr>
          <p:nvPr>
            <p:ph type="subTitle" idx="4"/>
          </p:nvPr>
        </p:nvSpPr>
        <p:spPr>
          <a:xfrm>
            <a:off x="3921100" y="1640253"/>
            <a:ext cx="2505600" cy="46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goal</a:t>
            </a:r>
            <a:endParaRPr/>
          </a:p>
        </p:txBody>
      </p:sp>
      <p:sp>
        <p:nvSpPr>
          <p:cNvPr id="679" name="Google Shape;679;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a:t>
            </a:r>
            <a:endParaRPr dirty="0"/>
          </a:p>
        </p:txBody>
      </p:sp>
      <p:sp>
        <p:nvSpPr>
          <p:cNvPr id="680" name="Google Shape;680;p36"/>
          <p:cNvSpPr txBox="1">
            <a:spLocks noGrp="1"/>
          </p:cNvSpPr>
          <p:nvPr>
            <p:ph type="subTitle" idx="1"/>
          </p:nvPr>
        </p:nvSpPr>
        <p:spPr>
          <a:xfrm>
            <a:off x="3921099" y="2025746"/>
            <a:ext cx="2505600" cy="1920611"/>
          </a:xfrm>
          <a:prstGeom prst="rect">
            <a:avLst/>
          </a:prstGeom>
        </p:spPr>
        <p:txBody>
          <a:bodyPr spcFirstLastPara="1" wrap="square" lIns="91425" tIns="91425" rIns="91425" bIns="91425" anchor="t" anchorCtr="0">
            <a:noAutofit/>
          </a:bodyPr>
          <a:lstStyle/>
          <a:p>
            <a:pPr marL="0" lvl="0" indent="0"/>
            <a:r>
              <a:rPr lang="en-US" dirty="0"/>
              <a:t>The goal of an employee leave management system is to automate and simplify the process of requesting, approving, and tracking employee leaves, ensuring efficiency, accuracy, transparency, and better decision-making.</a:t>
            </a:r>
            <a:endParaRPr dirty="0"/>
          </a:p>
        </p:txBody>
      </p:sp>
      <p:sp>
        <p:nvSpPr>
          <p:cNvPr id="681" name="Google Shape;681;p36"/>
          <p:cNvSpPr txBox="1">
            <a:spLocks noGrp="1"/>
          </p:cNvSpPr>
          <p:nvPr>
            <p:ph type="subTitle" idx="2"/>
          </p:nvPr>
        </p:nvSpPr>
        <p:spPr>
          <a:xfrm>
            <a:off x="713225" y="2025747"/>
            <a:ext cx="2505600" cy="2052958"/>
          </a:xfrm>
          <a:prstGeom prst="rect">
            <a:avLst/>
          </a:prstGeom>
        </p:spPr>
        <p:txBody>
          <a:bodyPr spcFirstLastPara="1" wrap="square" lIns="91425" tIns="91425" rIns="91425" bIns="91425" anchor="t" anchorCtr="0">
            <a:noAutofit/>
          </a:bodyPr>
          <a:lstStyle/>
          <a:p>
            <a:pPr marL="0" lvl="0" indent="0"/>
            <a:r>
              <a:rPr lang="en-US" dirty="0"/>
              <a:t>The aim of creating an employee leave management system is to automate and streamline the process of requesting, approving, and tracking employee leaves, leading to efficiency, accuracy, transparency, time-saving, and better data analysis for informed decision-making.</a:t>
            </a:r>
            <a:endParaRPr dirty="0"/>
          </a:p>
        </p:txBody>
      </p:sp>
      <p:sp>
        <p:nvSpPr>
          <p:cNvPr id="682" name="Google Shape;682;p36"/>
          <p:cNvSpPr txBox="1">
            <a:spLocks noGrp="1"/>
          </p:cNvSpPr>
          <p:nvPr>
            <p:ph type="subTitle" idx="3"/>
          </p:nvPr>
        </p:nvSpPr>
        <p:spPr>
          <a:xfrm>
            <a:off x="713225" y="1640253"/>
            <a:ext cx="2505600" cy="46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aim</a:t>
            </a: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35"/>
          <p:cNvSpPr txBox="1">
            <a:spLocks noGrp="1"/>
          </p:cNvSpPr>
          <p:nvPr>
            <p:ph type="title"/>
          </p:nvPr>
        </p:nvSpPr>
        <p:spPr>
          <a:xfrm>
            <a:off x="2801044" y="1503981"/>
            <a:ext cx="6086931" cy="1662300"/>
          </a:xfrm>
          <a:prstGeom prst="rect">
            <a:avLst/>
          </a:prstGeom>
        </p:spPr>
        <p:txBody>
          <a:bodyPr spcFirstLastPara="1" wrap="square" lIns="91425" tIns="91425" rIns="91425" bIns="91425" anchor="t" anchorCtr="0">
            <a:noAutofit/>
          </a:bodyPr>
          <a:lstStyle/>
          <a:p>
            <a:pPr lvl="0" algn="ctr"/>
            <a:r>
              <a:rPr lang="en-US" sz="4000" dirty="0" smtClean="0">
                <a:latin typeface="Montserrat" panose="020B0604020202020204" charset="0"/>
                <a:ea typeface="Microsoft Himalaya" panose="01010100010101010101" pitchFamily="2" charset="0"/>
                <a:cs typeface="Microsoft Himalaya" panose="01010100010101010101" pitchFamily="2" charset="0"/>
              </a:rPr>
              <a:t>EXISTING SYSTEM</a:t>
            </a:r>
            <a:endParaRPr sz="4000" dirty="0">
              <a:latin typeface="Montserrat" panose="020B0604020202020204" charset="0"/>
              <a:ea typeface="Microsoft Himalaya" panose="01010100010101010101" pitchFamily="2" charset="0"/>
              <a:cs typeface="Microsoft Himalaya" panose="01010100010101010101" pitchFamily="2" charset="0"/>
            </a:endParaRPr>
          </a:p>
        </p:txBody>
      </p:sp>
      <p:sp>
        <p:nvSpPr>
          <p:cNvPr id="619" name="Google Shape;619;p35"/>
          <p:cNvSpPr txBox="1">
            <a:spLocks noGrp="1"/>
          </p:cNvSpPr>
          <p:nvPr>
            <p:ph type="title" idx="2"/>
          </p:nvPr>
        </p:nvSpPr>
        <p:spPr>
          <a:xfrm>
            <a:off x="6956275" y="539500"/>
            <a:ext cx="1474500" cy="1108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t>02</a:t>
            </a:r>
            <a:endParaRPr dirty="0"/>
          </a:p>
        </p:txBody>
      </p:sp>
      <p:grpSp>
        <p:nvGrpSpPr>
          <p:cNvPr id="620" name="Google Shape;620;p35"/>
          <p:cNvGrpSpPr/>
          <p:nvPr/>
        </p:nvGrpSpPr>
        <p:grpSpPr>
          <a:xfrm flipH="1">
            <a:off x="713215" y="1814808"/>
            <a:ext cx="1518397" cy="2914046"/>
            <a:chOff x="6912390" y="1537483"/>
            <a:chExt cx="1518397" cy="2914046"/>
          </a:xfrm>
        </p:grpSpPr>
        <p:sp>
          <p:nvSpPr>
            <p:cNvPr id="621" name="Google Shape;621;p35"/>
            <p:cNvSpPr/>
            <p:nvPr/>
          </p:nvSpPr>
          <p:spPr>
            <a:xfrm flipH="1">
              <a:off x="6912390" y="2022433"/>
              <a:ext cx="217724" cy="338246"/>
            </a:xfrm>
            <a:custGeom>
              <a:avLst/>
              <a:gdLst/>
              <a:ahLst/>
              <a:cxnLst/>
              <a:rect l="l" t="t" r="r" b="b"/>
              <a:pathLst>
                <a:path w="4108" h="6382" extrusionOk="0">
                  <a:moveTo>
                    <a:pt x="2757" y="0"/>
                  </a:moveTo>
                  <a:cubicBezTo>
                    <a:pt x="2622" y="0"/>
                    <a:pt x="2466" y="86"/>
                    <a:pt x="2343" y="301"/>
                  </a:cubicBezTo>
                  <a:cubicBezTo>
                    <a:pt x="2151" y="582"/>
                    <a:pt x="954" y="3139"/>
                    <a:pt x="954" y="3139"/>
                  </a:cubicBezTo>
                  <a:cubicBezTo>
                    <a:pt x="729" y="3021"/>
                    <a:pt x="1214" y="2036"/>
                    <a:pt x="693" y="1683"/>
                  </a:cubicBezTo>
                  <a:cubicBezTo>
                    <a:pt x="680" y="1678"/>
                    <a:pt x="667" y="1676"/>
                    <a:pt x="655" y="1676"/>
                  </a:cubicBezTo>
                  <a:cubicBezTo>
                    <a:pt x="610" y="1676"/>
                    <a:pt x="575" y="1706"/>
                    <a:pt x="557" y="1743"/>
                  </a:cubicBezTo>
                  <a:cubicBezTo>
                    <a:pt x="1" y="3306"/>
                    <a:pt x="152" y="4336"/>
                    <a:pt x="173" y="4699"/>
                  </a:cubicBezTo>
                  <a:cubicBezTo>
                    <a:pt x="204" y="5247"/>
                    <a:pt x="377" y="5992"/>
                    <a:pt x="1044" y="6277"/>
                  </a:cubicBezTo>
                  <a:cubicBezTo>
                    <a:pt x="1215" y="6350"/>
                    <a:pt x="1378" y="6381"/>
                    <a:pt x="1533" y="6381"/>
                  </a:cubicBezTo>
                  <a:cubicBezTo>
                    <a:pt x="2384" y="6381"/>
                    <a:pt x="2974" y="5443"/>
                    <a:pt x="3079" y="5326"/>
                  </a:cubicBezTo>
                  <a:cubicBezTo>
                    <a:pt x="3718" y="4612"/>
                    <a:pt x="3920" y="3848"/>
                    <a:pt x="3920" y="3848"/>
                  </a:cubicBezTo>
                  <a:cubicBezTo>
                    <a:pt x="4036" y="3559"/>
                    <a:pt x="4107" y="3069"/>
                    <a:pt x="3644" y="3000"/>
                  </a:cubicBezTo>
                  <a:cubicBezTo>
                    <a:pt x="3685" y="2681"/>
                    <a:pt x="3378" y="2479"/>
                    <a:pt x="3112" y="2479"/>
                  </a:cubicBezTo>
                  <a:cubicBezTo>
                    <a:pt x="3055" y="2479"/>
                    <a:pt x="3000" y="2489"/>
                    <a:pt x="2951" y="2508"/>
                  </a:cubicBezTo>
                  <a:cubicBezTo>
                    <a:pt x="2866" y="2317"/>
                    <a:pt x="2603" y="2246"/>
                    <a:pt x="2406" y="2246"/>
                  </a:cubicBezTo>
                  <a:cubicBezTo>
                    <a:pt x="2294" y="2246"/>
                    <a:pt x="2204" y="2269"/>
                    <a:pt x="2182" y="2306"/>
                  </a:cubicBezTo>
                  <a:cubicBezTo>
                    <a:pt x="2410" y="1831"/>
                    <a:pt x="3083" y="382"/>
                    <a:pt x="3054" y="382"/>
                  </a:cubicBezTo>
                  <a:lnTo>
                    <a:pt x="3054" y="382"/>
                  </a:lnTo>
                  <a:cubicBezTo>
                    <a:pt x="3052" y="382"/>
                    <a:pt x="3043" y="394"/>
                    <a:pt x="3027" y="422"/>
                  </a:cubicBezTo>
                  <a:cubicBezTo>
                    <a:pt x="3109" y="189"/>
                    <a:pt x="2957" y="0"/>
                    <a:pt x="2757" y="0"/>
                  </a:cubicBezTo>
                  <a:close/>
                </a:path>
              </a:pathLst>
            </a:custGeom>
            <a:solidFill>
              <a:srgbClr val="FCA8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5"/>
            <p:cNvSpPr/>
            <p:nvPr/>
          </p:nvSpPr>
          <p:spPr>
            <a:xfrm flipH="1">
              <a:off x="7027400" y="2185143"/>
              <a:ext cx="54537" cy="90418"/>
            </a:xfrm>
            <a:custGeom>
              <a:avLst/>
              <a:gdLst/>
              <a:ahLst/>
              <a:cxnLst/>
              <a:rect l="l" t="t" r="r" b="b"/>
              <a:pathLst>
                <a:path w="1029" h="1706" extrusionOk="0">
                  <a:moveTo>
                    <a:pt x="89" y="0"/>
                  </a:moveTo>
                  <a:lnTo>
                    <a:pt x="1" y="138"/>
                  </a:lnTo>
                  <a:cubicBezTo>
                    <a:pt x="10" y="143"/>
                    <a:pt x="850" y="696"/>
                    <a:pt x="686" y="1679"/>
                  </a:cubicBezTo>
                  <a:lnTo>
                    <a:pt x="847" y="1706"/>
                  </a:lnTo>
                  <a:cubicBezTo>
                    <a:pt x="1028" y="618"/>
                    <a:pt x="99" y="7"/>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5"/>
            <p:cNvSpPr/>
            <p:nvPr/>
          </p:nvSpPr>
          <p:spPr>
            <a:xfrm flipH="1">
              <a:off x="6929085" y="2141948"/>
              <a:ext cx="123543" cy="123278"/>
            </a:xfrm>
            <a:custGeom>
              <a:avLst/>
              <a:gdLst/>
              <a:ahLst/>
              <a:cxnLst/>
              <a:rect l="l" t="t" r="r" b="b"/>
              <a:pathLst>
                <a:path w="2331" h="2326" extrusionOk="0">
                  <a:moveTo>
                    <a:pt x="667" y="1"/>
                  </a:moveTo>
                  <a:cubicBezTo>
                    <a:pt x="663" y="10"/>
                    <a:pt x="650" y="28"/>
                    <a:pt x="632" y="55"/>
                  </a:cubicBezTo>
                  <a:cubicBezTo>
                    <a:pt x="476" y="289"/>
                    <a:pt x="1" y="1002"/>
                    <a:pt x="206" y="1396"/>
                  </a:cubicBezTo>
                  <a:cubicBezTo>
                    <a:pt x="281" y="1538"/>
                    <a:pt x="429" y="1621"/>
                    <a:pt x="650" y="1643"/>
                  </a:cubicBezTo>
                  <a:cubicBezTo>
                    <a:pt x="645" y="1827"/>
                    <a:pt x="727" y="1988"/>
                    <a:pt x="879" y="2085"/>
                  </a:cubicBezTo>
                  <a:cubicBezTo>
                    <a:pt x="970" y="2143"/>
                    <a:pt x="1075" y="2172"/>
                    <a:pt x="1183" y="2172"/>
                  </a:cubicBezTo>
                  <a:cubicBezTo>
                    <a:pt x="1287" y="2172"/>
                    <a:pt x="1393" y="2146"/>
                    <a:pt x="1491" y="2094"/>
                  </a:cubicBezTo>
                  <a:cubicBezTo>
                    <a:pt x="1607" y="2289"/>
                    <a:pt x="1749" y="2325"/>
                    <a:pt x="1837" y="2325"/>
                  </a:cubicBezTo>
                  <a:cubicBezTo>
                    <a:pt x="1843" y="2325"/>
                    <a:pt x="1848" y="2325"/>
                    <a:pt x="1853" y="2324"/>
                  </a:cubicBezTo>
                  <a:cubicBezTo>
                    <a:pt x="2049" y="2315"/>
                    <a:pt x="2240" y="2131"/>
                    <a:pt x="2330" y="1868"/>
                  </a:cubicBezTo>
                  <a:lnTo>
                    <a:pt x="2176" y="1816"/>
                  </a:lnTo>
                  <a:cubicBezTo>
                    <a:pt x="2109" y="2014"/>
                    <a:pt x="1973" y="2155"/>
                    <a:pt x="1846" y="2162"/>
                  </a:cubicBezTo>
                  <a:cubicBezTo>
                    <a:pt x="1843" y="2162"/>
                    <a:pt x="1840" y="2162"/>
                    <a:pt x="1837" y="2162"/>
                  </a:cubicBezTo>
                  <a:cubicBezTo>
                    <a:pt x="1725" y="2162"/>
                    <a:pt x="1643" y="2045"/>
                    <a:pt x="1598" y="1945"/>
                  </a:cubicBezTo>
                  <a:lnTo>
                    <a:pt x="1558" y="1856"/>
                  </a:lnTo>
                  <a:lnTo>
                    <a:pt x="1477" y="1912"/>
                  </a:lnTo>
                  <a:cubicBezTo>
                    <a:pt x="1385" y="1976"/>
                    <a:pt x="1282" y="2009"/>
                    <a:pt x="1183" y="2009"/>
                  </a:cubicBezTo>
                  <a:cubicBezTo>
                    <a:pt x="1106" y="2009"/>
                    <a:pt x="1031" y="1989"/>
                    <a:pt x="966" y="1948"/>
                  </a:cubicBezTo>
                  <a:cubicBezTo>
                    <a:pt x="845" y="1871"/>
                    <a:pt x="792" y="1737"/>
                    <a:pt x="820" y="1580"/>
                  </a:cubicBezTo>
                  <a:lnTo>
                    <a:pt x="836" y="1487"/>
                  </a:lnTo>
                  <a:lnTo>
                    <a:pt x="741" y="1485"/>
                  </a:lnTo>
                  <a:cubicBezTo>
                    <a:pt x="536" y="1480"/>
                    <a:pt x="405" y="1424"/>
                    <a:pt x="350" y="1321"/>
                  </a:cubicBezTo>
                  <a:cubicBezTo>
                    <a:pt x="278" y="1179"/>
                    <a:pt x="291" y="862"/>
                    <a:pt x="768" y="145"/>
                  </a:cubicBezTo>
                  <a:cubicBezTo>
                    <a:pt x="792" y="109"/>
                    <a:pt x="808" y="85"/>
                    <a:pt x="813" y="76"/>
                  </a:cubicBezTo>
                  <a:lnTo>
                    <a:pt x="6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5"/>
            <p:cNvSpPr/>
            <p:nvPr/>
          </p:nvSpPr>
          <p:spPr>
            <a:xfrm flipH="1">
              <a:off x="6932159" y="2179207"/>
              <a:ext cx="43619" cy="69642"/>
            </a:xfrm>
            <a:custGeom>
              <a:avLst/>
              <a:gdLst/>
              <a:ahLst/>
              <a:cxnLst/>
              <a:rect l="l" t="t" r="r" b="b"/>
              <a:pathLst>
                <a:path w="823" h="1314" extrusionOk="0">
                  <a:moveTo>
                    <a:pt x="679" y="1"/>
                  </a:moveTo>
                  <a:lnTo>
                    <a:pt x="0" y="1235"/>
                  </a:lnTo>
                  <a:lnTo>
                    <a:pt x="144" y="1314"/>
                  </a:lnTo>
                  <a:lnTo>
                    <a:pt x="822" y="79"/>
                  </a:lnTo>
                  <a:lnTo>
                    <a:pt x="6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5"/>
            <p:cNvSpPr/>
            <p:nvPr/>
          </p:nvSpPr>
          <p:spPr>
            <a:xfrm flipH="1">
              <a:off x="6969895" y="2153184"/>
              <a:ext cx="47329" cy="73935"/>
            </a:xfrm>
            <a:custGeom>
              <a:avLst/>
              <a:gdLst/>
              <a:ahLst/>
              <a:cxnLst/>
              <a:rect l="l" t="t" r="r" b="b"/>
              <a:pathLst>
                <a:path w="893" h="1395" extrusionOk="0">
                  <a:moveTo>
                    <a:pt x="750" y="1"/>
                  </a:moveTo>
                  <a:lnTo>
                    <a:pt x="0" y="1314"/>
                  </a:lnTo>
                  <a:lnTo>
                    <a:pt x="143" y="1395"/>
                  </a:lnTo>
                  <a:lnTo>
                    <a:pt x="893" y="82"/>
                  </a:lnTo>
                  <a:lnTo>
                    <a:pt x="7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5"/>
            <p:cNvSpPr/>
            <p:nvPr/>
          </p:nvSpPr>
          <p:spPr>
            <a:xfrm flipH="1">
              <a:off x="7237227" y="2076652"/>
              <a:ext cx="515796" cy="614323"/>
            </a:xfrm>
            <a:custGeom>
              <a:avLst/>
              <a:gdLst/>
              <a:ahLst/>
              <a:cxnLst/>
              <a:rect l="l" t="t" r="r" b="b"/>
              <a:pathLst>
                <a:path w="9732" h="11591" extrusionOk="0">
                  <a:moveTo>
                    <a:pt x="2820" y="1"/>
                  </a:moveTo>
                  <a:cubicBezTo>
                    <a:pt x="1612" y="1"/>
                    <a:pt x="0" y="874"/>
                    <a:pt x="651" y="2454"/>
                  </a:cubicBezTo>
                  <a:lnTo>
                    <a:pt x="652" y="2454"/>
                  </a:lnTo>
                  <a:cubicBezTo>
                    <a:pt x="1469" y="4436"/>
                    <a:pt x="5765" y="10757"/>
                    <a:pt x="5765" y="10757"/>
                  </a:cubicBezTo>
                  <a:cubicBezTo>
                    <a:pt x="6176" y="11334"/>
                    <a:pt x="6723" y="11590"/>
                    <a:pt x="7255" y="11590"/>
                  </a:cubicBezTo>
                  <a:cubicBezTo>
                    <a:pt x="8535" y="11590"/>
                    <a:pt x="9731" y="10110"/>
                    <a:pt x="8734" y="8070"/>
                  </a:cubicBezTo>
                  <a:cubicBezTo>
                    <a:pt x="8573" y="7593"/>
                    <a:pt x="5063" y="1020"/>
                    <a:pt x="3620" y="173"/>
                  </a:cubicBezTo>
                  <a:cubicBezTo>
                    <a:pt x="3409" y="57"/>
                    <a:pt x="3128" y="1"/>
                    <a:pt x="28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5"/>
            <p:cNvSpPr/>
            <p:nvPr/>
          </p:nvSpPr>
          <p:spPr>
            <a:xfrm flipH="1">
              <a:off x="7001642" y="2239574"/>
              <a:ext cx="500426" cy="451613"/>
            </a:xfrm>
            <a:custGeom>
              <a:avLst/>
              <a:gdLst/>
              <a:ahLst/>
              <a:cxnLst/>
              <a:rect l="l" t="t" r="r" b="b"/>
              <a:pathLst>
                <a:path w="9442" h="8521" extrusionOk="0">
                  <a:moveTo>
                    <a:pt x="7166" y="0"/>
                  </a:moveTo>
                  <a:lnTo>
                    <a:pt x="1480" y="5375"/>
                  </a:lnTo>
                  <a:cubicBezTo>
                    <a:pt x="1" y="7149"/>
                    <a:pt x="1179" y="8521"/>
                    <a:pt x="2650" y="8521"/>
                  </a:cubicBezTo>
                  <a:cubicBezTo>
                    <a:pt x="3223" y="8521"/>
                    <a:pt x="3841" y="8312"/>
                    <a:pt x="4363" y="7838"/>
                  </a:cubicBezTo>
                  <a:cubicBezTo>
                    <a:pt x="5777" y="6718"/>
                    <a:pt x="7423" y="5015"/>
                    <a:pt x="8724" y="3254"/>
                  </a:cubicBezTo>
                  <a:cubicBezTo>
                    <a:pt x="8950" y="2948"/>
                    <a:pt x="9441" y="2298"/>
                    <a:pt x="9441" y="2298"/>
                  </a:cubicBezTo>
                  <a:lnTo>
                    <a:pt x="9440" y="2298"/>
                  </a:lnTo>
                  <a:cubicBezTo>
                    <a:pt x="8344" y="2203"/>
                    <a:pt x="7146" y="852"/>
                    <a:pt x="71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5"/>
            <p:cNvSpPr/>
            <p:nvPr/>
          </p:nvSpPr>
          <p:spPr>
            <a:xfrm flipH="1">
              <a:off x="7031693" y="2277628"/>
              <a:ext cx="132712" cy="130751"/>
            </a:xfrm>
            <a:custGeom>
              <a:avLst/>
              <a:gdLst/>
              <a:ahLst/>
              <a:cxnLst/>
              <a:rect l="l" t="t" r="r" b="b"/>
              <a:pathLst>
                <a:path w="2504" h="2467" extrusionOk="0">
                  <a:moveTo>
                    <a:pt x="157" y="1"/>
                  </a:moveTo>
                  <a:lnTo>
                    <a:pt x="1" y="50"/>
                  </a:lnTo>
                  <a:cubicBezTo>
                    <a:pt x="294" y="966"/>
                    <a:pt x="1166" y="2069"/>
                    <a:pt x="2456" y="2467"/>
                  </a:cubicBezTo>
                  <a:lnTo>
                    <a:pt x="2504" y="2311"/>
                  </a:lnTo>
                  <a:cubicBezTo>
                    <a:pt x="1271" y="1931"/>
                    <a:pt x="436" y="876"/>
                    <a:pt x="1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5"/>
            <p:cNvSpPr/>
            <p:nvPr/>
          </p:nvSpPr>
          <p:spPr>
            <a:xfrm flipH="1">
              <a:off x="7030845" y="2365237"/>
              <a:ext cx="18550" cy="18603"/>
            </a:xfrm>
            <a:custGeom>
              <a:avLst/>
              <a:gdLst/>
              <a:ahLst/>
              <a:cxnLst/>
              <a:rect l="l" t="t" r="r" b="b"/>
              <a:pathLst>
                <a:path w="350" h="351" extrusionOk="0">
                  <a:moveTo>
                    <a:pt x="176" y="1"/>
                  </a:moveTo>
                  <a:cubicBezTo>
                    <a:pt x="78" y="1"/>
                    <a:pt x="0" y="79"/>
                    <a:pt x="0" y="176"/>
                  </a:cubicBezTo>
                  <a:cubicBezTo>
                    <a:pt x="0" y="272"/>
                    <a:pt x="78" y="350"/>
                    <a:pt x="176" y="350"/>
                  </a:cubicBezTo>
                  <a:cubicBezTo>
                    <a:pt x="272" y="350"/>
                    <a:pt x="350" y="272"/>
                    <a:pt x="350" y="176"/>
                  </a:cubicBezTo>
                  <a:cubicBezTo>
                    <a:pt x="350" y="79"/>
                    <a:pt x="272" y="1"/>
                    <a:pt x="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5"/>
            <p:cNvSpPr/>
            <p:nvPr/>
          </p:nvSpPr>
          <p:spPr>
            <a:xfrm flipH="1">
              <a:off x="7618138" y="4285003"/>
              <a:ext cx="107590" cy="112466"/>
            </a:xfrm>
            <a:custGeom>
              <a:avLst/>
              <a:gdLst/>
              <a:ahLst/>
              <a:cxnLst/>
              <a:rect l="l" t="t" r="r" b="b"/>
              <a:pathLst>
                <a:path w="2030" h="2122" extrusionOk="0">
                  <a:moveTo>
                    <a:pt x="0" y="1"/>
                  </a:moveTo>
                  <a:lnTo>
                    <a:pt x="0" y="2121"/>
                  </a:lnTo>
                  <a:lnTo>
                    <a:pt x="2029" y="2121"/>
                  </a:lnTo>
                  <a:lnTo>
                    <a:pt x="20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5"/>
            <p:cNvSpPr/>
            <p:nvPr/>
          </p:nvSpPr>
          <p:spPr>
            <a:xfrm flipH="1">
              <a:off x="7995445" y="4285003"/>
              <a:ext cx="106795" cy="112466"/>
            </a:xfrm>
            <a:custGeom>
              <a:avLst/>
              <a:gdLst/>
              <a:ahLst/>
              <a:cxnLst/>
              <a:rect l="l" t="t" r="r" b="b"/>
              <a:pathLst>
                <a:path w="2015" h="2122" extrusionOk="0">
                  <a:moveTo>
                    <a:pt x="1" y="1"/>
                  </a:moveTo>
                  <a:lnTo>
                    <a:pt x="1" y="2121"/>
                  </a:lnTo>
                  <a:lnTo>
                    <a:pt x="2015" y="2121"/>
                  </a:lnTo>
                  <a:lnTo>
                    <a:pt x="20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5"/>
            <p:cNvSpPr/>
            <p:nvPr/>
          </p:nvSpPr>
          <p:spPr>
            <a:xfrm flipH="1">
              <a:off x="7443609" y="4348285"/>
              <a:ext cx="301411" cy="103244"/>
            </a:xfrm>
            <a:custGeom>
              <a:avLst/>
              <a:gdLst/>
              <a:ahLst/>
              <a:cxnLst/>
              <a:rect l="l" t="t" r="r" b="b"/>
              <a:pathLst>
                <a:path w="5687" h="1948" extrusionOk="0">
                  <a:moveTo>
                    <a:pt x="325" y="1"/>
                  </a:moveTo>
                  <a:cubicBezTo>
                    <a:pt x="0" y="614"/>
                    <a:pt x="42" y="1947"/>
                    <a:pt x="42" y="1947"/>
                  </a:cubicBezTo>
                  <a:lnTo>
                    <a:pt x="5547" y="1947"/>
                  </a:lnTo>
                  <a:cubicBezTo>
                    <a:pt x="5664" y="1809"/>
                    <a:pt x="5686" y="1554"/>
                    <a:pt x="5547" y="1287"/>
                  </a:cubicBezTo>
                  <a:cubicBezTo>
                    <a:pt x="5547" y="1287"/>
                    <a:pt x="5221" y="931"/>
                    <a:pt x="3583" y="549"/>
                  </a:cubicBezTo>
                  <a:cubicBezTo>
                    <a:pt x="3230" y="465"/>
                    <a:pt x="2683" y="181"/>
                    <a:pt x="2483" y="1"/>
                  </a:cubicBezTo>
                  <a:cubicBezTo>
                    <a:pt x="2244" y="116"/>
                    <a:pt x="1945" y="174"/>
                    <a:pt x="1583" y="174"/>
                  </a:cubicBezTo>
                  <a:cubicBezTo>
                    <a:pt x="1226" y="174"/>
                    <a:pt x="808" y="117"/>
                    <a:pt x="3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5"/>
            <p:cNvSpPr/>
            <p:nvPr/>
          </p:nvSpPr>
          <p:spPr>
            <a:xfrm flipH="1">
              <a:off x="7918860" y="4348285"/>
              <a:ext cx="203467" cy="103244"/>
            </a:xfrm>
            <a:custGeom>
              <a:avLst/>
              <a:gdLst/>
              <a:ahLst/>
              <a:cxnLst/>
              <a:rect l="l" t="t" r="r" b="b"/>
              <a:pathLst>
                <a:path w="3839" h="1948" extrusionOk="0">
                  <a:moveTo>
                    <a:pt x="271" y="1"/>
                  </a:moveTo>
                  <a:cubicBezTo>
                    <a:pt x="1" y="614"/>
                    <a:pt x="36" y="1947"/>
                    <a:pt x="36" y="1947"/>
                  </a:cubicBezTo>
                  <a:lnTo>
                    <a:pt x="3715" y="1947"/>
                  </a:lnTo>
                  <a:cubicBezTo>
                    <a:pt x="3839" y="1589"/>
                    <a:pt x="3734" y="1024"/>
                    <a:pt x="2697" y="472"/>
                  </a:cubicBezTo>
                  <a:cubicBezTo>
                    <a:pt x="2403" y="388"/>
                    <a:pt x="2394" y="1"/>
                    <a:pt x="2394" y="1"/>
                  </a:cubicBezTo>
                  <a:cubicBezTo>
                    <a:pt x="2332" y="140"/>
                    <a:pt x="2002" y="219"/>
                    <a:pt x="1574" y="219"/>
                  </a:cubicBezTo>
                  <a:cubicBezTo>
                    <a:pt x="1177" y="219"/>
                    <a:pt x="697" y="151"/>
                    <a:pt x="2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5"/>
            <p:cNvSpPr/>
            <p:nvPr/>
          </p:nvSpPr>
          <p:spPr>
            <a:xfrm flipH="1">
              <a:off x="7488341" y="2819659"/>
              <a:ext cx="693452" cy="1518185"/>
            </a:xfrm>
            <a:custGeom>
              <a:avLst/>
              <a:gdLst/>
              <a:ahLst/>
              <a:cxnLst/>
              <a:rect l="l" t="t" r="r" b="b"/>
              <a:pathLst>
                <a:path w="13084" h="28645" extrusionOk="0">
                  <a:moveTo>
                    <a:pt x="11180" y="1"/>
                  </a:moveTo>
                  <a:lnTo>
                    <a:pt x="1493" y="452"/>
                  </a:lnTo>
                  <a:cubicBezTo>
                    <a:pt x="655" y="2315"/>
                    <a:pt x="462" y="3241"/>
                    <a:pt x="805" y="5855"/>
                  </a:cubicBezTo>
                  <a:cubicBezTo>
                    <a:pt x="1" y="14323"/>
                    <a:pt x="769" y="25295"/>
                    <a:pt x="901" y="28447"/>
                  </a:cubicBezTo>
                  <a:cubicBezTo>
                    <a:pt x="1271" y="28579"/>
                    <a:pt x="1936" y="28644"/>
                    <a:pt x="2596" y="28644"/>
                  </a:cubicBezTo>
                  <a:cubicBezTo>
                    <a:pt x="3256" y="28644"/>
                    <a:pt x="3910" y="28579"/>
                    <a:pt x="4259" y="28447"/>
                  </a:cubicBezTo>
                  <a:lnTo>
                    <a:pt x="6316" y="5511"/>
                  </a:lnTo>
                  <a:lnTo>
                    <a:pt x="6414" y="5493"/>
                  </a:lnTo>
                  <a:cubicBezTo>
                    <a:pt x="6815" y="9046"/>
                    <a:pt x="7526" y="12383"/>
                    <a:pt x="8323" y="15466"/>
                  </a:cubicBezTo>
                  <a:cubicBezTo>
                    <a:pt x="7694" y="19283"/>
                    <a:pt x="7668" y="23729"/>
                    <a:pt x="7904" y="28447"/>
                  </a:cubicBezTo>
                  <a:cubicBezTo>
                    <a:pt x="8798" y="28546"/>
                    <a:pt x="9471" y="28595"/>
                    <a:pt x="10015" y="28595"/>
                  </a:cubicBezTo>
                  <a:cubicBezTo>
                    <a:pt x="10558" y="28595"/>
                    <a:pt x="10971" y="28546"/>
                    <a:pt x="11346" y="28447"/>
                  </a:cubicBezTo>
                  <a:cubicBezTo>
                    <a:pt x="11368" y="28442"/>
                    <a:pt x="11389" y="28109"/>
                    <a:pt x="11392" y="28084"/>
                  </a:cubicBezTo>
                  <a:cubicBezTo>
                    <a:pt x="11706" y="25635"/>
                    <a:pt x="12020" y="23188"/>
                    <a:pt x="12333" y="20739"/>
                  </a:cubicBezTo>
                  <a:cubicBezTo>
                    <a:pt x="12661" y="18175"/>
                    <a:pt x="13084" y="15669"/>
                    <a:pt x="12834" y="13073"/>
                  </a:cubicBezTo>
                  <a:cubicBezTo>
                    <a:pt x="12449" y="9114"/>
                    <a:pt x="11577" y="524"/>
                    <a:pt x="11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5"/>
            <p:cNvSpPr/>
            <p:nvPr/>
          </p:nvSpPr>
          <p:spPr>
            <a:xfrm flipH="1">
              <a:off x="7961525" y="2918292"/>
              <a:ext cx="112201" cy="112201"/>
            </a:xfrm>
            <a:custGeom>
              <a:avLst/>
              <a:gdLst/>
              <a:ahLst/>
              <a:cxnLst/>
              <a:rect l="l" t="t" r="r" b="b"/>
              <a:pathLst>
                <a:path w="2117" h="2117" extrusionOk="0">
                  <a:moveTo>
                    <a:pt x="1956" y="1"/>
                  </a:moveTo>
                  <a:cubicBezTo>
                    <a:pt x="1953" y="17"/>
                    <a:pt x="1616" y="1643"/>
                    <a:pt x="1" y="1956"/>
                  </a:cubicBezTo>
                  <a:lnTo>
                    <a:pt x="32" y="2116"/>
                  </a:lnTo>
                  <a:cubicBezTo>
                    <a:pt x="1758" y="1781"/>
                    <a:pt x="2113" y="49"/>
                    <a:pt x="2116" y="32"/>
                  </a:cubicBezTo>
                  <a:lnTo>
                    <a:pt x="1956" y="1"/>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5"/>
            <p:cNvSpPr/>
            <p:nvPr/>
          </p:nvSpPr>
          <p:spPr>
            <a:xfrm flipH="1">
              <a:off x="7732565" y="3006537"/>
              <a:ext cx="116388" cy="109180"/>
            </a:xfrm>
            <a:custGeom>
              <a:avLst/>
              <a:gdLst/>
              <a:ahLst/>
              <a:cxnLst/>
              <a:rect l="l" t="t" r="r" b="b"/>
              <a:pathLst>
                <a:path w="2196" h="2060" extrusionOk="0">
                  <a:moveTo>
                    <a:pt x="2051" y="0"/>
                  </a:moveTo>
                  <a:cubicBezTo>
                    <a:pt x="1600" y="842"/>
                    <a:pt x="910" y="1484"/>
                    <a:pt x="1" y="1912"/>
                  </a:cubicBezTo>
                  <a:lnTo>
                    <a:pt x="70" y="2059"/>
                  </a:lnTo>
                  <a:cubicBezTo>
                    <a:pt x="1011" y="1617"/>
                    <a:pt x="1727" y="950"/>
                    <a:pt x="2196" y="78"/>
                  </a:cubicBezTo>
                  <a:lnTo>
                    <a:pt x="2051" y="0"/>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5"/>
            <p:cNvSpPr/>
            <p:nvPr/>
          </p:nvSpPr>
          <p:spPr>
            <a:xfrm flipH="1">
              <a:off x="7705376" y="3619535"/>
              <a:ext cx="40704" cy="44467"/>
            </a:xfrm>
            <a:custGeom>
              <a:avLst/>
              <a:gdLst/>
              <a:ahLst/>
              <a:cxnLst/>
              <a:rect l="l" t="t" r="r" b="b"/>
              <a:pathLst>
                <a:path w="768" h="839" extrusionOk="0">
                  <a:moveTo>
                    <a:pt x="712" y="1"/>
                  </a:moveTo>
                  <a:cubicBezTo>
                    <a:pt x="41" y="241"/>
                    <a:pt x="28" y="315"/>
                    <a:pt x="21" y="360"/>
                  </a:cubicBezTo>
                  <a:cubicBezTo>
                    <a:pt x="13" y="411"/>
                    <a:pt x="1" y="487"/>
                    <a:pt x="604" y="839"/>
                  </a:cubicBezTo>
                  <a:lnTo>
                    <a:pt x="686" y="697"/>
                  </a:lnTo>
                  <a:cubicBezTo>
                    <a:pt x="504" y="592"/>
                    <a:pt x="296" y="458"/>
                    <a:pt x="212" y="386"/>
                  </a:cubicBezTo>
                  <a:cubicBezTo>
                    <a:pt x="312" y="329"/>
                    <a:pt x="556" y="229"/>
                    <a:pt x="767" y="153"/>
                  </a:cubicBezTo>
                  <a:lnTo>
                    <a:pt x="712" y="1"/>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5"/>
            <p:cNvSpPr/>
            <p:nvPr/>
          </p:nvSpPr>
          <p:spPr>
            <a:xfrm flipH="1">
              <a:off x="7987601" y="4364079"/>
              <a:ext cx="84164" cy="42824"/>
            </a:xfrm>
            <a:custGeom>
              <a:avLst/>
              <a:gdLst/>
              <a:ahLst/>
              <a:cxnLst/>
              <a:rect l="l" t="t" r="r" b="b"/>
              <a:pathLst>
                <a:path w="1588" h="808" extrusionOk="0">
                  <a:moveTo>
                    <a:pt x="1587" y="0"/>
                  </a:moveTo>
                  <a:cubicBezTo>
                    <a:pt x="515" y="0"/>
                    <a:pt x="104" y="555"/>
                    <a:pt x="1" y="728"/>
                  </a:cubicBezTo>
                  <a:lnTo>
                    <a:pt x="70" y="772"/>
                  </a:lnTo>
                  <a:lnTo>
                    <a:pt x="144" y="808"/>
                  </a:lnTo>
                  <a:cubicBezTo>
                    <a:pt x="233" y="656"/>
                    <a:pt x="602" y="163"/>
                    <a:pt x="1587" y="163"/>
                  </a:cubicBezTo>
                  <a:lnTo>
                    <a:pt x="1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5"/>
            <p:cNvSpPr/>
            <p:nvPr/>
          </p:nvSpPr>
          <p:spPr>
            <a:xfrm flipH="1">
              <a:off x="7720640" y="1835820"/>
              <a:ext cx="192549" cy="299450"/>
            </a:xfrm>
            <a:custGeom>
              <a:avLst/>
              <a:gdLst/>
              <a:ahLst/>
              <a:cxnLst/>
              <a:rect l="l" t="t" r="r" b="b"/>
              <a:pathLst>
                <a:path w="3633" h="5650" extrusionOk="0">
                  <a:moveTo>
                    <a:pt x="0" y="1"/>
                  </a:moveTo>
                  <a:lnTo>
                    <a:pt x="0" y="5030"/>
                  </a:lnTo>
                  <a:cubicBezTo>
                    <a:pt x="705" y="5415"/>
                    <a:pt x="1384" y="5650"/>
                    <a:pt x="2024" y="5650"/>
                  </a:cubicBezTo>
                  <a:cubicBezTo>
                    <a:pt x="2594" y="5650"/>
                    <a:pt x="3134" y="5463"/>
                    <a:pt x="3632" y="5030"/>
                  </a:cubicBezTo>
                  <a:lnTo>
                    <a:pt x="3632" y="1"/>
                  </a:lnTo>
                  <a:close/>
                </a:path>
              </a:pathLst>
            </a:custGeom>
            <a:solidFill>
              <a:srgbClr val="FCA8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5"/>
            <p:cNvSpPr/>
            <p:nvPr/>
          </p:nvSpPr>
          <p:spPr>
            <a:xfrm flipH="1">
              <a:off x="7566463" y="2824323"/>
              <a:ext cx="561959" cy="129267"/>
            </a:xfrm>
            <a:custGeom>
              <a:avLst/>
              <a:gdLst/>
              <a:ahLst/>
              <a:cxnLst/>
              <a:rect l="l" t="t" r="r" b="b"/>
              <a:pathLst>
                <a:path w="10603" h="2439" extrusionOk="0">
                  <a:moveTo>
                    <a:pt x="10376" y="1"/>
                  </a:moveTo>
                  <a:lnTo>
                    <a:pt x="238" y="336"/>
                  </a:lnTo>
                  <a:lnTo>
                    <a:pt x="1" y="1280"/>
                  </a:lnTo>
                  <a:cubicBezTo>
                    <a:pt x="1694" y="2106"/>
                    <a:pt x="4228" y="2439"/>
                    <a:pt x="7331" y="2439"/>
                  </a:cubicBezTo>
                  <a:cubicBezTo>
                    <a:pt x="7415" y="2439"/>
                    <a:pt x="7500" y="2438"/>
                    <a:pt x="7585" y="2438"/>
                  </a:cubicBezTo>
                  <a:lnTo>
                    <a:pt x="7766" y="560"/>
                  </a:lnTo>
                  <a:lnTo>
                    <a:pt x="8219" y="574"/>
                  </a:lnTo>
                  <a:lnTo>
                    <a:pt x="8632" y="2438"/>
                  </a:lnTo>
                  <a:cubicBezTo>
                    <a:pt x="9436" y="2185"/>
                    <a:pt x="10132" y="1848"/>
                    <a:pt x="10603" y="1333"/>
                  </a:cubicBezTo>
                  <a:lnTo>
                    <a:pt x="103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5"/>
            <p:cNvSpPr/>
            <p:nvPr/>
          </p:nvSpPr>
          <p:spPr>
            <a:xfrm flipH="1">
              <a:off x="7486645" y="2043792"/>
              <a:ext cx="719581" cy="821076"/>
            </a:xfrm>
            <a:custGeom>
              <a:avLst/>
              <a:gdLst/>
              <a:ahLst/>
              <a:cxnLst/>
              <a:rect l="l" t="t" r="r" b="b"/>
              <a:pathLst>
                <a:path w="13577" h="15492" extrusionOk="0">
                  <a:moveTo>
                    <a:pt x="5529" y="1"/>
                  </a:moveTo>
                  <a:cubicBezTo>
                    <a:pt x="5529" y="1"/>
                    <a:pt x="3144" y="285"/>
                    <a:pt x="2250" y="411"/>
                  </a:cubicBezTo>
                  <a:cubicBezTo>
                    <a:pt x="0" y="781"/>
                    <a:pt x="499" y="1012"/>
                    <a:pt x="99" y="1912"/>
                  </a:cubicBezTo>
                  <a:cubicBezTo>
                    <a:pt x="75" y="5952"/>
                    <a:pt x="903" y="10583"/>
                    <a:pt x="1443" y="13164"/>
                  </a:cubicBezTo>
                  <a:cubicBezTo>
                    <a:pt x="1613" y="14244"/>
                    <a:pt x="1075" y="14791"/>
                    <a:pt x="1895" y="15170"/>
                  </a:cubicBezTo>
                  <a:cubicBezTo>
                    <a:pt x="2247" y="15382"/>
                    <a:pt x="4430" y="15492"/>
                    <a:pt x="6662" y="15492"/>
                  </a:cubicBezTo>
                  <a:cubicBezTo>
                    <a:pt x="9007" y="15492"/>
                    <a:pt x="11407" y="15371"/>
                    <a:pt x="11799" y="15121"/>
                  </a:cubicBezTo>
                  <a:cubicBezTo>
                    <a:pt x="12443" y="14775"/>
                    <a:pt x="11933" y="14207"/>
                    <a:pt x="12066" y="13219"/>
                  </a:cubicBezTo>
                  <a:cubicBezTo>
                    <a:pt x="12146" y="12649"/>
                    <a:pt x="13354" y="3536"/>
                    <a:pt x="13354" y="3536"/>
                  </a:cubicBezTo>
                  <a:cubicBezTo>
                    <a:pt x="13576" y="1726"/>
                    <a:pt x="12585" y="851"/>
                    <a:pt x="11315" y="413"/>
                  </a:cubicBezTo>
                  <a:lnTo>
                    <a:pt x="9163" y="3"/>
                  </a:lnTo>
                  <a:cubicBezTo>
                    <a:pt x="9163" y="3"/>
                    <a:pt x="9060" y="1080"/>
                    <a:pt x="7730" y="1080"/>
                  </a:cubicBezTo>
                  <a:cubicBezTo>
                    <a:pt x="6399" y="1080"/>
                    <a:pt x="5529" y="1"/>
                    <a:pt x="55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5"/>
            <p:cNvSpPr/>
            <p:nvPr/>
          </p:nvSpPr>
          <p:spPr>
            <a:xfrm flipH="1">
              <a:off x="7699546" y="2015967"/>
              <a:ext cx="91107" cy="138489"/>
            </a:xfrm>
            <a:custGeom>
              <a:avLst/>
              <a:gdLst/>
              <a:ahLst/>
              <a:cxnLst/>
              <a:rect l="l" t="t" r="r" b="b"/>
              <a:pathLst>
                <a:path w="1719" h="2613" extrusionOk="0">
                  <a:moveTo>
                    <a:pt x="1320" y="0"/>
                  </a:moveTo>
                  <a:cubicBezTo>
                    <a:pt x="1212" y="761"/>
                    <a:pt x="718" y="1333"/>
                    <a:pt x="0" y="1607"/>
                  </a:cubicBezTo>
                  <a:lnTo>
                    <a:pt x="607" y="2612"/>
                  </a:lnTo>
                  <a:cubicBezTo>
                    <a:pt x="1333" y="2062"/>
                    <a:pt x="1597" y="1467"/>
                    <a:pt x="1718" y="603"/>
                  </a:cubicBezTo>
                  <a:lnTo>
                    <a:pt x="13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5"/>
            <p:cNvSpPr/>
            <p:nvPr/>
          </p:nvSpPr>
          <p:spPr>
            <a:xfrm flipH="1">
              <a:off x="7798285" y="2000756"/>
              <a:ext cx="143206" cy="151898"/>
            </a:xfrm>
            <a:custGeom>
              <a:avLst/>
              <a:gdLst/>
              <a:ahLst/>
              <a:cxnLst/>
              <a:rect l="l" t="t" r="r" b="b"/>
              <a:pathLst>
                <a:path w="2702" h="2866" extrusionOk="0">
                  <a:moveTo>
                    <a:pt x="534" y="0"/>
                  </a:moveTo>
                  <a:lnTo>
                    <a:pt x="0" y="889"/>
                  </a:lnTo>
                  <a:cubicBezTo>
                    <a:pt x="339" y="1708"/>
                    <a:pt x="1038" y="2362"/>
                    <a:pt x="2065" y="2866"/>
                  </a:cubicBezTo>
                  <a:lnTo>
                    <a:pt x="2702" y="1891"/>
                  </a:lnTo>
                  <a:cubicBezTo>
                    <a:pt x="1540" y="1486"/>
                    <a:pt x="855" y="836"/>
                    <a:pt x="5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5"/>
            <p:cNvSpPr/>
            <p:nvPr/>
          </p:nvSpPr>
          <p:spPr>
            <a:xfrm flipH="1">
              <a:off x="7984368" y="2077182"/>
              <a:ext cx="388225" cy="653967"/>
            </a:xfrm>
            <a:custGeom>
              <a:avLst/>
              <a:gdLst/>
              <a:ahLst/>
              <a:cxnLst/>
              <a:rect l="l" t="t" r="r" b="b"/>
              <a:pathLst>
                <a:path w="7325" h="12339" extrusionOk="0">
                  <a:moveTo>
                    <a:pt x="4637" y="0"/>
                  </a:moveTo>
                  <a:cubicBezTo>
                    <a:pt x="3993" y="0"/>
                    <a:pt x="3360" y="303"/>
                    <a:pt x="2936" y="1022"/>
                  </a:cubicBezTo>
                  <a:cubicBezTo>
                    <a:pt x="1919" y="2910"/>
                    <a:pt x="0" y="8507"/>
                    <a:pt x="133" y="10896"/>
                  </a:cubicBezTo>
                  <a:cubicBezTo>
                    <a:pt x="197" y="11455"/>
                    <a:pt x="1147" y="12338"/>
                    <a:pt x="2187" y="12338"/>
                  </a:cubicBezTo>
                  <a:cubicBezTo>
                    <a:pt x="2890" y="12338"/>
                    <a:pt x="3634" y="11936"/>
                    <a:pt x="4175" y="10758"/>
                  </a:cubicBezTo>
                  <a:cubicBezTo>
                    <a:pt x="4443" y="10332"/>
                    <a:pt x="7325" y="3962"/>
                    <a:pt x="7067" y="2310"/>
                  </a:cubicBezTo>
                  <a:cubicBezTo>
                    <a:pt x="6999" y="990"/>
                    <a:pt x="5800" y="0"/>
                    <a:pt x="46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5"/>
            <p:cNvSpPr/>
            <p:nvPr/>
          </p:nvSpPr>
          <p:spPr>
            <a:xfrm flipH="1">
              <a:off x="7352873" y="2274077"/>
              <a:ext cx="436243" cy="536095"/>
            </a:xfrm>
            <a:custGeom>
              <a:avLst/>
              <a:gdLst/>
              <a:ahLst/>
              <a:cxnLst/>
              <a:rect l="l" t="t" r="r" b="b"/>
              <a:pathLst>
                <a:path w="8231" h="10115" extrusionOk="0">
                  <a:moveTo>
                    <a:pt x="1259" y="0"/>
                  </a:moveTo>
                  <a:cubicBezTo>
                    <a:pt x="921" y="0"/>
                    <a:pt x="630" y="273"/>
                    <a:pt x="608" y="609"/>
                  </a:cubicBezTo>
                  <a:lnTo>
                    <a:pt x="21" y="9559"/>
                  </a:lnTo>
                  <a:cubicBezTo>
                    <a:pt x="0" y="9866"/>
                    <a:pt x="244" y="10114"/>
                    <a:pt x="566" y="10114"/>
                  </a:cubicBezTo>
                  <a:lnTo>
                    <a:pt x="6655" y="10114"/>
                  </a:lnTo>
                  <a:cubicBezTo>
                    <a:pt x="6976" y="10114"/>
                    <a:pt x="7262" y="9866"/>
                    <a:pt x="7293" y="9559"/>
                  </a:cubicBezTo>
                  <a:lnTo>
                    <a:pt x="8196" y="609"/>
                  </a:lnTo>
                  <a:cubicBezTo>
                    <a:pt x="8231" y="273"/>
                    <a:pt x="7985" y="0"/>
                    <a:pt x="7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5"/>
            <p:cNvSpPr/>
            <p:nvPr/>
          </p:nvSpPr>
          <p:spPr>
            <a:xfrm flipH="1">
              <a:off x="7703521" y="2273441"/>
              <a:ext cx="70596" cy="537685"/>
            </a:xfrm>
            <a:custGeom>
              <a:avLst/>
              <a:gdLst/>
              <a:ahLst/>
              <a:cxnLst/>
              <a:rect l="l" t="t" r="r" b="b"/>
              <a:pathLst>
                <a:path w="1332" h="10145" extrusionOk="0">
                  <a:moveTo>
                    <a:pt x="1331" y="1"/>
                  </a:moveTo>
                  <a:cubicBezTo>
                    <a:pt x="957" y="1"/>
                    <a:pt x="632" y="304"/>
                    <a:pt x="607" y="677"/>
                  </a:cubicBezTo>
                  <a:lnTo>
                    <a:pt x="12" y="9508"/>
                  </a:lnTo>
                  <a:cubicBezTo>
                    <a:pt x="1" y="9673"/>
                    <a:pt x="56" y="9830"/>
                    <a:pt x="168" y="9949"/>
                  </a:cubicBezTo>
                  <a:cubicBezTo>
                    <a:pt x="285" y="10075"/>
                    <a:pt x="450" y="10145"/>
                    <a:pt x="631" y="10145"/>
                  </a:cubicBezTo>
                  <a:lnTo>
                    <a:pt x="631" y="9982"/>
                  </a:lnTo>
                  <a:cubicBezTo>
                    <a:pt x="496" y="9982"/>
                    <a:pt x="373" y="9931"/>
                    <a:pt x="287" y="9838"/>
                  </a:cubicBezTo>
                  <a:cubicBezTo>
                    <a:pt x="207" y="9752"/>
                    <a:pt x="167" y="9639"/>
                    <a:pt x="175" y="9520"/>
                  </a:cubicBezTo>
                  <a:lnTo>
                    <a:pt x="770" y="689"/>
                  </a:lnTo>
                  <a:cubicBezTo>
                    <a:pt x="789" y="399"/>
                    <a:pt x="1041" y="164"/>
                    <a:pt x="1331" y="164"/>
                  </a:cubicBezTo>
                  <a:lnTo>
                    <a:pt x="13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5"/>
            <p:cNvSpPr/>
            <p:nvPr/>
          </p:nvSpPr>
          <p:spPr>
            <a:xfrm flipH="1">
              <a:off x="7377041" y="2296602"/>
              <a:ext cx="75048" cy="29468"/>
            </a:xfrm>
            <a:custGeom>
              <a:avLst/>
              <a:gdLst/>
              <a:ahLst/>
              <a:cxnLst/>
              <a:rect l="l" t="t" r="r" b="b"/>
              <a:pathLst>
                <a:path w="1416" h="556" extrusionOk="0">
                  <a:moveTo>
                    <a:pt x="319" y="0"/>
                  </a:moveTo>
                  <a:cubicBezTo>
                    <a:pt x="165" y="0"/>
                    <a:pt x="28" y="125"/>
                    <a:pt x="15" y="278"/>
                  </a:cubicBezTo>
                  <a:cubicBezTo>
                    <a:pt x="0" y="431"/>
                    <a:pt x="114" y="556"/>
                    <a:pt x="267" y="556"/>
                  </a:cubicBezTo>
                  <a:lnTo>
                    <a:pt x="1096" y="556"/>
                  </a:lnTo>
                  <a:cubicBezTo>
                    <a:pt x="1249" y="556"/>
                    <a:pt x="1386" y="431"/>
                    <a:pt x="1401" y="278"/>
                  </a:cubicBezTo>
                  <a:cubicBezTo>
                    <a:pt x="1416" y="125"/>
                    <a:pt x="1303" y="0"/>
                    <a:pt x="1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5"/>
            <p:cNvSpPr/>
            <p:nvPr/>
          </p:nvSpPr>
          <p:spPr>
            <a:xfrm flipH="1">
              <a:off x="7383666" y="2302750"/>
              <a:ext cx="18073" cy="17172"/>
            </a:xfrm>
            <a:custGeom>
              <a:avLst/>
              <a:gdLst/>
              <a:ahLst/>
              <a:cxnLst/>
              <a:rect l="l" t="t" r="r" b="b"/>
              <a:pathLst>
                <a:path w="341" h="324" extrusionOk="0">
                  <a:moveTo>
                    <a:pt x="186" y="0"/>
                  </a:moveTo>
                  <a:cubicBezTo>
                    <a:pt x="97" y="0"/>
                    <a:pt x="17" y="73"/>
                    <a:pt x="8" y="162"/>
                  </a:cubicBezTo>
                  <a:cubicBezTo>
                    <a:pt x="0" y="251"/>
                    <a:pt x="65" y="323"/>
                    <a:pt x="154" y="323"/>
                  </a:cubicBezTo>
                  <a:cubicBezTo>
                    <a:pt x="244" y="323"/>
                    <a:pt x="323" y="251"/>
                    <a:pt x="332" y="162"/>
                  </a:cubicBezTo>
                  <a:cubicBezTo>
                    <a:pt x="341" y="73"/>
                    <a:pt x="276" y="0"/>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5"/>
            <p:cNvSpPr/>
            <p:nvPr/>
          </p:nvSpPr>
          <p:spPr>
            <a:xfrm flipH="1">
              <a:off x="7386793" y="2305771"/>
              <a:ext cx="11819" cy="11130"/>
            </a:xfrm>
            <a:custGeom>
              <a:avLst/>
              <a:gdLst/>
              <a:ahLst/>
              <a:cxnLst/>
              <a:rect l="l" t="t" r="r" b="b"/>
              <a:pathLst>
                <a:path w="223" h="210" extrusionOk="0">
                  <a:moveTo>
                    <a:pt x="122" y="1"/>
                  </a:moveTo>
                  <a:cubicBezTo>
                    <a:pt x="63" y="1"/>
                    <a:pt x="12" y="48"/>
                    <a:pt x="7" y="105"/>
                  </a:cubicBezTo>
                  <a:cubicBezTo>
                    <a:pt x="1" y="163"/>
                    <a:pt x="43" y="210"/>
                    <a:pt x="101" y="210"/>
                  </a:cubicBezTo>
                  <a:cubicBezTo>
                    <a:pt x="160" y="210"/>
                    <a:pt x="211" y="163"/>
                    <a:pt x="216" y="105"/>
                  </a:cubicBezTo>
                  <a:cubicBezTo>
                    <a:pt x="222" y="48"/>
                    <a:pt x="180"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5"/>
            <p:cNvSpPr/>
            <p:nvPr/>
          </p:nvSpPr>
          <p:spPr>
            <a:xfrm flipH="1">
              <a:off x="7587133" y="2434402"/>
              <a:ext cx="313283" cy="227582"/>
            </a:xfrm>
            <a:custGeom>
              <a:avLst/>
              <a:gdLst/>
              <a:ahLst/>
              <a:cxnLst/>
              <a:rect l="l" t="t" r="r" b="b"/>
              <a:pathLst>
                <a:path w="5911" h="4294" extrusionOk="0">
                  <a:moveTo>
                    <a:pt x="2557" y="0"/>
                  </a:moveTo>
                  <a:lnTo>
                    <a:pt x="2557" y="0"/>
                  </a:lnTo>
                  <a:cubicBezTo>
                    <a:pt x="2557" y="1"/>
                    <a:pt x="1677" y="555"/>
                    <a:pt x="1276" y="856"/>
                  </a:cubicBezTo>
                  <a:cubicBezTo>
                    <a:pt x="1058" y="995"/>
                    <a:pt x="890" y="1152"/>
                    <a:pt x="764" y="1319"/>
                  </a:cubicBezTo>
                  <a:cubicBezTo>
                    <a:pt x="0" y="2427"/>
                    <a:pt x="644" y="3490"/>
                    <a:pt x="870" y="3732"/>
                  </a:cubicBezTo>
                  <a:lnTo>
                    <a:pt x="869" y="3732"/>
                  </a:lnTo>
                  <a:cubicBezTo>
                    <a:pt x="1087" y="3956"/>
                    <a:pt x="1403" y="4174"/>
                    <a:pt x="1842" y="4237"/>
                  </a:cubicBezTo>
                  <a:cubicBezTo>
                    <a:pt x="2129" y="4279"/>
                    <a:pt x="2475" y="4294"/>
                    <a:pt x="2821" y="4294"/>
                  </a:cubicBezTo>
                  <a:cubicBezTo>
                    <a:pt x="3686" y="4294"/>
                    <a:pt x="4559" y="4201"/>
                    <a:pt x="4559" y="4201"/>
                  </a:cubicBezTo>
                  <a:cubicBezTo>
                    <a:pt x="4961" y="4190"/>
                    <a:pt x="5196" y="3617"/>
                    <a:pt x="4844" y="3531"/>
                  </a:cubicBezTo>
                  <a:lnTo>
                    <a:pt x="4844" y="3531"/>
                  </a:lnTo>
                  <a:cubicBezTo>
                    <a:pt x="4885" y="3537"/>
                    <a:pt x="4924" y="3540"/>
                    <a:pt x="4961" y="3540"/>
                  </a:cubicBezTo>
                  <a:cubicBezTo>
                    <a:pt x="5509" y="3540"/>
                    <a:pt x="5596" y="2890"/>
                    <a:pt x="5186" y="2773"/>
                  </a:cubicBezTo>
                  <a:cubicBezTo>
                    <a:pt x="5759" y="2753"/>
                    <a:pt x="5690" y="2012"/>
                    <a:pt x="5251" y="2012"/>
                  </a:cubicBezTo>
                  <a:cubicBezTo>
                    <a:pt x="5242" y="2012"/>
                    <a:pt x="5232" y="2013"/>
                    <a:pt x="5223" y="2013"/>
                  </a:cubicBezTo>
                  <a:lnTo>
                    <a:pt x="3232" y="2077"/>
                  </a:lnTo>
                  <a:lnTo>
                    <a:pt x="5427" y="1974"/>
                  </a:lnTo>
                  <a:cubicBezTo>
                    <a:pt x="5911" y="1892"/>
                    <a:pt x="5850" y="1196"/>
                    <a:pt x="5299" y="1196"/>
                  </a:cubicBezTo>
                  <a:cubicBezTo>
                    <a:pt x="5275" y="1196"/>
                    <a:pt x="5251" y="1197"/>
                    <a:pt x="5225" y="1200"/>
                  </a:cubicBezTo>
                  <a:lnTo>
                    <a:pt x="2469" y="1225"/>
                  </a:lnTo>
                  <a:lnTo>
                    <a:pt x="2557" y="0"/>
                  </a:lnTo>
                  <a:close/>
                </a:path>
              </a:pathLst>
            </a:custGeom>
            <a:solidFill>
              <a:srgbClr val="FCA8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5"/>
            <p:cNvSpPr/>
            <p:nvPr/>
          </p:nvSpPr>
          <p:spPr>
            <a:xfrm flipH="1">
              <a:off x="7625611" y="2576071"/>
              <a:ext cx="116759" cy="9593"/>
            </a:xfrm>
            <a:custGeom>
              <a:avLst/>
              <a:gdLst/>
              <a:ahLst/>
              <a:cxnLst/>
              <a:rect l="l" t="t" r="r" b="b"/>
              <a:pathLst>
                <a:path w="2203" h="181" extrusionOk="0">
                  <a:moveTo>
                    <a:pt x="3" y="0"/>
                  </a:moveTo>
                  <a:lnTo>
                    <a:pt x="0" y="163"/>
                  </a:lnTo>
                  <a:lnTo>
                    <a:pt x="2202" y="181"/>
                  </a:lnTo>
                  <a:lnTo>
                    <a:pt x="2203" y="17"/>
                  </a:lnTo>
                  <a:lnTo>
                    <a:pt x="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5"/>
            <p:cNvSpPr/>
            <p:nvPr/>
          </p:nvSpPr>
          <p:spPr>
            <a:xfrm flipH="1">
              <a:off x="7645804" y="2612800"/>
              <a:ext cx="103721" cy="12667"/>
            </a:xfrm>
            <a:custGeom>
              <a:avLst/>
              <a:gdLst/>
              <a:ahLst/>
              <a:cxnLst/>
              <a:rect l="l" t="t" r="r" b="b"/>
              <a:pathLst>
                <a:path w="1957" h="239" extrusionOk="0">
                  <a:moveTo>
                    <a:pt x="6" y="0"/>
                  </a:moveTo>
                  <a:lnTo>
                    <a:pt x="0" y="163"/>
                  </a:lnTo>
                  <a:lnTo>
                    <a:pt x="1950" y="239"/>
                  </a:lnTo>
                  <a:lnTo>
                    <a:pt x="1957" y="76"/>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5"/>
            <p:cNvSpPr/>
            <p:nvPr/>
          </p:nvSpPr>
          <p:spPr>
            <a:xfrm flipH="1">
              <a:off x="7621954" y="2535155"/>
              <a:ext cx="119568" cy="13674"/>
            </a:xfrm>
            <a:custGeom>
              <a:avLst/>
              <a:gdLst/>
              <a:ahLst/>
              <a:cxnLst/>
              <a:rect l="l" t="t" r="r" b="b"/>
              <a:pathLst>
                <a:path w="2256" h="258" extrusionOk="0">
                  <a:moveTo>
                    <a:pt x="2248" y="1"/>
                  </a:moveTo>
                  <a:lnTo>
                    <a:pt x="1" y="95"/>
                  </a:lnTo>
                  <a:lnTo>
                    <a:pt x="7" y="258"/>
                  </a:lnTo>
                  <a:lnTo>
                    <a:pt x="2256" y="164"/>
                  </a:lnTo>
                  <a:lnTo>
                    <a:pt x="22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5"/>
            <p:cNvSpPr/>
            <p:nvPr/>
          </p:nvSpPr>
          <p:spPr>
            <a:xfrm flipH="1">
              <a:off x="7835279" y="2489787"/>
              <a:ext cx="595508" cy="265583"/>
            </a:xfrm>
            <a:custGeom>
              <a:avLst/>
              <a:gdLst/>
              <a:ahLst/>
              <a:cxnLst/>
              <a:rect l="l" t="t" r="r" b="b"/>
              <a:pathLst>
                <a:path w="11236" h="5011" extrusionOk="0">
                  <a:moveTo>
                    <a:pt x="10613" y="1"/>
                  </a:moveTo>
                  <a:lnTo>
                    <a:pt x="2903" y="1331"/>
                  </a:lnTo>
                  <a:cubicBezTo>
                    <a:pt x="1" y="2195"/>
                    <a:pt x="1284" y="5010"/>
                    <a:pt x="3526" y="5010"/>
                  </a:cubicBezTo>
                  <a:cubicBezTo>
                    <a:pt x="3661" y="5010"/>
                    <a:pt x="3799" y="5000"/>
                    <a:pt x="3940" y="4979"/>
                  </a:cubicBezTo>
                  <a:cubicBezTo>
                    <a:pt x="5739" y="4828"/>
                    <a:pt x="8052" y="4320"/>
                    <a:pt x="10110" y="3573"/>
                  </a:cubicBezTo>
                  <a:cubicBezTo>
                    <a:pt x="10467" y="3443"/>
                    <a:pt x="11236" y="3173"/>
                    <a:pt x="11236" y="3173"/>
                  </a:cubicBezTo>
                  <a:cubicBezTo>
                    <a:pt x="10647" y="2183"/>
                    <a:pt x="10459" y="1122"/>
                    <a:pt x="106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5"/>
            <p:cNvSpPr/>
            <p:nvPr/>
          </p:nvSpPr>
          <p:spPr>
            <a:xfrm flipH="1">
              <a:off x="8091110" y="2514697"/>
              <a:ext cx="129797" cy="68529"/>
            </a:xfrm>
            <a:custGeom>
              <a:avLst/>
              <a:gdLst/>
              <a:ahLst/>
              <a:cxnLst/>
              <a:rect l="l" t="t" r="r" b="b"/>
              <a:pathLst>
                <a:path w="2449" h="1293" extrusionOk="0">
                  <a:moveTo>
                    <a:pt x="1319" y="0"/>
                  </a:moveTo>
                  <a:cubicBezTo>
                    <a:pt x="1172" y="0"/>
                    <a:pt x="1013" y="17"/>
                    <a:pt x="847" y="61"/>
                  </a:cubicBezTo>
                  <a:lnTo>
                    <a:pt x="888" y="219"/>
                  </a:lnTo>
                  <a:cubicBezTo>
                    <a:pt x="1037" y="180"/>
                    <a:pt x="1181" y="164"/>
                    <a:pt x="1314" y="164"/>
                  </a:cubicBezTo>
                  <a:cubicBezTo>
                    <a:pt x="1554" y="164"/>
                    <a:pt x="1763" y="214"/>
                    <a:pt x="1913" y="264"/>
                  </a:cubicBezTo>
                  <a:cubicBezTo>
                    <a:pt x="1387" y="364"/>
                    <a:pt x="281" y="641"/>
                    <a:pt x="1" y="1222"/>
                  </a:cubicBezTo>
                  <a:lnTo>
                    <a:pt x="147" y="1293"/>
                  </a:lnTo>
                  <a:cubicBezTo>
                    <a:pt x="473" y="617"/>
                    <a:pt x="2196" y="381"/>
                    <a:pt x="2213" y="379"/>
                  </a:cubicBezTo>
                  <a:lnTo>
                    <a:pt x="2449" y="348"/>
                  </a:lnTo>
                  <a:lnTo>
                    <a:pt x="2243" y="228"/>
                  </a:lnTo>
                  <a:cubicBezTo>
                    <a:pt x="2223" y="217"/>
                    <a:pt x="1844" y="0"/>
                    <a:pt x="1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5"/>
            <p:cNvSpPr/>
            <p:nvPr/>
          </p:nvSpPr>
          <p:spPr>
            <a:xfrm flipH="1">
              <a:off x="7877255" y="2498002"/>
              <a:ext cx="52735" cy="177815"/>
            </a:xfrm>
            <a:custGeom>
              <a:avLst/>
              <a:gdLst/>
              <a:ahLst/>
              <a:cxnLst/>
              <a:rect l="l" t="t" r="r" b="b"/>
              <a:pathLst>
                <a:path w="995" h="3355" extrusionOk="0">
                  <a:moveTo>
                    <a:pt x="134" y="1"/>
                  </a:moveTo>
                  <a:lnTo>
                    <a:pt x="134" y="1"/>
                  </a:lnTo>
                  <a:cubicBezTo>
                    <a:pt x="1" y="1214"/>
                    <a:pt x="244" y="2342"/>
                    <a:pt x="855" y="3355"/>
                  </a:cubicBezTo>
                  <a:lnTo>
                    <a:pt x="995" y="3270"/>
                  </a:lnTo>
                  <a:cubicBezTo>
                    <a:pt x="393" y="2276"/>
                    <a:pt x="165" y="1212"/>
                    <a:pt x="296" y="18"/>
                  </a:cubicBezTo>
                  <a:lnTo>
                    <a:pt x="1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5"/>
            <p:cNvSpPr/>
            <p:nvPr/>
          </p:nvSpPr>
          <p:spPr>
            <a:xfrm flipH="1">
              <a:off x="7857645" y="2635590"/>
              <a:ext cx="18603" cy="18656"/>
            </a:xfrm>
            <a:custGeom>
              <a:avLst/>
              <a:gdLst/>
              <a:ahLst/>
              <a:cxnLst/>
              <a:rect l="l" t="t" r="r" b="b"/>
              <a:pathLst>
                <a:path w="351" h="352" extrusionOk="0">
                  <a:moveTo>
                    <a:pt x="176" y="1"/>
                  </a:moveTo>
                  <a:cubicBezTo>
                    <a:pt x="79" y="1"/>
                    <a:pt x="0" y="79"/>
                    <a:pt x="1" y="176"/>
                  </a:cubicBezTo>
                  <a:cubicBezTo>
                    <a:pt x="1" y="272"/>
                    <a:pt x="79" y="351"/>
                    <a:pt x="176" y="351"/>
                  </a:cubicBezTo>
                  <a:cubicBezTo>
                    <a:pt x="273" y="351"/>
                    <a:pt x="351" y="272"/>
                    <a:pt x="351" y="176"/>
                  </a:cubicBezTo>
                  <a:cubicBezTo>
                    <a:pt x="351" y="79"/>
                    <a:pt x="272" y="1"/>
                    <a:pt x="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5"/>
            <p:cNvSpPr/>
            <p:nvPr/>
          </p:nvSpPr>
          <p:spPr>
            <a:xfrm flipH="1">
              <a:off x="7618827" y="1622389"/>
              <a:ext cx="413188" cy="313071"/>
            </a:xfrm>
            <a:custGeom>
              <a:avLst/>
              <a:gdLst/>
              <a:ahLst/>
              <a:cxnLst/>
              <a:rect l="l" t="t" r="r" b="b"/>
              <a:pathLst>
                <a:path w="7796" h="5907" extrusionOk="0">
                  <a:moveTo>
                    <a:pt x="1642" y="0"/>
                  </a:moveTo>
                  <a:lnTo>
                    <a:pt x="1642" y="0"/>
                  </a:lnTo>
                  <a:cubicBezTo>
                    <a:pt x="0" y="515"/>
                    <a:pt x="389" y="4705"/>
                    <a:pt x="2103" y="5906"/>
                  </a:cubicBezTo>
                  <a:lnTo>
                    <a:pt x="7072" y="3655"/>
                  </a:lnTo>
                  <a:cubicBezTo>
                    <a:pt x="7796" y="1183"/>
                    <a:pt x="7138" y="555"/>
                    <a:pt x="7138" y="555"/>
                  </a:cubicBezTo>
                  <a:lnTo>
                    <a:pt x="16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5"/>
            <p:cNvSpPr/>
            <p:nvPr/>
          </p:nvSpPr>
          <p:spPr>
            <a:xfrm flipH="1">
              <a:off x="7651846" y="1589635"/>
              <a:ext cx="312647" cy="409001"/>
            </a:xfrm>
            <a:custGeom>
              <a:avLst/>
              <a:gdLst/>
              <a:ahLst/>
              <a:cxnLst/>
              <a:rect l="l" t="t" r="r" b="b"/>
              <a:pathLst>
                <a:path w="5899" h="7717" extrusionOk="0">
                  <a:moveTo>
                    <a:pt x="1970" y="0"/>
                  </a:moveTo>
                  <a:lnTo>
                    <a:pt x="1049" y="517"/>
                  </a:lnTo>
                  <a:lnTo>
                    <a:pt x="513" y="1508"/>
                  </a:lnTo>
                  <a:lnTo>
                    <a:pt x="347" y="2574"/>
                  </a:lnTo>
                  <a:cubicBezTo>
                    <a:pt x="144" y="3698"/>
                    <a:pt x="1" y="4772"/>
                    <a:pt x="341" y="5449"/>
                  </a:cubicBezTo>
                  <a:cubicBezTo>
                    <a:pt x="341" y="5449"/>
                    <a:pt x="1152" y="7230"/>
                    <a:pt x="2351" y="7558"/>
                  </a:cubicBezTo>
                  <a:cubicBezTo>
                    <a:pt x="2772" y="7674"/>
                    <a:pt x="3140" y="7716"/>
                    <a:pt x="3450" y="7716"/>
                  </a:cubicBezTo>
                  <a:cubicBezTo>
                    <a:pt x="4024" y="7716"/>
                    <a:pt x="4400" y="7571"/>
                    <a:pt x="4545" y="7475"/>
                  </a:cubicBezTo>
                  <a:cubicBezTo>
                    <a:pt x="4767" y="7328"/>
                    <a:pt x="5476" y="6688"/>
                    <a:pt x="5704" y="5878"/>
                  </a:cubicBezTo>
                  <a:cubicBezTo>
                    <a:pt x="5899" y="5211"/>
                    <a:pt x="5806" y="884"/>
                    <a:pt x="5806" y="884"/>
                  </a:cubicBezTo>
                  <a:lnTo>
                    <a:pt x="1970" y="0"/>
                  </a:lnTo>
                  <a:close/>
                </a:path>
              </a:pathLst>
            </a:custGeom>
            <a:solidFill>
              <a:srgbClr val="FCA8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5"/>
            <p:cNvSpPr/>
            <p:nvPr/>
          </p:nvSpPr>
          <p:spPr>
            <a:xfrm flipH="1">
              <a:off x="7829449" y="1774446"/>
              <a:ext cx="18868" cy="18868"/>
            </a:xfrm>
            <a:custGeom>
              <a:avLst/>
              <a:gdLst/>
              <a:ahLst/>
              <a:cxnLst/>
              <a:rect l="l" t="t" r="r" b="b"/>
              <a:pathLst>
                <a:path w="356" h="356" extrusionOk="0">
                  <a:moveTo>
                    <a:pt x="176" y="1"/>
                  </a:moveTo>
                  <a:cubicBezTo>
                    <a:pt x="79" y="1"/>
                    <a:pt x="1" y="80"/>
                    <a:pt x="0" y="177"/>
                  </a:cubicBezTo>
                  <a:cubicBezTo>
                    <a:pt x="0" y="275"/>
                    <a:pt x="80" y="354"/>
                    <a:pt x="177" y="355"/>
                  </a:cubicBezTo>
                  <a:cubicBezTo>
                    <a:pt x="276" y="355"/>
                    <a:pt x="355" y="276"/>
                    <a:pt x="355" y="178"/>
                  </a:cubicBezTo>
                  <a:cubicBezTo>
                    <a:pt x="356" y="81"/>
                    <a:pt x="276" y="1"/>
                    <a:pt x="178" y="1"/>
                  </a:cubicBezTo>
                  <a:cubicBezTo>
                    <a:pt x="178" y="1"/>
                    <a:pt x="177" y="1"/>
                    <a:pt x="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5"/>
            <p:cNvSpPr/>
            <p:nvPr/>
          </p:nvSpPr>
          <p:spPr>
            <a:xfrm flipH="1">
              <a:off x="7581303" y="1537483"/>
              <a:ext cx="387218" cy="275653"/>
            </a:xfrm>
            <a:custGeom>
              <a:avLst/>
              <a:gdLst/>
              <a:ahLst/>
              <a:cxnLst/>
              <a:rect l="l" t="t" r="r" b="b"/>
              <a:pathLst>
                <a:path w="7306" h="5201" extrusionOk="0">
                  <a:moveTo>
                    <a:pt x="4668" y="1"/>
                  </a:moveTo>
                  <a:cubicBezTo>
                    <a:pt x="2260" y="1"/>
                    <a:pt x="0" y="964"/>
                    <a:pt x="360" y="1949"/>
                  </a:cubicBezTo>
                  <a:lnTo>
                    <a:pt x="219" y="4620"/>
                  </a:lnTo>
                  <a:lnTo>
                    <a:pt x="657" y="5200"/>
                  </a:lnTo>
                  <a:cubicBezTo>
                    <a:pt x="1246" y="5078"/>
                    <a:pt x="1359" y="3601"/>
                    <a:pt x="1439" y="2484"/>
                  </a:cubicBezTo>
                  <a:cubicBezTo>
                    <a:pt x="1802" y="2666"/>
                    <a:pt x="2729" y="2745"/>
                    <a:pt x="3651" y="2745"/>
                  </a:cubicBezTo>
                  <a:cubicBezTo>
                    <a:pt x="4647" y="2745"/>
                    <a:pt x="5637" y="2652"/>
                    <a:pt x="5903" y="2495"/>
                  </a:cubicBezTo>
                  <a:cubicBezTo>
                    <a:pt x="5904" y="2495"/>
                    <a:pt x="5905" y="2495"/>
                    <a:pt x="5907" y="2495"/>
                  </a:cubicBezTo>
                  <a:cubicBezTo>
                    <a:pt x="6512" y="2495"/>
                    <a:pt x="7306" y="48"/>
                    <a:pt x="4839" y="2"/>
                  </a:cubicBezTo>
                  <a:cubicBezTo>
                    <a:pt x="4782" y="1"/>
                    <a:pt x="4725" y="1"/>
                    <a:pt x="4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5"/>
            <p:cNvSpPr/>
            <p:nvPr/>
          </p:nvSpPr>
          <p:spPr>
            <a:xfrm flipH="1">
              <a:off x="7924902" y="1732841"/>
              <a:ext cx="111989" cy="122854"/>
            </a:xfrm>
            <a:custGeom>
              <a:avLst/>
              <a:gdLst/>
              <a:ahLst/>
              <a:cxnLst/>
              <a:rect l="l" t="t" r="r" b="b"/>
              <a:pathLst>
                <a:path w="2113" h="2318" extrusionOk="0">
                  <a:moveTo>
                    <a:pt x="1181" y="0"/>
                  </a:moveTo>
                  <a:cubicBezTo>
                    <a:pt x="1046" y="0"/>
                    <a:pt x="911" y="46"/>
                    <a:pt x="790" y="125"/>
                  </a:cubicBezTo>
                  <a:cubicBezTo>
                    <a:pt x="1" y="697"/>
                    <a:pt x="677" y="2318"/>
                    <a:pt x="1520" y="2318"/>
                  </a:cubicBezTo>
                  <a:cubicBezTo>
                    <a:pt x="1565" y="2318"/>
                    <a:pt x="1611" y="2313"/>
                    <a:pt x="1657" y="2303"/>
                  </a:cubicBezTo>
                  <a:cubicBezTo>
                    <a:pt x="2021" y="2156"/>
                    <a:pt x="2113" y="1781"/>
                    <a:pt x="2079" y="1422"/>
                  </a:cubicBezTo>
                  <a:cubicBezTo>
                    <a:pt x="2046" y="1075"/>
                    <a:pt x="1935" y="647"/>
                    <a:pt x="1738" y="351"/>
                  </a:cubicBezTo>
                  <a:cubicBezTo>
                    <a:pt x="1732" y="342"/>
                    <a:pt x="1726" y="333"/>
                    <a:pt x="1719" y="323"/>
                  </a:cubicBezTo>
                  <a:cubicBezTo>
                    <a:pt x="1651" y="226"/>
                    <a:pt x="1568" y="132"/>
                    <a:pt x="1463" y="74"/>
                  </a:cubicBezTo>
                  <a:cubicBezTo>
                    <a:pt x="1372" y="23"/>
                    <a:pt x="1277" y="0"/>
                    <a:pt x="1181" y="0"/>
                  </a:cubicBezTo>
                  <a:close/>
                </a:path>
              </a:pathLst>
            </a:custGeom>
            <a:solidFill>
              <a:srgbClr val="FCA8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5"/>
            <p:cNvSpPr/>
            <p:nvPr/>
          </p:nvSpPr>
          <p:spPr>
            <a:xfrm flipH="1">
              <a:off x="7965182" y="1755737"/>
              <a:ext cx="40015" cy="78175"/>
            </a:xfrm>
            <a:custGeom>
              <a:avLst/>
              <a:gdLst/>
              <a:ahLst/>
              <a:cxnLst/>
              <a:rect l="l" t="t" r="r" b="b"/>
              <a:pathLst>
                <a:path w="755" h="1475" extrusionOk="0">
                  <a:moveTo>
                    <a:pt x="539" y="0"/>
                  </a:moveTo>
                  <a:cubicBezTo>
                    <a:pt x="371" y="0"/>
                    <a:pt x="239" y="79"/>
                    <a:pt x="163" y="230"/>
                  </a:cubicBezTo>
                  <a:cubicBezTo>
                    <a:pt x="0" y="552"/>
                    <a:pt x="158" y="1154"/>
                    <a:pt x="613" y="1475"/>
                  </a:cubicBezTo>
                  <a:lnTo>
                    <a:pt x="706" y="1342"/>
                  </a:lnTo>
                  <a:cubicBezTo>
                    <a:pt x="324" y="1072"/>
                    <a:pt x="179" y="562"/>
                    <a:pt x="309" y="303"/>
                  </a:cubicBezTo>
                  <a:cubicBezTo>
                    <a:pt x="362" y="197"/>
                    <a:pt x="450" y="163"/>
                    <a:pt x="541" y="163"/>
                  </a:cubicBezTo>
                  <a:cubicBezTo>
                    <a:pt x="596" y="163"/>
                    <a:pt x="652" y="176"/>
                    <a:pt x="702" y="193"/>
                  </a:cubicBezTo>
                  <a:lnTo>
                    <a:pt x="755" y="38"/>
                  </a:lnTo>
                  <a:cubicBezTo>
                    <a:pt x="678" y="13"/>
                    <a:pt x="60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5"/>
            <p:cNvSpPr/>
            <p:nvPr/>
          </p:nvSpPr>
          <p:spPr>
            <a:xfrm flipH="1">
              <a:off x="7952939" y="1793208"/>
              <a:ext cx="40651" cy="22737"/>
            </a:xfrm>
            <a:custGeom>
              <a:avLst/>
              <a:gdLst/>
              <a:ahLst/>
              <a:cxnLst/>
              <a:rect l="l" t="t" r="r" b="b"/>
              <a:pathLst>
                <a:path w="767" h="429" extrusionOk="0">
                  <a:moveTo>
                    <a:pt x="2" y="0"/>
                  </a:moveTo>
                  <a:lnTo>
                    <a:pt x="1" y="163"/>
                  </a:lnTo>
                  <a:cubicBezTo>
                    <a:pt x="415" y="164"/>
                    <a:pt x="632" y="417"/>
                    <a:pt x="641" y="429"/>
                  </a:cubicBezTo>
                  <a:lnTo>
                    <a:pt x="766" y="324"/>
                  </a:lnTo>
                  <a:cubicBezTo>
                    <a:pt x="756" y="311"/>
                    <a:pt x="494" y="2"/>
                    <a:pt x="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5"/>
            <p:cNvSpPr/>
            <p:nvPr/>
          </p:nvSpPr>
          <p:spPr>
            <a:xfrm flipH="1">
              <a:off x="7719474" y="1861313"/>
              <a:ext cx="78970" cy="20882"/>
            </a:xfrm>
            <a:custGeom>
              <a:avLst/>
              <a:gdLst/>
              <a:ahLst/>
              <a:cxnLst/>
              <a:rect l="l" t="t" r="r" b="b"/>
              <a:pathLst>
                <a:path w="1490" h="394" extrusionOk="0">
                  <a:moveTo>
                    <a:pt x="1490" y="0"/>
                  </a:moveTo>
                  <a:lnTo>
                    <a:pt x="1" y="109"/>
                  </a:lnTo>
                  <a:cubicBezTo>
                    <a:pt x="173" y="298"/>
                    <a:pt x="437" y="394"/>
                    <a:pt x="702" y="394"/>
                  </a:cubicBezTo>
                  <a:cubicBezTo>
                    <a:pt x="1011" y="394"/>
                    <a:pt x="1322" y="264"/>
                    <a:pt x="14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5"/>
            <p:cNvSpPr/>
            <p:nvPr/>
          </p:nvSpPr>
          <p:spPr>
            <a:xfrm flipH="1">
              <a:off x="7608121" y="1749218"/>
              <a:ext cx="341055" cy="279045"/>
            </a:xfrm>
            <a:custGeom>
              <a:avLst/>
              <a:gdLst/>
              <a:ahLst/>
              <a:cxnLst/>
              <a:rect l="l" t="t" r="r" b="b"/>
              <a:pathLst>
                <a:path w="6435" h="5265" extrusionOk="0">
                  <a:moveTo>
                    <a:pt x="3800" y="2164"/>
                  </a:moveTo>
                  <a:cubicBezTo>
                    <a:pt x="4065" y="2164"/>
                    <a:pt x="4287" y="2195"/>
                    <a:pt x="4291" y="2265"/>
                  </a:cubicBezTo>
                  <a:cubicBezTo>
                    <a:pt x="4296" y="2359"/>
                    <a:pt x="4264" y="2570"/>
                    <a:pt x="4127" y="2637"/>
                  </a:cubicBezTo>
                  <a:cubicBezTo>
                    <a:pt x="4105" y="2647"/>
                    <a:pt x="4084" y="2652"/>
                    <a:pt x="4061" y="2652"/>
                  </a:cubicBezTo>
                  <a:cubicBezTo>
                    <a:pt x="3968" y="2652"/>
                    <a:pt x="3863" y="2576"/>
                    <a:pt x="3680" y="2576"/>
                  </a:cubicBezTo>
                  <a:cubicBezTo>
                    <a:pt x="3667" y="2576"/>
                    <a:pt x="3653" y="2577"/>
                    <a:pt x="3639" y="2578"/>
                  </a:cubicBezTo>
                  <a:cubicBezTo>
                    <a:pt x="3409" y="2592"/>
                    <a:pt x="3324" y="2719"/>
                    <a:pt x="3224" y="2719"/>
                  </a:cubicBezTo>
                  <a:cubicBezTo>
                    <a:pt x="3214" y="2719"/>
                    <a:pt x="3204" y="2718"/>
                    <a:pt x="3193" y="2715"/>
                  </a:cubicBezTo>
                  <a:cubicBezTo>
                    <a:pt x="3013" y="2667"/>
                    <a:pt x="2909" y="2446"/>
                    <a:pt x="2904" y="2340"/>
                  </a:cubicBezTo>
                  <a:cubicBezTo>
                    <a:pt x="2899" y="2234"/>
                    <a:pt x="3399" y="2164"/>
                    <a:pt x="3800" y="2164"/>
                  </a:cubicBezTo>
                  <a:close/>
                  <a:moveTo>
                    <a:pt x="750" y="0"/>
                  </a:moveTo>
                  <a:lnTo>
                    <a:pt x="83" y="42"/>
                  </a:lnTo>
                  <a:cubicBezTo>
                    <a:pt x="274" y="802"/>
                    <a:pt x="1" y="2993"/>
                    <a:pt x="406" y="3513"/>
                  </a:cubicBezTo>
                  <a:cubicBezTo>
                    <a:pt x="827" y="4695"/>
                    <a:pt x="1945" y="5264"/>
                    <a:pt x="3261" y="5264"/>
                  </a:cubicBezTo>
                  <a:cubicBezTo>
                    <a:pt x="3563" y="5264"/>
                    <a:pt x="3877" y="5234"/>
                    <a:pt x="4195" y="5175"/>
                  </a:cubicBezTo>
                  <a:cubicBezTo>
                    <a:pt x="6435" y="4695"/>
                    <a:pt x="5515" y="1774"/>
                    <a:pt x="5515" y="1774"/>
                  </a:cubicBezTo>
                  <a:lnTo>
                    <a:pt x="5515" y="1774"/>
                  </a:lnTo>
                  <a:cubicBezTo>
                    <a:pt x="5440" y="2076"/>
                    <a:pt x="5302" y="2298"/>
                    <a:pt x="4997" y="2304"/>
                  </a:cubicBezTo>
                  <a:cubicBezTo>
                    <a:pt x="4997" y="2304"/>
                    <a:pt x="4649" y="1970"/>
                    <a:pt x="4455" y="1889"/>
                  </a:cubicBezTo>
                  <a:cubicBezTo>
                    <a:pt x="4272" y="1803"/>
                    <a:pt x="3994" y="1764"/>
                    <a:pt x="3705" y="1764"/>
                  </a:cubicBezTo>
                  <a:cubicBezTo>
                    <a:pt x="3289" y="1764"/>
                    <a:pt x="2851" y="1845"/>
                    <a:pt x="2642" y="1986"/>
                  </a:cubicBezTo>
                  <a:cubicBezTo>
                    <a:pt x="2436" y="2117"/>
                    <a:pt x="2154" y="2442"/>
                    <a:pt x="2154" y="2442"/>
                  </a:cubicBezTo>
                  <a:cubicBezTo>
                    <a:pt x="2144" y="2442"/>
                    <a:pt x="2135" y="2442"/>
                    <a:pt x="2125" y="2442"/>
                  </a:cubicBezTo>
                  <a:cubicBezTo>
                    <a:pt x="1300" y="2442"/>
                    <a:pt x="1065" y="1970"/>
                    <a:pt x="1001" y="1536"/>
                  </a:cubicBezTo>
                  <a:lnTo>
                    <a:pt x="7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5"/>
            <p:cNvSpPr/>
            <p:nvPr/>
          </p:nvSpPr>
          <p:spPr>
            <a:xfrm flipH="1">
              <a:off x="7731770" y="1749960"/>
              <a:ext cx="37683" cy="88351"/>
            </a:xfrm>
            <a:custGeom>
              <a:avLst/>
              <a:gdLst/>
              <a:ahLst/>
              <a:cxnLst/>
              <a:rect l="l" t="t" r="r" b="b"/>
              <a:pathLst>
                <a:path w="711" h="1667" extrusionOk="0">
                  <a:moveTo>
                    <a:pt x="143" y="0"/>
                  </a:moveTo>
                  <a:lnTo>
                    <a:pt x="0" y="79"/>
                  </a:lnTo>
                  <a:cubicBezTo>
                    <a:pt x="197" y="431"/>
                    <a:pt x="514" y="1047"/>
                    <a:pt x="526" y="1206"/>
                  </a:cubicBezTo>
                  <a:cubicBezTo>
                    <a:pt x="535" y="1322"/>
                    <a:pt x="274" y="1457"/>
                    <a:pt x="95" y="1510"/>
                  </a:cubicBezTo>
                  <a:lnTo>
                    <a:pt x="142" y="1667"/>
                  </a:lnTo>
                  <a:cubicBezTo>
                    <a:pt x="200" y="1649"/>
                    <a:pt x="710" y="1486"/>
                    <a:pt x="689" y="1193"/>
                  </a:cubicBezTo>
                  <a:cubicBezTo>
                    <a:pt x="669" y="946"/>
                    <a:pt x="197" y="96"/>
                    <a:pt x="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5"/>
            <p:cNvSpPr/>
            <p:nvPr/>
          </p:nvSpPr>
          <p:spPr>
            <a:xfrm flipH="1">
              <a:off x="7691914" y="1773810"/>
              <a:ext cx="20140" cy="20087"/>
            </a:xfrm>
            <a:custGeom>
              <a:avLst/>
              <a:gdLst/>
              <a:ahLst/>
              <a:cxnLst/>
              <a:rect l="l" t="t" r="r" b="b"/>
              <a:pathLst>
                <a:path w="380" h="379" extrusionOk="0">
                  <a:moveTo>
                    <a:pt x="190" y="0"/>
                  </a:moveTo>
                  <a:cubicBezTo>
                    <a:pt x="85" y="0"/>
                    <a:pt x="0" y="84"/>
                    <a:pt x="0" y="189"/>
                  </a:cubicBezTo>
                  <a:cubicBezTo>
                    <a:pt x="0" y="293"/>
                    <a:pt x="84" y="379"/>
                    <a:pt x="189" y="379"/>
                  </a:cubicBezTo>
                  <a:cubicBezTo>
                    <a:pt x="190" y="379"/>
                    <a:pt x="190" y="379"/>
                    <a:pt x="191" y="379"/>
                  </a:cubicBezTo>
                  <a:cubicBezTo>
                    <a:pt x="294" y="379"/>
                    <a:pt x="379" y="294"/>
                    <a:pt x="379" y="190"/>
                  </a:cubicBezTo>
                  <a:cubicBezTo>
                    <a:pt x="380" y="85"/>
                    <a:pt x="294" y="0"/>
                    <a:pt x="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5"/>
            <p:cNvSpPr/>
            <p:nvPr/>
          </p:nvSpPr>
          <p:spPr>
            <a:xfrm flipH="1">
              <a:off x="7684547" y="1747734"/>
              <a:ext cx="34768" cy="11024"/>
            </a:xfrm>
            <a:custGeom>
              <a:avLst/>
              <a:gdLst/>
              <a:ahLst/>
              <a:cxnLst/>
              <a:rect l="l" t="t" r="r" b="b"/>
              <a:pathLst>
                <a:path w="656" h="208" extrusionOk="0">
                  <a:moveTo>
                    <a:pt x="338" y="0"/>
                  </a:moveTo>
                  <a:cubicBezTo>
                    <a:pt x="230" y="0"/>
                    <a:pt x="117" y="17"/>
                    <a:pt x="0" y="51"/>
                  </a:cubicBezTo>
                  <a:lnTo>
                    <a:pt x="45" y="207"/>
                  </a:lnTo>
                  <a:cubicBezTo>
                    <a:pt x="147" y="178"/>
                    <a:pt x="244" y="163"/>
                    <a:pt x="337" y="163"/>
                  </a:cubicBezTo>
                  <a:cubicBezTo>
                    <a:pt x="430" y="163"/>
                    <a:pt x="518" y="178"/>
                    <a:pt x="605" y="206"/>
                  </a:cubicBezTo>
                  <a:lnTo>
                    <a:pt x="656" y="52"/>
                  </a:lnTo>
                  <a:cubicBezTo>
                    <a:pt x="553" y="17"/>
                    <a:pt x="447"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5"/>
            <p:cNvSpPr/>
            <p:nvPr/>
          </p:nvSpPr>
          <p:spPr>
            <a:xfrm flipH="1">
              <a:off x="7821393" y="1747734"/>
              <a:ext cx="34821" cy="11024"/>
            </a:xfrm>
            <a:custGeom>
              <a:avLst/>
              <a:gdLst/>
              <a:ahLst/>
              <a:cxnLst/>
              <a:rect l="l" t="t" r="r" b="b"/>
              <a:pathLst>
                <a:path w="657" h="208" extrusionOk="0">
                  <a:moveTo>
                    <a:pt x="338" y="0"/>
                  </a:moveTo>
                  <a:cubicBezTo>
                    <a:pt x="230" y="0"/>
                    <a:pt x="118" y="17"/>
                    <a:pt x="0" y="51"/>
                  </a:cubicBezTo>
                  <a:lnTo>
                    <a:pt x="46" y="207"/>
                  </a:lnTo>
                  <a:cubicBezTo>
                    <a:pt x="147" y="178"/>
                    <a:pt x="244" y="163"/>
                    <a:pt x="337" y="163"/>
                  </a:cubicBezTo>
                  <a:cubicBezTo>
                    <a:pt x="430" y="163"/>
                    <a:pt x="518" y="178"/>
                    <a:pt x="605" y="206"/>
                  </a:cubicBezTo>
                  <a:lnTo>
                    <a:pt x="656" y="52"/>
                  </a:lnTo>
                  <a:cubicBezTo>
                    <a:pt x="553" y="17"/>
                    <a:pt x="447"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5"/>
            <p:cNvSpPr/>
            <p:nvPr/>
          </p:nvSpPr>
          <p:spPr>
            <a:xfrm flipH="1">
              <a:off x="7627678" y="1717683"/>
              <a:ext cx="109657" cy="109657"/>
            </a:xfrm>
            <a:custGeom>
              <a:avLst/>
              <a:gdLst/>
              <a:ahLst/>
              <a:cxnLst/>
              <a:rect l="l" t="t" r="r" b="b"/>
              <a:pathLst>
                <a:path w="2069" h="2069" extrusionOk="0">
                  <a:moveTo>
                    <a:pt x="1035" y="110"/>
                  </a:moveTo>
                  <a:cubicBezTo>
                    <a:pt x="1544" y="110"/>
                    <a:pt x="1960" y="525"/>
                    <a:pt x="1960" y="1035"/>
                  </a:cubicBezTo>
                  <a:cubicBezTo>
                    <a:pt x="1960" y="1545"/>
                    <a:pt x="1544" y="1960"/>
                    <a:pt x="1035" y="1960"/>
                  </a:cubicBezTo>
                  <a:cubicBezTo>
                    <a:pt x="525" y="1960"/>
                    <a:pt x="109" y="1545"/>
                    <a:pt x="109" y="1035"/>
                  </a:cubicBezTo>
                  <a:cubicBezTo>
                    <a:pt x="109" y="525"/>
                    <a:pt x="525" y="110"/>
                    <a:pt x="1035" y="110"/>
                  </a:cubicBezTo>
                  <a:close/>
                  <a:moveTo>
                    <a:pt x="1035" y="1"/>
                  </a:moveTo>
                  <a:cubicBezTo>
                    <a:pt x="464" y="1"/>
                    <a:pt x="1" y="465"/>
                    <a:pt x="1" y="1035"/>
                  </a:cubicBezTo>
                  <a:cubicBezTo>
                    <a:pt x="1" y="1606"/>
                    <a:pt x="464" y="2069"/>
                    <a:pt x="1035" y="2069"/>
                  </a:cubicBezTo>
                  <a:cubicBezTo>
                    <a:pt x="1605" y="2069"/>
                    <a:pt x="2069" y="1606"/>
                    <a:pt x="2069" y="1035"/>
                  </a:cubicBezTo>
                  <a:cubicBezTo>
                    <a:pt x="2069" y="465"/>
                    <a:pt x="1605" y="1"/>
                    <a:pt x="1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flipH="1">
              <a:off x="7780265" y="1717683"/>
              <a:ext cx="109710" cy="109657"/>
            </a:xfrm>
            <a:custGeom>
              <a:avLst/>
              <a:gdLst/>
              <a:ahLst/>
              <a:cxnLst/>
              <a:rect l="l" t="t" r="r" b="b"/>
              <a:pathLst>
                <a:path w="2070" h="2069" extrusionOk="0">
                  <a:moveTo>
                    <a:pt x="1035" y="110"/>
                  </a:moveTo>
                  <a:cubicBezTo>
                    <a:pt x="1545" y="110"/>
                    <a:pt x="1960" y="525"/>
                    <a:pt x="1960" y="1035"/>
                  </a:cubicBezTo>
                  <a:cubicBezTo>
                    <a:pt x="1960" y="1545"/>
                    <a:pt x="1545" y="1960"/>
                    <a:pt x="1035" y="1960"/>
                  </a:cubicBezTo>
                  <a:cubicBezTo>
                    <a:pt x="525" y="1960"/>
                    <a:pt x="110" y="1545"/>
                    <a:pt x="110" y="1035"/>
                  </a:cubicBezTo>
                  <a:cubicBezTo>
                    <a:pt x="110" y="525"/>
                    <a:pt x="525" y="110"/>
                    <a:pt x="1035" y="110"/>
                  </a:cubicBezTo>
                  <a:close/>
                  <a:moveTo>
                    <a:pt x="1035" y="1"/>
                  </a:moveTo>
                  <a:cubicBezTo>
                    <a:pt x="465" y="1"/>
                    <a:pt x="1" y="465"/>
                    <a:pt x="1" y="1035"/>
                  </a:cubicBezTo>
                  <a:cubicBezTo>
                    <a:pt x="1" y="1606"/>
                    <a:pt x="465" y="2069"/>
                    <a:pt x="1035" y="2069"/>
                  </a:cubicBezTo>
                  <a:cubicBezTo>
                    <a:pt x="1606" y="2069"/>
                    <a:pt x="2069" y="1606"/>
                    <a:pt x="2069" y="1035"/>
                  </a:cubicBezTo>
                  <a:cubicBezTo>
                    <a:pt x="2069" y="465"/>
                    <a:pt x="1606" y="1"/>
                    <a:pt x="1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5"/>
            <p:cNvSpPr/>
            <p:nvPr/>
          </p:nvSpPr>
          <p:spPr>
            <a:xfrm flipH="1">
              <a:off x="7724986" y="1733159"/>
              <a:ext cx="67257" cy="14893"/>
            </a:xfrm>
            <a:custGeom>
              <a:avLst/>
              <a:gdLst/>
              <a:ahLst/>
              <a:cxnLst/>
              <a:rect l="l" t="t" r="r" b="b"/>
              <a:pathLst>
                <a:path w="1269" h="281" extrusionOk="0">
                  <a:moveTo>
                    <a:pt x="671" y="0"/>
                  </a:moveTo>
                  <a:cubicBezTo>
                    <a:pt x="447" y="0"/>
                    <a:pt x="210" y="62"/>
                    <a:pt x="1" y="186"/>
                  </a:cubicBezTo>
                  <a:lnTo>
                    <a:pt x="56" y="281"/>
                  </a:lnTo>
                  <a:cubicBezTo>
                    <a:pt x="250" y="166"/>
                    <a:pt x="468" y="108"/>
                    <a:pt x="672" y="108"/>
                  </a:cubicBezTo>
                  <a:cubicBezTo>
                    <a:pt x="874" y="108"/>
                    <a:pt x="1061" y="164"/>
                    <a:pt x="1200" y="275"/>
                  </a:cubicBezTo>
                  <a:lnTo>
                    <a:pt x="1268" y="191"/>
                  </a:lnTo>
                  <a:cubicBezTo>
                    <a:pt x="1111" y="64"/>
                    <a:pt x="898" y="0"/>
                    <a:pt x="6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10259;p135"/>
          <p:cNvGrpSpPr/>
          <p:nvPr/>
        </p:nvGrpSpPr>
        <p:grpSpPr>
          <a:xfrm>
            <a:off x="0" y="2299"/>
            <a:ext cx="868881" cy="684240"/>
            <a:chOff x="6598259" y="2078634"/>
            <a:chExt cx="868881" cy="684240"/>
          </a:xfrm>
        </p:grpSpPr>
        <p:sp>
          <p:nvSpPr>
            <p:cNvPr id="59" name="Google Shape;10260;p135"/>
            <p:cNvSpPr/>
            <p:nvPr/>
          </p:nvSpPr>
          <p:spPr>
            <a:xfrm>
              <a:off x="7165957" y="2159753"/>
              <a:ext cx="286185" cy="107120"/>
            </a:xfrm>
            <a:custGeom>
              <a:avLst/>
              <a:gdLst/>
              <a:ahLst/>
              <a:cxnLst/>
              <a:rect l="l" t="t" r="r" b="b"/>
              <a:pathLst>
                <a:path w="48506" h="18156" extrusionOk="0">
                  <a:moveTo>
                    <a:pt x="1" y="1"/>
                  </a:moveTo>
                  <a:lnTo>
                    <a:pt x="1" y="18156"/>
                  </a:lnTo>
                  <a:lnTo>
                    <a:pt x="48506" y="18156"/>
                  </a:lnTo>
                  <a:lnTo>
                    <a:pt x="48506" y="1"/>
                  </a:lnTo>
                  <a:close/>
                </a:path>
              </a:pathLst>
            </a:custGeom>
            <a:solidFill>
              <a:srgbClr val="B3C3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 name="Google Shape;10261;p135"/>
            <p:cNvSpPr/>
            <p:nvPr/>
          </p:nvSpPr>
          <p:spPr>
            <a:xfrm>
              <a:off x="7085764" y="2536793"/>
              <a:ext cx="349475" cy="107120"/>
            </a:xfrm>
            <a:custGeom>
              <a:avLst/>
              <a:gdLst/>
              <a:ahLst/>
              <a:cxnLst/>
              <a:rect l="l" t="t" r="r" b="b"/>
              <a:pathLst>
                <a:path w="59233" h="18156" extrusionOk="0">
                  <a:moveTo>
                    <a:pt x="1" y="1"/>
                  </a:moveTo>
                  <a:lnTo>
                    <a:pt x="1" y="18156"/>
                  </a:lnTo>
                  <a:lnTo>
                    <a:pt x="59233" y="18156"/>
                  </a:lnTo>
                  <a:lnTo>
                    <a:pt x="59233" y="1"/>
                  </a:lnTo>
                  <a:close/>
                </a:path>
              </a:pathLst>
            </a:custGeom>
            <a:solidFill>
              <a:srgbClr val="374F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10262;p135"/>
            <p:cNvSpPr/>
            <p:nvPr/>
          </p:nvSpPr>
          <p:spPr>
            <a:xfrm>
              <a:off x="6598259" y="2195183"/>
              <a:ext cx="271241" cy="107120"/>
            </a:xfrm>
            <a:custGeom>
              <a:avLst/>
              <a:gdLst/>
              <a:ahLst/>
              <a:cxnLst/>
              <a:rect l="l" t="t" r="r" b="b"/>
              <a:pathLst>
                <a:path w="45973" h="18156" extrusionOk="0">
                  <a:moveTo>
                    <a:pt x="1" y="0"/>
                  </a:moveTo>
                  <a:lnTo>
                    <a:pt x="1" y="18156"/>
                  </a:lnTo>
                  <a:lnTo>
                    <a:pt x="45972" y="18156"/>
                  </a:lnTo>
                  <a:lnTo>
                    <a:pt x="45972" y="0"/>
                  </a:lnTo>
                  <a:close/>
                </a:path>
              </a:pathLst>
            </a:custGeom>
            <a:solidFill>
              <a:srgbClr val="8FA1A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10263;p135"/>
            <p:cNvSpPr/>
            <p:nvPr/>
          </p:nvSpPr>
          <p:spPr>
            <a:xfrm>
              <a:off x="6604064" y="2370778"/>
              <a:ext cx="358696" cy="107126"/>
            </a:xfrm>
            <a:custGeom>
              <a:avLst/>
              <a:gdLst/>
              <a:ahLst/>
              <a:cxnLst/>
              <a:rect l="l" t="t" r="r" b="b"/>
              <a:pathLst>
                <a:path w="60796" h="18157" extrusionOk="0">
                  <a:moveTo>
                    <a:pt x="0" y="1"/>
                  </a:moveTo>
                  <a:lnTo>
                    <a:pt x="0" y="18156"/>
                  </a:lnTo>
                  <a:lnTo>
                    <a:pt x="60796" y="18156"/>
                  </a:lnTo>
                  <a:lnTo>
                    <a:pt x="60796" y="1"/>
                  </a:lnTo>
                  <a:close/>
                </a:path>
              </a:pathLst>
            </a:custGeom>
            <a:solidFill>
              <a:srgbClr val="C9D4D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10264;p135"/>
            <p:cNvSpPr/>
            <p:nvPr/>
          </p:nvSpPr>
          <p:spPr>
            <a:xfrm>
              <a:off x="6645158" y="2545743"/>
              <a:ext cx="358696" cy="109044"/>
            </a:xfrm>
            <a:custGeom>
              <a:avLst/>
              <a:gdLst/>
              <a:ahLst/>
              <a:cxnLst/>
              <a:rect l="l" t="t" r="r" b="b"/>
              <a:pathLst>
                <a:path w="60796" h="18482" extrusionOk="0">
                  <a:moveTo>
                    <a:pt x="1" y="0"/>
                  </a:moveTo>
                  <a:lnTo>
                    <a:pt x="1" y="18482"/>
                  </a:lnTo>
                  <a:lnTo>
                    <a:pt x="60796" y="18482"/>
                  </a:lnTo>
                  <a:lnTo>
                    <a:pt x="60796" y="0"/>
                  </a:lnTo>
                  <a:close/>
                </a:path>
              </a:pathLst>
            </a:custGeom>
            <a:solidFill>
              <a:srgbClr val="DBE3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 name="Google Shape;10265;p135"/>
            <p:cNvSpPr/>
            <p:nvPr/>
          </p:nvSpPr>
          <p:spPr>
            <a:xfrm>
              <a:off x="7155838" y="2352960"/>
              <a:ext cx="311302" cy="107120"/>
            </a:xfrm>
            <a:custGeom>
              <a:avLst/>
              <a:gdLst/>
              <a:ahLst/>
              <a:cxnLst/>
              <a:rect l="l" t="t" r="r" b="b"/>
              <a:pathLst>
                <a:path w="52763" h="18156" extrusionOk="0">
                  <a:moveTo>
                    <a:pt x="0" y="0"/>
                  </a:moveTo>
                  <a:lnTo>
                    <a:pt x="0" y="18155"/>
                  </a:lnTo>
                  <a:lnTo>
                    <a:pt x="52763" y="18155"/>
                  </a:lnTo>
                  <a:lnTo>
                    <a:pt x="52763" y="0"/>
                  </a:lnTo>
                  <a:close/>
                </a:path>
              </a:pathLst>
            </a:custGeom>
            <a:solidFill>
              <a:srgbClr val="4F677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65" name="Google Shape;10266;p135"/>
            <p:cNvGrpSpPr/>
            <p:nvPr/>
          </p:nvGrpSpPr>
          <p:grpSpPr>
            <a:xfrm>
              <a:off x="6808175" y="2078634"/>
              <a:ext cx="452229" cy="684240"/>
              <a:chOff x="6808175" y="2078634"/>
              <a:chExt cx="452229" cy="684240"/>
            </a:xfrm>
          </p:grpSpPr>
          <p:sp>
            <p:nvSpPr>
              <p:cNvPr id="66" name="Google Shape;10267;p135"/>
              <p:cNvSpPr/>
              <p:nvPr/>
            </p:nvSpPr>
            <p:spPr>
              <a:xfrm>
                <a:off x="7165957" y="2159753"/>
                <a:ext cx="94447" cy="107120"/>
              </a:xfrm>
              <a:custGeom>
                <a:avLst/>
                <a:gdLst/>
                <a:ahLst/>
                <a:cxnLst/>
                <a:rect l="l" t="t" r="r" b="b"/>
                <a:pathLst>
                  <a:path w="16008" h="18156" extrusionOk="0">
                    <a:moveTo>
                      <a:pt x="1" y="1"/>
                    </a:moveTo>
                    <a:lnTo>
                      <a:pt x="1" y="18156"/>
                    </a:lnTo>
                    <a:lnTo>
                      <a:pt x="16007" y="18156"/>
                    </a:lnTo>
                    <a:cubicBezTo>
                      <a:pt x="15291" y="11568"/>
                      <a:pt x="12904" y="5350"/>
                      <a:pt x="9054" y="1"/>
                    </a:cubicBezTo>
                    <a:close/>
                  </a:path>
                </a:pathLst>
              </a:custGeom>
              <a:solidFill>
                <a:srgbClr val="869FB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 name="Google Shape;10268;p135"/>
              <p:cNvSpPr/>
              <p:nvPr/>
            </p:nvSpPr>
            <p:spPr>
              <a:xfrm>
                <a:off x="7085764" y="2536793"/>
                <a:ext cx="61100" cy="107120"/>
              </a:xfrm>
              <a:custGeom>
                <a:avLst/>
                <a:gdLst/>
                <a:ahLst/>
                <a:cxnLst/>
                <a:rect l="l" t="t" r="r" b="b"/>
                <a:pathLst>
                  <a:path w="10356" h="18156" extrusionOk="0">
                    <a:moveTo>
                      <a:pt x="1" y="1"/>
                    </a:moveTo>
                    <a:lnTo>
                      <a:pt x="1" y="18156"/>
                    </a:lnTo>
                    <a:lnTo>
                      <a:pt x="5804" y="18156"/>
                    </a:lnTo>
                    <a:cubicBezTo>
                      <a:pt x="5810" y="18084"/>
                      <a:pt x="5813" y="18013"/>
                      <a:pt x="5813" y="17941"/>
                    </a:cubicBezTo>
                    <a:cubicBezTo>
                      <a:pt x="5815" y="17225"/>
                      <a:pt x="5579" y="16528"/>
                      <a:pt x="5146" y="15958"/>
                    </a:cubicBezTo>
                    <a:cubicBezTo>
                      <a:pt x="5764" y="15144"/>
                      <a:pt x="5967" y="14089"/>
                      <a:pt x="5696" y="13103"/>
                    </a:cubicBezTo>
                    <a:cubicBezTo>
                      <a:pt x="6334" y="11805"/>
                      <a:pt x="6339" y="10352"/>
                      <a:pt x="6343" y="9017"/>
                    </a:cubicBezTo>
                    <a:lnTo>
                      <a:pt x="6343" y="8907"/>
                    </a:lnTo>
                    <a:cubicBezTo>
                      <a:pt x="6346" y="8040"/>
                      <a:pt x="6573" y="6922"/>
                      <a:pt x="6952" y="5914"/>
                    </a:cubicBezTo>
                    <a:cubicBezTo>
                      <a:pt x="7745" y="3797"/>
                      <a:pt x="8890" y="1817"/>
                      <a:pt x="10355" y="1"/>
                    </a:cubicBezTo>
                    <a:close/>
                  </a:path>
                </a:pathLst>
              </a:custGeom>
              <a:solidFill>
                <a:srgbClr val="213B5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 name="Google Shape;10269;p135"/>
              <p:cNvSpPr/>
              <p:nvPr/>
            </p:nvSpPr>
            <p:spPr>
              <a:xfrm>
                <a:off x="6808175" y="2195183"/>
                <a:ext cx="61325" cy="107120"/>
              </a:xfrm>
              <a:custGeom>
                <a:avLst/>
                <a:gdLst/>
                <a:ahLst/>
                <a:cxnLst/>
                <a:rect l="l" t="t" r="r" b="b"/>
                <a:pathLst>
                  <a:path w="10394" h="18156" extrusionOk="0">
                    <a:moveTo>
                      <a:pt x="3660" y="0"/>
                    </a:moveTo>
                    <a:cubicBezTo>
                      <a:pt x="1279" y="5051"/>
                      <a:pt x="19" y="10605"/>
                      <a:pt x="14" y="16353"/>
                    </a:cubicBezTo>
                    <a:cubicBezTo>
                      <a:pt x="11" y="16529"/>
                      <a:pt x="0" y="17161"/>
                      <a:pt x="51" y="18156"/>
                    </a:cubicBezTo>
                    <a:lnTo>
                      <a:pt x="10393" y="18156"/>
                    </a:lnTo>
                    <a:lnTo>
                      <a:pt x="10393" y="0"/>
                    </a:lnTo>
                    <a:close/>
                  </a:path>
                </a:pathLst>
              </a:custGeom>
              <a:solidFill>
                <a:srgbClr val="667E9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9" name="Google Shape;10270;p135"/>
              <p:cNvSpPr/>
              <p:nvPr/>
            </p:nvSpPr>
            <p:spPr>
              <a:xfrm>
                <a:off x="6820441" y="2370778"/>
                <a:ext cx="142320" cy="107126"/>
              </a:xfrm>
              <a:custGeom>
                <a:avLst/>
                <a:gdLst/>
                <a:ahLst/>
                <a:cxnLst/>
                <a:rect l="l" t="t" r="r" b="b"/>
                <a:pathLst>
                  <a:path w="24122" h="18157" extrusionOk="0">
                    <a:moveTo>
                      <a:pt x="0" y="1"/>
                    </a:moveTo>
                    <a:cubicBezTo>
                      <a:pt x="1532" y="5312"/>
                      <a:pt x="4200" y="11690"/>
                      <a:pt x="8823" y="18156"/>
                    </a:cubicBezTo>
                    <a:lnTo>
                      <a:pt x="24122" y="18156"/>
                    </a:lnTo>
                    <a:lnTo>
                      <a:pt x="24122" y="1"/>
                    </a:lnTo>
                    <a:close/>
                  </a:path>
                </a:pathLst>
              </a:custGeom>
              <a:solidFill>
                <a:srgbClr val="A5B7C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0" name="Google Shape;10271;p135"/>
              <p:cNvSpPr/>
              <p:nvPr/>
            </p:nvSpPr>
            <p:spPr>
              <a:xfrm>
                <a:off x="6929774" y="2545743"/>
                <a:ext cx="74092" cy="109044"/>
              </a:xfrm>
              <a:custGeom>
                <a:avLst/>
                <a:gdLst/>
                <a:ahLst/>
                <a:cxnLst/>
                <a:rect l="l" t="t" r="r" b="b"/>
                <a:pathLst>
                  <a:path w="12558" h="18482" extrusionOk="0">
                    <a:moveTo>
                      <a:pt x="0" y="0"/>
                    </a:moveTo>
                    <a:cubicBezTo>
                      <a:pt x="938" y="1387"/>
                      <a:pt x="1707" y="2855"/>
                      <a:pt x="2285" y="4397"/>
                    </a:cubicBezTo>
                    <a:cubicBezTo>
                      <a:pt x="2664" y="5405"/>
                      <a:pt x="2891" y="6523"/>
                      <a:pt x="2895" y="7390"/>
                    </a:cubicBezTo>
                    <a:lnTo>
                      <a:pt x="2895" y="7500"/>
                    </a:lnTo>
                    <a:cubicBezTo>
                      <a:pt x="2898" y="8835"/>
                      <a:pt x="2904" y="10288"/>
                      <a:pt x="3541" y="11586"/>
                    </a:cubicBezTo>
                    <a:cubicBezTo>
                      <a:pt x="3270" y="12572"/>
                      <a:pt x="3473" y="13627"/>
                      <a:pt x="4092" y="14441"/>
                    </a:cubicBezTo>
                    <a:cubicBezTo>
                      <a:pt x="3202" y="15613"/>
                      <a:pt x="3202" y="17235"/>
                      <a:pt x="4092" y="18407"/>
                    </a:cubicBezTo>
                    <a:cubicBezTo>
                      <a:pt x="4072" y="18431"/>
                      <a:pt x="4057" y="18457"/>
                      <a:pt x="4039" y="18482"/>
                    </a:cubicBezTo>
                    <a:lnTo>
                      <a:pt x="12558" y="18482"/>
                    </a:lnTo>
                    <a:lnTo>
                      <a:pt x="12558" y="0"/>
                    </a:lnTo>
                    <a:close/>
                  </a:path>
                </a:pathLst>
              </a:custGeom>
              <a:solidFill>
                <a:srgbClr val="CFD9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 name="Google Shape;10272;p135"/>
              <p:cNvSpPr/>
              <p:nvPr/>
            </p:nvSpPr>
            <p:spPr>
              <a:xfrm>
                <a:off x="7155838" y="2352960"/>
                <a:ext cx="98377" cy="107120"/>
              </a:xfrm>
              <a:custGeom>
                <a:avLst/>
                <a:gdLst/>
                <a:ahLst/>
                <a:cxnLst/>
                <a:rect l="l" t="t" r="r" b="b"/>
                <a:pathLst>
                  <a:path w="16674" h="18156" extrusionOk="0">
                    <a:moveTo>
                      <a:pt x="0" y="0"/>
                    </a:moveTo>
                    <a:lnTo>
                      <a:pt x="0" y="18155"/>
                    </a:lnTo>
                    <a:lnTo>
                      <a:pt x="9101" y="18155"/>
                    </a:lnTo>
                    <a:cubicBezTo>
                      <a:pt x="13299" y="11475"/>
                      <a:pt x="15509" y="5056"/>
                      <a:pt x="16674" y="0"/>
                    </a:cubicBezTo>
                    <a:close/>
                  </a:path>
                </a:pathLst>
              </a:custGeom>
              <a:solidFill>
                <a:srgbClr val="445D7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72" name="Google Shape;10273;p135"/>
              <p:cNvGrpSpPr/>
              <p:nvPr/>
            </p:nvGrpSpPr>
            <p:grpSpPr>
              <a:xfrm>
                <a:off x="6821586" y="2078634"/>
                <a:ext cx="426871" cy="684240"/>
                <a:chOff x="6821586" y="2078634"/>
                <a:chExt cx="426871" cy="684240"/>
              </a:xfrm>
            </p:grpSpPr>
            <p:grpSp>
              <p:nvGrpSpPr>
                <p:cNvPr id="73" name="Google Shape;10274;p135"/>
                <p:cNvGrpSpPr/>
                <p:nvPr/>
              </p:nvGrpSpPr>
              <p:grpSpPr>
                <a:xfrm>
                  <a:off x="6821586" y="2078634"/>
                  <a:ext cx="426871" cy="684240"/>
                  <a:chOff x="6821586" y="2078634"/>
                  <a:chExt cx="426871" cy="684240"/>
                </a:xfrm>
              </p:grpSpPr>
              <p:sp>
                <p:nvSpPr>
                  <p:cNvPr id="80" name="Google Shape;10275;p135"/>
                  <p:cNvSpPr/>
                  <p:nvPr/>
                </p:nvSpPr>
                <p:spPr>
                  <a:xfrm>
                    <a:off x="6990036" y="2693797"/>
                    <a:ext cx="89963" cy="69077"/>
                  </a:xfrm>
                  <a:custGeom>
                    <a:avLst/>
                    <a:gdLst/>
                    <a:ahLst/>
                    <a:cxnLst/>
                    <a:rect l="l" t="t" r="r" b="b"/>
                    <a:pathLst>
                      <a:path w="15248" h="11708" extrusionOk="0">
                        <a:moveTo>
                          <a:pt x="1" y="0"/>
                        </a:moveTo>
                        <a:lnTo>
                          <a:pt x="1" y="4083"/>
                        </a:lnTo>
                        <a:cubicBezTo>
                          <a:pt x="1" y="8276"/>
                          <a:pt x="3430" y="11707"/>
                          <a:pt x="7623" y="11707"/>
                        </a:cubicBezTo>
                        <a:cubicBezTo>
                          <a:pt x="11816" y="11707"/>
                          <a:pt x="15247" y="8276"/>
                          <a:pt x="15247" y="4083"/>
                        </a:cubicBezTo>
                        <a:lnTo>
                          <a:pt x="15247" y="0"/>
                        </a:lnTo>
                        <a:close/>
                      </a:path>
                    </a:pathLst>
                  </a:custGeom>
                  <a:solidFill>
                    <a:srgbClr val="EEF0F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 name="Google Shape;10276;p135"/>
                  <p:cNvSpPr/>
                  <p:nvPr/>
                </p:nvSpPr>
                <p:spPr>
                  <a:xfrm>
                    <a:off x="6968649" y="2671926"/>
                    <a:ext cx="132738" cy="72712"/>
                  </a:xfrm>
                  <a:custGeom>
                    <a:avLst/>
                    <a:gdLst/>
                    <a:ahLst/>
                    <a:cxnLst/>
                    <a:rect l="l" t="t" r="r" b="b"/>
                    <a:pathLst>
                      <a:path w="22498" h="12324" extrusionOk="0">
                        <a:moveTo>
                          <a:pt x="1" y="0"/>
                        </a:moveTo>
                        <a:lnTo>
                          <a:pt x="1" y="2864"/>
                        </a:lnTo>
                        <a:cubicBezTo>
                          <a:pt x="1" y="8528"/>
                          <a:pt x="10476" y="12324"/>
                          <a:pt x="11248" y="12324"/>
                        </a:cubicBezTo>
                        <a:cubicBezTo>
                          <a:pt x="12022" y="12324"/>
                          <a:pt x="22498" y="7684"/>
                          <a:pt x="22498" y="2864"/>
                        </a:cubicBezTo>
                        <a:lnTo>
                          <a:pt x="22498" y="0"/>
                        </a:lnTo>
                        <a:close/>
                      </a:path>
                    </a:pathLst>
                  </a:custGeom>
                  <a:solidFill>
                    <a:srgbClr val="E3E7E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 name="Google Shape;10277;p135"/>
                  <p:cNvSpPr/>
                  <p:nvPr/>
                </p:nvSpPr>
                <p:spPr>
                  <a:xfrm>
                    <a:off x="6968649" y="2679891"/>
                    <a:ext cx="132738" cy="64747"/>
                  </a:xfrm>
                  <a:custGeom>
                    <a:avLst/>
                    <a:gdLst/>
                    <a:ahLst/>
                    <a:cxnLst/>
                    <a:rect l="l" t="t" r="r" b="b"/>
                    <a:pathLst>
                      <a:path w="22498" h="10974" extrusionOk="0">
                        <a:moveTo>
                          <a:pt x="1" y="1"/>
                        </a:moveTo>
                        <a:lnTo>
                          <a:pt x="1" y="1514"/>
                        </a:lnTo>
                        <a:cubicBezTo>
                          <a:pt x="1" y="7178"/>
                          <a:pt x="10476" y="10974"/>
                          <a:pt x="11248" y="10974"/>
                        </a:cubicBezTo>
                        <a:cubicBezTo>
                          <a:pt x="12022" y="10974"/>
                          <a:pt x="22498" y="6335"/>
                          <a:pt x="22498" y="1514"/>
                        </a:cubicBezTo>
                        <a:lnTo>
                          <a:pt x="22498" y="1"/>
                        </a:lnTo>
                        <a:cubicBezTo>
                          <a:pt x="22498" y="4821"/>
                          <a:pt x="12022" y="9459"/>
                          <a:pt x="11248" y="9459"/>
                        </a:cubicBezTo>
                        <a:cubicBezTo>
                          <a:pt x="10476" y="9459"/>
                          <a:pt x="1" y="5665"/>
                          <a:pt x="1" y="1"/>
                        </a:cubicBezTo>
                        <a:close/>
                      </a:path>
                    </a:pathLst>
                  </a:custGeom>
                  <a:solidFill>
                    <a:srgbClr val="D6DB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 name="Google Shape;10278;p135"/>
                  <p:cNvSpPr/>
                  <p:nvPr/>
                </p:nvSpPr>
                <p:spPr>
                  <a:xfrm>
                    <a:off x="6969091" y="2693467"/>
                    <a:ext cx="131729" cy="11765"/>
                  </a:xfrm>
                  <a:custGeom>
                    <a:avLst/>
                    <a:gdLst/>
                    <a:ahLst/>
                    <a:cxnLst/>
                    <a:rect l="l" t="t" r="r" b="b"/>
                    <a:pathLst>
                      <a:path w="22327" h="1994" extrusionOk="0">
                        <a:moveTo>
                          <a:pt x="52" y="1"/>
                        </a:moveTo>
                        <a:cubicBezTo>
                          <a:pt x="34" y="1"/>
                          <a:pt x="18" y="4"/>
                          <a:pt x="1" y="4"/>
                        </a:cubicBezTo>
                        <a:cubicBezTo>
                          <a:pt x="122" y="701"/>
                          <a:pt x="392" y="1367"/>
                          <a:pt x="778" y="1994"/>
                        </a:cubicBezTo>
                        <a:lnTo>
                          <a:pt x="21362" y="1994"/>
                        </a:lnTo>
                        <a:cubicBezTo>
                          <a:pt x="21834" y="1347"/>
                          <a:pt x="22173" y="680"/>
                          <a:pt x="22326" y="2"/>
                        </a:cubicBezTo>
                        <a:cubicBezTo>
                          <a:pt x="22316" y="2"/>
                          <a:pt x="22307" y="1"/>
                          <a:pt x="22297" y="1"/>
                        </a:cubicBezTo>
                        <a:close/>
                      </a:path>
                    </a:pathLst>
                  </a:custGeom>
                  <a:solidFill>
                    <a:srgbClr val="D6DB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4" name="Google Shape;10279;p135"/>
                  <p:cNvSpPr/>
                  <p:nvPr/>
                </p:nvSpPr>
                <p:spPr>
                  <a:xfrm>
                    <a:off x="6821586" y="2078634"/>
                    <a:ext cx="426871" cy="544694"/>
                  </a:xfrm>
                  <a:custGeom>
                    <a:avLst/>
                    <a:gdLst/>
                    <a:ahLst/>
                    <a:cxnLst/>
                    <a:rect l="l" t="t" r="r" b="b"/>
                    <a:pathLst>
                      <a:path w="72351" h="92321" extrusionOk="0">
                        <a:moveTo>
                          <a:pt x="36174" y="1"/>
                        </a:moveTo>
                        <a:cubicBezTo>
                          <a:pt x="16216" y="1"/>
                          <a:pt x="37" y="16180"/>
                          <a:pt x="37" y="36140"/>
                        </a:cubicBezTo>
                        <a:cubicBezTo>
                          <a:pt x="37" y="36140"/>
                          <a:pt x="0" y="37141"/>
                          <a:pt x="140" y="38891"/>
                        </a:cubicBezTo>
                        <a:cubicBezTo>
                          <a:pt x="143" y="38928"/>
                          <a:pt x="147" y="38965"/>
                          <a:pt x="149" y="39003"/>
                        </a:cubicBezTo>
                        <a:cubicBezTo>
                          <a:pt x="164" y="39192"/>
                          <a:pt x="182" y="39386"/>
                          <a:pt x="201" y="39590"/>
                        </a:cubicBezTo>
                        <a:cubicBezTo>
                          <a:pt x="222" y="39817"/>
                          <a:pt x="246" y="40044"/>
                          <a:pt x="273" y="40271"/>
                        </a:cubicBezTo>
                        <a:cubicBezTo>
                          <a:pt x="281" y="40354"/>
                          <a:pt x="292" y="40436"/>
                          <a:pt x="301" y="40521"/>
                        </a:cubicBezTo>
                        <a:cubicBezTo>
                          <a:pt x="313" y="40621"/>
                          <a:pt x="325" y="40722"/>
                          <a:pt x="337" y="40822"/>
                        </a:cubicBezTo>
                        <a:cubicBezTo>
                          <a:pt x="1211" y="47845"/>
                          <a:pt x="4544" y="61615"/>
                          <a:pt x="17111" y="74112"/>
                        </a:cubicBezTo>
                        <a:cubicBezTo>
                          <a:pt x="19581" y="76568"/>
                          <a:pt x="21548" y="79501"/>
                          <a:pt x="22771" y="82763"/>
                        </a:cubicBezTo>
                        <a:cubicBezTo>
                          <a:pt x="23307" y="84192"/>
                          <a:pt x="23522" y="85567"/>
                          <a:pt x="23526" y="86552"/>
                        </a:cubicBezTo>
                        <a:cubicBezTo>
                          <a:pt x="23540" y="90527"/>
                          <a:pt x="23421" y="92321"/>
                          <a:pt x="36174" y="92321"/>
                        </a:cubicBezTo>
                        <a:cubicBezTo>
                          <a:pt x="48929" y="92321"/>
                          <a:pt x="48811" y="90527"/>
                          <a:pt x="48825" y="86552"/>
                        </a:cubicBezTo>
                        <a:cubicBezTo>
                          <a:pt x="48828" y="85567"/>
                          <a:pt x="49043" y="84192"/>
                          <a:pt x="49579" y="82763"/>
                        </a:cubicBezTo>
                        <a:cubicBezTo>
                          <a:pt x="50802" y="79501"/>
                          <a:pt x="52769" y="76568"/>
                          <a:pt x="55240" y="74112"/>
                        </a:cubicBezTo>
                        <a:cubicBezTo>
                          <a:pt x="67806" y="61615"/>
                          <a:pt x="71138" y="47845"/>
                          <a:pt x="72011" y="40822"/>
                        </a:cubicBezTo>
                        <a:cubicBezTo>
                          <a:pt x="72025" y="40722"/>
                          <a:pt x="72038" y="40621"/>
                          <a:pt x="72050" y="40521"/>
                        </a:cubicBezTo>
                        <a:cubicBezTo>
                          <a:pt x="72059" y="40436"/>
                          <a:pt x="72069" y="40354"/>
                          <a:pt x="72078" y="40271"/>
                        </a:cubicBezTo>
                        <a:cubicBezTo>
                          <a:pt x="72104" y="40044"/>
                          <a:pt x="72127" y="39817"/>
                          <a:pt x="72149" y="39590"/>
                        </a:cubicBezTo>
                        <a:cubicBezTo>
                          <a:pt x="72169" y="39386"/>
                          <a:pt x="72186" y="39192"/>
                          <a:pt x="72202" y="39003"/>
                        </a:cubicBezTo>
                        <a:cubicBezTo>
                          <a:pt x="72205" y="38966"/>
                          <a:pt x="72207" y="38928"/>
                          <a:pt x="72211" y="38891"/>
                        </a:cubicBezTo>
                        <a:cubicBezTo>
                          <a:pt x="72350" y="37141"/>
                          <a:pt x="72314" y="36140"/>
                          <a:pt x="72314" y="36140"/>
                        </a:cubicBezTo>
                        <a:cubicBezTo>
                          <a:pt x="72314" y="16180"/>
                          <a:pt x="56134" y="1"/>
                          <a:pt x="36174" y="1"/>
                        </a:cubicBezTo>
                        <a:close/>
                      </a:path>
                    </a:pathLst>
                  </a:custGeom>
                  <a:solidFill>
                    <a:srgbClr val="FEFE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5" name="Google Shape;10280;p135"/>
                  <p:cNvSpPr/>
                  <p:nvPr/>
                </p:nvSpPr>
                <p:spPr>
                  <a:xfrm>
                    <a:off x="6984514" y="2448953"/>
                    <a:ext cx="101008" cy="164409"/>
                  </a:xfrm>
                  <a:custGeom>
                    <a:avLst/>
                    <a:gdLst/>
                    <a:ahLst/>
                    <a:cxnLst/>
                    <a:rect l="l" t="t" r="r" b="b"/>
                    <a:pathLst>
                      <a:path w="17120" h="27866" extrusionOk="0">
                        <a:moveTo>
                          <a:pt x="1" y="0"/>
                        </a:moveTo>
                        <a:lnTo>
                          <a:pt x="4920" y="27866"/>
                        </a:lnTo>
                        <a:lnTo>
                          <a:pt x="12200" y="27866"/>
                        </a:lnTo>
                        <a:lnTo>
                          <a:pt x="17120" y="0"/>
                        </a:lnTo>
                        <a:close/>
                      </a:path>
                    </a:pathLst>
                  </a:custGeom>
                  <a:solidFill>
                    <a:srgbClr val="EDF1F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6" name="Google Shape;10281;p135"/>
                  <p:cNvSpPr/>
                  <p:nvPr/>
                </p:nvSpPr>
                <p:spPr>
                  <a:xfrm>
                    <a:off x="6984514" y="2448953"/>
                    <a:ext cx="101008" cy="140963"/>
                  </a:xfrm>
                  <a:custGeom>
                    <a:avLst/>
                    <a:gdLst/>
                    <a:ahLst/>
                    <a:cxnLst/>
                    <a:rect l="l" t="t" r="r" b="b"/>
                    <a:pathLst>
                      <a:path w="17120" h="23892" extrusionOk="0">
                        <a:moveTo>
                          <a:pt x="1" y="0"/>
                        </a:moveTo>
                        <a:lnTo>
                          <a:pt x="4218" y="23891"/>
                        </a:lnTo>
                        <a:lnTo>
                          <a:pt x="12902" y="23891"/>
                        </a:lnTo>
                        <a:lnTo>
                          <a:pt x="17120" y="0"/>
                        </a:lnTo>
                        <a:close/>
                      </a:path>
                    </a:pathLst>
                  </a:custGeom>
                  <a:solidFill>
                    <a:srgbClr val="E3E9E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 name="Google Shape;10282;p135"/>
                  <p:cNvSpPr/>
                  <p:nvPr/>
                </p:nvSpPr>
                <p:spPr>
                  <a:xfrm>
                    <a:off x="7012451" y="2607162"/>
                    <a:ext cx="45141" cy="6201"/>
                  </a:xfrm>
                  <a:custGeom>
                    <a:avLst/>
                    <a:gdLst/>
                    <a:ahLst/>
                    <a:cxnLst/>
                    <a:rect l="l" t="t" r="r" b="b"/>
                    <a:pathLst>
                      <a:path w="7651" h="1051" extrusionOk="0">
                        <a:moveTo>
                          <a:pt x="0" y="1"/>
                        </a:moveTo>
                        <a:lnTo>
                          <a:pt x="185" y="1051"/>
                        </a:lnTo>
                        <a:lnTo>
                          <a:pt x="7465" y="1051"/>
                        </a:lnTo>
                        <a:lnTo>
                          <a:pt x="7650" y="1"/>
                        </a:lnTo>
                        <a:close/>
                      </a:path>
                    </a:pathLst>
                  </a:custGeom>
                  <a:solidFill>
                    <a:srgbClr val="E3E9E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 name="Google Shape;10283;p135"/>
                  <p:cNvSpPr/>
                  <p:nvPr/>
                </p:nvSpPr>
                <p:spPr>
                  <a:xfrm>
                    <a:off x="6968649" y="2664244"/>
                    <a:ext cx="132738" cy="25199"/>
                  </a:xfrm>
                  <a:custGeom>
                    <a:avLst/>
                    <a:gdLst/>
                    <a:ahLst/>
                    <a:cxnLst/>
                    <a:rect l="l" t="t" r="r" b="b"/>
                    <a:pathLst>
                      <a:path w="22498" h="4271" extrusionOk="0">
                        <a:moveTo>
                          <a:pt x="93" y="1"/>
                        </a:moveTo>
                        <a:cubicBezTo>
                          <a:pt x="43" y="1"/>
                          <a:pt x="1" y="43"/>
                          <a:pt x="1" y="95"/>
                        </a:cubicBezTo>
                        <a:lnTo>
                          <a:pt x="1" y="4176"/>
                        </a:lnTo>
                        <a:cubicBezTo>
                          <a:pt x="1" y="4229"/>
                          <a:pt x="43" y="4270"/>
                          <a:pt x="93" y="4270"/>
                        </a:cubicBezTo>
                        <a:lnTo>
                          <a:pt x="22405" y="4270"/>
                        </a:lnTo>
                        <a:cubicBezTo>
                          <a:pt x="22456" y="4270"/>
                          <a:pt x="22498" y="4229"/>
                          <a:pt x="22498" y="4176"/>
                        </a:cubicBezTo>
                        <a:lnTo>
                          <a:pt x="22498" y="95"/>
                        </a:lnTo>
                        <a:cubicBezTo>
                          <a:pt x="22498" y="43"/>
                          <a:pt x="22456" y="1"/>
                          <a:pt x="22405" y="1"/>
                        </a:cubicBezTo>
                        <a:close/>
                      </a:path>
                    </a:pathLst>
                  </a:custGeom>
                  <a:solidFill>
                    <a:srgbClr val="E3E7E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 name="Google Shape;10284;p135"/>
                  <p:cNvSpPr/>
                  <p:nvPr/>
                </p:nvSpPr>
                <p:spPr>
                  <a:xfrm>
                    <a:off x="6968649" y="2667389"/>
                    <a:ext cx="132738" cy="11776"/>
                  </a:xfrm>
                  <a:custGeom>
                    <a:avLst/>
                    <a:gdLst/>
                    <a:ahLst/>
                    <a:cxnLst/>
                    <a:rect l="l" t="t" r="r" b="b"/>
                    <a:pathLst>
                      <a:path w="22498" h="1996" extrusionOk="0">
                        <a:moveTo>
                          <a:pt x="22185" y="1"/>
                        </a:moveTo>
                        <a:lnTo>
                          <a:pt x="314" y="2"/>
                        </a:lnTo>
                        <a:cubicBezTo>
                          <a:pt x="113" y="247"/>
                          <a:pt x="3" y="556"/>
                          <a:pt x="1" y="874"/>
                        </a:cubicBezTo>
                        <a:lnTo>
                          <a:pt x="1" y="1880"/>
                        </a:lnTo>
                        <a:cubicBezTo>
                          <a:pt x="1" y="1915"/>
                          <a:pt x="8" y="1948"/>
                          <a:pt x="11" y="1983"/>
                        </a:cubicBezTo>
                        <a:cubicBezTo>
                          <a:pt x="48" y="1990"/>
                          <a:pt x="88" y="1994"/>
                          <a:pt x="127" y="1996"/>
                        </a:cubicBezTo>
                        <a:lnTo>
                          <a:pt x="22372" y="1996"/>
                        </a:lnTo>
                        <a:cubicBezTo>
                          <a:pt x="22410" y="1994"/>
                          <a:pt x="22449" y="1990"/>
                          <a:pt x="22487" y="1983"/>
                        </a:cubicBezTo>
                        <a:cubicBezTo>
                          <a:pt x="22491" y="1948"/>
                          <a:pt x="22498" y="1915"/>
                          <a:pt x="22498" y="1880"/>
                        </a:cubicBezTo>
                        <a:lnTo>
                          <a:pt x="22498" y="872"/>
                        </a:lnTo>
                        <a:cubicBezTo>
                          <a:pt x="22496" y="554"/>
                          <a:pt x="22386" y="247"/>
                          <a:pt x="22185" y="1"/>
                        </a:cubicBezTo>
                        <a:close/>
                      </a:path>
                    </a:pathLst>
                  </a:custGeom>
                  <a:solidFill>
                    <a:srgbClr val="D6DB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 name="Google Shape;10285;p135"/>
                  <p:cNvSpPr/>
                  <p:nvPr/>
                </p:nvSpPr>
                <p:spPr>
                  <a:xfrm>
                    <a:off x="6963510" y="2683549"/>
                    <a:ext cx="143022" cy="11776"/>
                  </a:xfrm>
                  <a:custGeom>
                    <a:avLst/>
                    <a:gdLst/>
                    <a:ahLst/>
                    <a:cxnLst/>
                    <a:rect l="l" t="t" r="r" b="b"/>
                    <a:pathLst>
                      <a:path w="24241" h="1996" extrusionOk="0">
                        <a:moveTo>
                          <a:pt x="46" y="1"/>
                        </a:moveTo>
                        <a:cubicBezTo>
                          <a:pt x="19" y="1"/>
                          <a:pt x="0" y="22"/>
                          <a:pt x="0" y="46"/>
                        </a:cubicBezTo>
                        <a:lnTo>
                          <a:pt x="0" y="1951"/>
                        </a:lnTo>
                        <a:cubicBezTo>
                          <a:pt x="0" y="1975"/>
                          <a:pt x="19" y="1996"/>
                          <a:pt x="46" y="1996"/>
                        </a:cubicBezTo>
                        <a:lnTo>
                          <a:pt x="24195" y="1996"/>
                        </a:lnTo>
                        <a:cubicBezTo>
                          <a:pt x="24219" y="1996"/>
                          <a:pt x="24240" y="1975"/>
                          <a:pt x="24240" y="1951"/>
                        </a:cubicBezTo>
                        <a:lnTo>
                          <a:pt x="24240" y="46"/>
                        </a:lnTo>
                        <a:cubicBezTo>
                          <a:pt x="24240" y="22"/>
                          <a:pt x="24219" y="1"/>
                          <a:pt x="24195" y="1"/>
                        </a:cubicBezTo>
                        <a:close/>
                      </a:path>
                    </a:pathLst>
                  </a:custGeom>
                  <a:solidFill>
                    <a:srgbClr val="EEF0F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1" name="Google Shape;10286;p135"/>
                  <p:cNvSpPr/>
                  <p:nvPr/>
                </p:nvSpPr>
                <p:spPr>
                  <a:xfrm>
                    <a:off x="6968649" y="2642639"/>
                    <a:ext cx="132738" cy="25199"/>
                  </a:xfrm>
                  <a:custGeom>
                    <a:avLst/>
                    <a:gdLst/>
                    <a:ahLst/>
                    <a:cxnLst/>
                    <a:rect l="l" t="t" r="r" b="b"/>
                    <a:pathLst>
                      <a:path w="22498" h="4271" extrusionOk="0">
                        <a:moveTo>
                          <a:pt x="93" y="1"/>
                        </a:moveTo>
                        <a:cubicBezTo>
                          <a:pt x="43" y="1"/>
                          <a:pt x="1" y="43"/>
                          <a:pt x="1" y="95"/>
                        </a:cubicBezTo>
                        <a:lnTo>
                          <a:pt x="1" y="4176"/>
                        </a:lnTo>
                        <a:cubicBezTo>
                          <a:pt x="1" y="4229"/>
                          <a:pt x="43" y="4271"/>
                          <a:pt x="93" y="4271"/>
                        </a:cubicBezTo>
                        <a:lnTo>
                          <a:pt x="22405" y="4271"/>
                        </a:lnTo>
                        <a:cubicBezTo>
                          <a:pt x="22456" y="4271"/>
                          <a:pt x="22498" y="4229"/>
                          <a:pt x="22498" y="4176"/>
                        </a:cubicBezTo>
                        <a:lnTo>
                          <a:pt x="22498" y="95"/>
                        </a:lnTo>
                        <a:cubicBezTo>
                          <a:pt x="22498" y="43"/>
                          <a:pt x="22456" y="1"/>
                          <a:pt x="22405" y="1"/>
                        </a:cubicBezTo>
                        <a:close/>
                      </a:path>
                    </a:pathLst>
                  </a:custGeom>
                  <a:solidFill>
                    <a:srgbClr val="E3E7E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2" name="Google Shape;10287;p135"/>
                  <p:cNvSpPr/>
                  <p:nvPr/>
                </p:nvSpPr>
                <p:spPr>
                  <a:xfrm>
                    <a:off x="6968649" y="2643990"/>
                    <a:ext cx="132738" cy="11776"/>
                  </a:xfrm>
                  <a:custGeom>
                    <a:avLst/>
                    <a:gdLst/>
                    <a:ahLst/>
                    <a:cxnLst/>
                    <a:rect l="l" t="t" r="r" b="b"/>
                    <a:pathLst>
                      <a:path w="22498" h="1996" extrusionOk="0">
                        <a:moveTo>
                          <a:pt x="642" y="1"/>
                        </a:moveTo>
                        <a:cubicBezTo>
                          <a:pt x="242" y="259"/>
                          <a:pt x="1" y="701"/>
                          <a:pt x="1" y="1177"/>
                        </a:cubicBezTo>
                        <a:lnTo>
                          <a:pt x="1" y="1984"/>
                        </a:lnTo>
                        <a:cubicBezTo>
                          <a:pt x="41" y="1991"/>
                          <a:pt x="83" y="1994"/>
                          <a:pt x="127" y="1996"/>
                        </a:cubicBezTo>
                        <a:lnTo>
                          <a:pt x="22372" y="1996"/>
                        </a:lnTo>
                        <a:cubicBezTo>
                          <a:pt x="22414" y="1994"/>
                          <a:pt x="22456" y="1991"/>
                          <a:pt x="22498" y="1984"/>
                        </a:cubicBezTo>
                        <a:lnTo>
                          <a:pt x="22498" y="1177"/>
                        </a:lnTo>
                        <a:cubicBezTo>
                          <a:pt x="22496" y="701"/>
                          <a:pt x="22255" y="259"/>
                          <a:pt x="21856" y="1"/>
                        </a:cubicBezTo>
                        <a:close/>
                      </a:path>
                    </a:pathLst>
                  </a:custGeom>
                  <a:solidFill>
                    <a:srgbClr val="D6DB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3" name="Google Shape;10288;p135"/>
                  <p:cNvSpPr/>
                  <p:nvPr/>
                </p:nvSpPr>
                <p:spPr>
                  <a:xfrm>
                    <a:off x="6963510" y="2660156"/>
                    <a:ext cx="143022" cy="11776"/>
                  </a:xfrm>
                  <a:custGeom>
                    <a:avLst/>
                    <a:gdLst/>
                    <a:ahLst/>
                    <a:cxnLst/>
                    <a:rect l="l" t="t" r="r" b="b"/>
                    <a:pathLst>
                      <a:path w="24241" h="1996" extrusionOk="0">
                        <a:moveTo>
                          <a:pt x="998" y="0"/>
                        </a:moveTo>
                        <a:cubicBezTo>
                          <a:pt x="447" y="2"/>
                          <a:pt x="2" y="447"/>
                          <a:pt x="0" y="998"/>
                        </a:cubicBezTo>
                        <a:cubicBezTo>
                          <a:pt x="2" y="1548"/>
                          <a:pt x="447" y="1993"/>
                          <a:pt x="998" y="1995"/>
                        </a:cubicBezTo>
                        <a:lnTo>
                          <a:pt x="23243" y="1995"/>
                        </a:lnTo>
                        <a:cubicBezTo>
                          <a:pt x="23793" y="1993"/>
                          <a:pt x="24239" y="1548"/>
                          <a:pt x="24240" y="998"/>
                        </a:cubicBezTo>
                        <a:cubicBezTo>
                          <a:pt x="24239" y="447"/>
                          <a:pt x="23793" y="2"/>
                          <a:pt x="23243" y="0"/>
                        </a:cubicBezTo>
                        <a:close/>
                      </a:path>
                    </a:pathLst>
                  </a:custGeom>
                  <a:solidFill>
                    <a:srgbClr val="EEF0F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4" name="Google Shape;10289;p135"/>
                  <p:cNvSpPr/>
                  <p:nvPr/>
                </p:nvSpPr>
                <p:spPr>
                  <a:xfrm>
                    <a:off x="6968649" y="2617451"/>
                    <a:ext cx="132738" cy="25193"/>
                  </a:xfrm>
                  <a:custGeom>
                    <a:avLst/>
                    <a:gdLst/>
                    <a:ahLst/>
                    <a:cxnLst/>
                    <a:rect l="l" t="t" r="r" b="b"/>
                    <a:pathLst>
                      <a:path w="22498" h="4270" extrusionOk="0">
                        <a:moveTo>
                          <a:pt x="93" y="0"/>
                        </a:moveTo>
                        <a:cubicBezTo>
                          <a:pt x="43" y="0"/>
                          <a:pt x="1" y="42"/>
                          <a:pt x="1" y="94"/>
                        </a:cubicBezTo>
                        <a:lnTo>
                          <a:pt x="1" y="4176"/>
                        </a:lnTo>
                        <a:cubicBezTo>
                          <a:pt x="1" y="4228"/>
                          <a:pt x="43" y="4270"/>
                          <a:pt x="93" y="4270"/>
                        </a:cubicBezTo>
                        <a:lnTo>
                          <a:pt x="22405" y="4270"/>
                        </a:lnTo>
                        <a:cubicBezTo>
                          <a:pt x="22456" y="4270"/>
                          <a:pt x="22498" y="4228"/>
                          <a:pt x="22498" y="4176"/>
                        </a:cubicBezTo>
                        <a:lnTo>
                          <a:pt x="22498" y="94"/>
                        </a:lnTo>
                        <a:cubicBezTo>
                          <a:pt x="22498" y="42"/>
                          <a:pt x="22456" y="0"/>
                          <a:pt x="22405" y="0"/>
                        </a:cubicBezTo>
                        <a:close/>
                      </a:path>
                    </a:pathLst>
                  </a:custGeom>
                  <a:solidFill>
                    <a:srgbClr val="E3E7E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5" name="Google Shape;10290;p135"/>
                  <p:cNvSpPr/>
                  <p:nvPr/>
                </p:nvSpPr>
                <p:spPr>
                  <a:xfrm>
                    <a:off x="6968649" y="2620590"/>
                    <a:ext cx="132738" cy="11782"/>
                  </a:xfrm>
                  <a:custGeom>
                    <a:avLst/>
                    <a:gdLst/>
                    <a:ahLst/>
                    <a:cxnLst/>
                    <a:rect l="l" t="t" r="r" b="b"/>
                    <a:pathLst>
                      <a:path w="22498" h="1997" extrusionOk="0">
                        <a:moveTo>
                          <a:pt x="314" y="1"/>
                        </a:moveTo>
                        <a:cubicBezTo>
                          <a:pt x="113" y="247"/>
                          <a:pt x="3" y="555"/>
                          <a:pt x="1" y="873"/>
                        </a:cubicBezTo>
                        <a:lnTo>
                          <a:pt x="1" y="1982"/>
                        </a:lnTo>
                        <a:cubicBezTo>
                          <a:pt x="41" y="1989"/>
                          <a:pt x="83" y="1994"/>
                          <a:pt x="127" y="1996"/>
                        </a:cubicBezTo>
                        <a:lnTo>
                          <a:pt x="22372" y="1996"/>
                        </a:lnTo>
                        <a:cubicBezTo>
                          <a:pt x="22414" y="1994"/>
                          <a:pt x="22456" y="1989"/>
                          <a:pt x="22498" y="1982"/>
                        </a:cubicBezTo>
                        <a:lnTo>
                          <a:pt x="22498" y="873"/>
                        </a:lnTo>
                        <a:cubicBezTo>
                          <a:pt x="22496" y="555"/>
                          <a:pt x="22386" y="247"/>
                          <a:pt x="22185" y="1"/>
                        </a:cubicBezTo>
                        <a:close/>
                      </a:path>
                    </a:pathLst>
                  </a:custGeom>
                  <a:solidFill>
                    <a:srgbClr val="D6DB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6" name="Google Shape;10291;p135"/>
                  <p:cNvSpPr/>
                  <p:nvPr/>
                </p:nvSpPr>
                <p:spPr>
                  <a:xfrm>
                    <a:off x="6963510" y="2613357"/>
                    <a:ext cx="143022" cy="11765"/>
                  </a:xfrm>
                  <a:custGeom>
                    <a:avLst/>
                    <a:gdLst/>
                    <a:ahLst/>
                    <a:cxnLst/>
                    <a:rect l="l" t="t" r="r" b="b"/>
                    <a:pathLst>
                      <a:path w="24241" h="1994" extrusionOk="0">
                        <a:moveTo>
                          <a:pt x="998" y="1"/>
                        </a:moveTo>
                        <a:cubicBezTo>
                          <a:pt x="447" y="2"/>
                          <a:pt x="2" y="448"/>
                          <a:pt x="0" y="996"/>
                        </a:cubicBezTo>
                        <a:cubicBezTo>
                          <a:pt x="2" y="1547"/>
                          <a:pt x="447" y="1992"/>
                          <a:pt x="998" y="1994"/>
                        </a:cubicBezTo>
                        <a:lnTo>
                          <a:pt x="23243" y="1994"/>
                        </a:lnTo>
                        <a:cubicBezTo>
                          <a:pt x="23793" y="1992"/>
                          <a:pt x="24239" y="1547"/>
                          <a:pt x="24240" y="996"/>
                        </a:cubicBezTo>
                        <a:cubicBezTo>
                          <a:pt x="24239" y="448"/>
                          <a:pt x="23793" y="2"/>
                          <a:pt x="23243" y="1"/>
                        </a:cubicBezTo>
                        <a:close/>
                      </a:path>
                    </a:pathLst>
                  </a:custGeom>
                  <a:solidFill>
                    <a:srgbClr val="EEF0F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7" name="Google Shape;10292;p135"/>
                  <p:cNvSpPr/>
                  <p:nvPr/>
                </p:nvSpPr>
                <p:spPr>
                  <a:xfrm>
                    <a:off x="6850372" y="2107302"/>
                    <a:ext cx="369293" cy="477399"/>
                  </a:xfrm>
                  <a:custGeom>
                    <a:avLst/>
                    <a:gdLst/>
                    <a:ahLst/>
                    <a:cxnLst/>
                    <a:rect l="l" t="t" r="r" b="b"/>
                    <a:pathLst>
                      <a:path w="62592" h="80915" extrusionOk="0">
                        <a:moveTo>
                          <a:pt x="31297" y="0"/>
                        </a:moveTo>
                        <a:cubicBezTo>
                          <a:pt x="14049" y="0"/>
                          <a:pt x="16" y="14032"/>
                          <a:pt x="16" y="31281"/>
                        </a:cubicBezTo>
                        <a:lnTo>
                          <a:pt x="16" y="31387"/>
                        </a:lnTo>
                        <a:lnTo>
                          <a:pt x="13" y="31445"/>
                        </a:lnTo>
                        <a:cubicBezTo>
                          <a:pt x="11" y="31548"/>
                          <a:pt x="1" y="32341"/>
                          <a:pt x="104" y="33646"/>
                        </a:cubicBezTo>
                        <a:lnTo>
                          <a:pt x="104" y="33657"/>
                        </a:lnTo>
                        <a:lnTo>
                          <a:pt x="104" y="33667"/>
                        </a:lnTo>
                        <a:lnTo>
                          <a:pt x="105" y="33683"/>
                        </a:lnTo>
                        <a:lnTo>
                          <a:pt x="111" y="33746"/>
                        </a:lnTo>
                        <a:cubicBezTo>
                          <a:pt x="125" y="33912"/>
                          <a:pt x="139" y="34083"/>
                          <a:pt x="156" y="34265"/>
                        </a:cubicBezTo>
                        <a:cubicBezTo>
                          <a:pt x="175" y="34469"/>
                          <a:pt x="198" y="34667"/>
                          <a:pt x="219" y="34862"/>
                        </a:cubicBezTo>
                        <a:lnTo>
                          <a:pt x="245" y="35093"/>
                        </a:lnTo>
                        <a:lnTo>
                          <a:pt x="257" y="35191"/>
                        </a:lnTo>
                        <a:cubicBezTo>
                          <a:pt x="264" y="35241"/>
                          <a:pt x="270" y="35290"/>
                          <a:pt x="277" y="35341"/>
                        </a:cubicBezTo>
                        <a:lnTo>
                          <a:pt x="278" y="35353"/>
                        </a:lnTo>
                        <a:lnTo>
                          <a:pt x="278" y="35364"/>
                        </a:lnTo>
                        <a:cubicBezTo>
                          <a:pt x="1082" y="41822"/>
                          <a:pt x="4150" y="54364"/>
                          <a:pt x="15656" y="65807"/>
                        </a:cubicBezTo>
                        <a:cubicBezTo>
                          <a:pt x="18711" y="68844"/>
                          <a:pt x="20993" y="72340"/>
                          <a:pt x="22440" y="76197"/>
                        </a:cubicBezTo>
                        <a:cubicBezTo>
                          <a:pt x="22707" y="76910"/>
                          <a:pt x="22927" y="77638"/>
                          <a:pt x="23098" y="78379"/>
                        </a:cubicBezTo>
                        <a:cubicBezTo>
                          <a:pt x="23441" y="79855"/>
                          <a:pt x="24733" y="80914"/>
                          <a:pt x="26250" y="80914"/>
                        </a:cubicBezTo>
                        <a:lnTo>
                          <a:pt x="36339" y="80914"/>
                        </a:lnTo>
                        <a:cubicBezTo>
                          <a:pt x="37855" y="80914"/>
                          <a:pt x="39148" y="79855"/>
                          <a:pt x="39491" y="78379"/>
                        </a:cubicBezTo>
                        <a:cubicBezTo>
                          <a:pt x="39662" y="77638"/>
                          <a:pt x="39882" y="76910"/>
                          <a:pt x="40149" y="76197"/>
                        </a:cubicBezTo>
                        <a:cubicBezTo>
                          <a:pt x="41596" y="72340"/>
                          <a:pt x="43879" y="68844"/>
                          <a:pt x="46933" y="65807"/>
                        </a:cubicBezTo>
                        <a:cubicBezTo>
                          <a:pt x="58441" y="54364"/>
                          <a:pt x="61509" y="41822"/>
                          <a:pt x="62312" y="35364"/>
                        </a:cubicBezTo>
                        <a:lnTo>
                          <a:pt x="62314" y="35351"/>
                        </a:lnTo>
                        <a:lnTo>
                          <a:pt x="62314" y="35341"/>
                        </a:lnTo>
                        <a:cubicBezTo>
                          <a:pt x="62321" y="35290"/>
                          <a:pt x="62326" y="35240"/>
                          <a:pt x="62333" y="35191"/>
                        </a:cubicBezTo>
                        <a:lnTo>
                          <a:pt x="62346" y="35091"/>
                        </a:lnTo>
                        <a:lnTo>
                          <a:pt x="62370" y="34871"/>
                        </a:lnTo>
                        <a:cubicBezTo>
                          <a:pt x="62393" y="34667"/>
                          <a:pt x="62414" y="34469"/>
                          <a:pt x="62433" y="34272"/>
                        </a:cubicBezTo>
                        <a:cubicBezTo>
                          <a:pt x="62452" y="34083"/>
                          <a:pt x="62466" y="33912"/>
                          <a:pt x="62480" y="33746"/>
                        </a:cubicBezTo>
                        <a:lnTo>
                          <a:pt x="62485" y="33681"/>
                        </a:lnTo>
                        <a:lnTo>
                          <a:pt x="62487" y="33662"/>
                        </a:lnTo>
                        <a:cubicBezTo>
                          <a:pt x="62592" y="32338"/>
                          <a:pt x="62581" y="31543"/>
                          <a:pt x="62580" y="31443"/>
                        </a:cubicBezTo>
                        <a:lnTo>
                          <a:pt x="62574" y="31345"/>
                        </a:lnTo>
                        <a:lnTo>
                          <a:pt x="62576" y="31281"/>
                        </a:lnTo>
                        <a:cubicBezTo>
                          <a:pt x="62576" y="14032"/>
                          <a:pt x="48544" y="0"/>
                          <a:pt x="31297" y="0"/>
                        </a:cubicBezTo>
                        <a:close/>
                      </a:path>
                    </a:pathLst>
                  </a:custGeom>
                  <a:solidFill>
                    <a:srgbClr val="F3F5F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8" name="Google Shape;10293;p135"/>
                  <p:cNvSpPr/>
                  <p:nvPr/>
                </p:nvSpPr>
                <p:spPr>
                  <a:xfrm>
                    <a:off x="6963510" y="2636756"/>
                    <a:ext cx="143022" cy="11776"/>
                  </a:xfrm>
                  <a:custGeom>
                    <a:avLst/>
                    <a:gdLst/>
                    <a:ahLst/>
                    <a:cxnLst/>
                    <a:rect l="l" t="t" r="r" b="b"/>
                    <a:pathLst>
                      <a:path w="24241" h="1996" extrusionOk="0">
                        <a:moveTo>
                          <a:pt x="998" y="0"/>
                        </a:moveTo>
                        <a:cubicBezTo>
                          <a:pt x="447" y="2"/>
                          <a:pt x="2" y="448"/>
                          <a:pt x="0" y="998"/>
                        </a:cubicBezTo>
                        <a:cubicBezTo>
                          <a:pt x="2" y="1548"/>
                          <a:pt x="447" y="1994"/>
                          <a:pt x="998" y="1995"/>
                        </a:cubicBezTo>
                        <a:lnTo>
                          <a:pt x="23243" y="1995"/>
                        </a:lnTo>
                        <a:cubicBezTo>
                          <a:pt x="23793" y="1994"/>
                          <a:pt x="24239" y="1548"/>
                          <a:pt x="24240" y="998"/>
                        </a:cubicBezTo>
                        <a:cubicBezTo>
                          <a:pt x="24239" y="448"/>
                          <a:pt x="23793" y="2"/>
                          <a:pt x="23243" y="0"/>
                        </a:cubicBezTo>
                        <a:close/>
                      </a:path>
                    </a:pathLst>
                  </a:custGeom>
                  <a:solidFill>
                    <a:srgbClr val="EEF0F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74" name="Google Shape;10294;p135"/>
                <p:cNvSpPr/>
                <p:nvPr/>
              </p:nvSpPr>
              <p:spPr>
                <a:xfrm>
                  <a:off x="7046588" y="2275942"/>
                  <a:ext cx="173076" cy="113894"/>
                </a:xfrm>
                <a:custGeom>
                  <a:avLst/>
                  <a:gdLst/>
                  <a:ahLst/>
                  <a:cxnLst/>
                  <a:rect l="l" t="t" r="r" b="b"/>
                  <a:pathLst>
                    <a:path w="29335" h="19304" extrusionOk="0">
                      <a:moveTo>
                        <a:pt x="0" y="0"/>
                      </a:moveTo>
                      <a:lnTo>
                        <a:pt x="0" y="19303"/>
                      </a:lnTo>
                      <a:lnTo>
                        <a:pt x="25725" y="19303"/>
                      </a:lnTo>
                      <a:cubicBezTo>
                        <a:pt x="27782" y="14272"/>
                        <a:pt x="28673" y="9841"/>
                        <a:pt x="29054" y="6781"/>
                      </a:cubicBezTo>
                      <a:lnTo>
                        <a:pt x="29055" y="6770"/>
                      </a:lnTo>
                      <a:lnTo>
                        <a:pt x="29057" y="6758"/>
                      </a:lnTo>
                      <a:cubicBezTo>
                        <a:pt x="29064" y="6707"/>
                        <a:pt x="29069" y="6657"/>
                        <a:pt x="29075" y="6608"/>
                      </a:cubicBezTo>
                      <a:lnTo>
                        <a:pt x="29087" y="6508"/>
                      </a:lnTo>
                      <a:lnTo>
                        <a:pt x="29113" y="6288"/>
                      </a:lnTo>
                      <a:cubicBezTo>
                        <a:pt x="29136" y="6084"/>
                        <a:pt x="29157" y="5886"/>
                        <a:pt x="29176" y="5689"/>
                      </a:cubicBezTo>
                      <a:cubicBezTo>
                        <a:pt x="29193" y="5500"/>
                        <a:pt x="29209" y="5329"/>
                        <a:pt x="29221" y="5163"/>
                      </a:cubicBezTo>
                      <a:lnTo>
                        <a:pt x="29227" y="5098"/>
                      </a:lnTo>
                      <a:lnTo>
                        <a:pt x="29228" y="5079"/>
                      </a:lnTo>
                      <a:cubicBezTo>
                        <a:pt x="29335" y="3755"/>
                        <a:pt x="29323" y="2960"/>
                        <a:pt x="29321" y="2860"/>
                      </a:cubicBezTo>
                      <a:lnTo>
                        <a:pt x="29316" y="2762"/>
                      </a:lnTo>
                      <a:lnTo>
                        <a:pt x="29317" y="2698"/>
                      </a:lnTo>
                      <a:cubicBezTo>
                        <a:pt x="29317" y="1789"/>
                        <a:pt x="29277" y="890"/>
                        <a:pt x="29200" y="0"/>
                      </a:cubicBezTo>
                      <a:close/>
                    </a:path>
                  </a:pathLst>
                </a:custGeom>
                <a:solidFill>
                  <a:srgbClr val="4F677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 name="Google Shape;10295;p135"/>
                <p:cNvSpPr/>
                <p:nvPr/>
              </p:nvSpPr>
              <p:spPr>
                <a:xfrm>
                  <a:off x="7046588" y="2107680"/>
                  <a:ext cx="168811" cy="145128"/>
                </a:xfrm>
                <a:custGeom>
                  <a:avLst/>
                  <a:gdLst/>
                  <a:ahLst/>
                  <a:cxnLst/>
                  <a:rect l="l" t="t" r="r" b="b"/>
                  <a:pathLst>
                    <a:path w="28612" h="24598" extrusionOk="0">
                      <a:moveTo>
                        <a:pt x="0" y="1"/>
                      </a:moveTo>
                      <a:lnTo>
                        <a:pt x="0" y="24597"/>
                      </a:lnTo>
                      <a:lnTo>
                        <a:pt x="28612" y="24597"/>
                      </a:lnTo>
                      <a:cubicBezTo>
                        <a:pt x="25701" y="11138"/>
                        <a:pt x="14102" y="876"/>
                        <a:pt x="0" y="1"/>
                      </a:cubicBezTo>
                      <a:close/>
                    </a:path>
                  </a:pathLst>
                </a:custGeom>
                <a:solidFill>
                  <a:srgbClr val="B3C3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 name="Google Shape;10296;p135"/>
                <p:cNvSpPr/>
                <p:nvPr/>
              </p:nvSpPr>
              <p:spPr>
                <a:xfrm>
                  <a:off x="6850372" y="2275942"/>
                  <a:ext cx="173082" cy="113894"/>
                </a:xfrm>
                <a:custGeom>
                  <a:avLst/>
                  <a:gdLst/>
                  <a:ahLst/>
                  <a:cxnLst/>
                  <a:rect l="l" t="t" r="r" b="b"/>
                  <a:pathLst>
                    <a:path w="29336" h="19304" extrusionOk="0">
                      <a:moveTo>
                        <a:pt x="133" y="0"/>
                      </a:moveTo>
                      <a:cubicBezTo>
                        <a:pt x="58" y="890"/>
                        <a:pt x="16" y="1789"/>
                        <a:pt x="16" y="2698"/>
                      </a:cubicBezTo>
                      <a:lnTo>
                        <a:pt x="16" y="2804"/>
                      </a:lnTo>
                      <a:lnTo>
                        <a:pt x="13" y="2862"/>
                      </a:lnTo>
                      <a:cubicBezTo>
                        <a:pt x="11" y="2965"/>
                        <a:pt x="1" y="3758"/>
                        <a:pt x="104" y="5065"/>
                      </a:cubicBezTo>
                      <a:lnTo>
                        <a:pt x="104" y="5075"/>
                      </a:lnTo>
                      <a:lnTo>
                        <a:pt x="104" y="5086"/>
                      </a:lnTo>
                      <a:lnTo>
                        <a:pt x="105" y="5100"/>
                      </a:lnTo>
                      <a:lnTo>
                        <a:pt x="111" y="5163"/>
                      </a:lnTo>
                      <a:cubicBezTo>
                        <a:pt x="125" y="5329"/>
                        <a:pt x="139" y="5500"/>
                        <a:pt x="156" y="5682"/>
                      </a:cubicBezTo>
                      <a:cubicBezTo>
                        <a:pt x="175" y="5886"/>
                        <a:pt x="198" y="6084"/>
                        <a:pt x="219" y="6279"/>
                      </a:cubicBezTo>
                      <a:lnTo>
                        <a:pt x="245" y="6510"/>
                      </a:lnTo>
                      <a:lnTo>
                        <a:pt x="257" y="6608"/>
                      </a:lnTo>
                      <a:cubicBezTo>
                        <a:pt x="264" y="6658"/>
                        <a:pt x="270" y="6709"/>
                        <a:pt x="277" y="6758"/>
                      </a:cubicBezTo>
                      <a:lnTo>
                        <a:pt x="278" y="6770"/>
                      </a:lnTo>
                      <a:lnTo>
                        <a:pt x="278" y="6781"/>
                      </a:lnTo>
                      <a:cubicBezTo>
                        <a:pt x="661" y="9843"/>
                        <a:pt x="1552" y="14272"/>
                        <a:pt x="3608" y="19303"/>
                      </a:cubicBezTo>
                      <a:lnTo>
                        <a:pt x="29333" y="19303"/>
                      </a:lnTo>
                      <a:lnTo>
                        <a:pt x="29335" y="0"/>
                      </a:lnTo>
                      <a:close/>
                    </a:path>
                  </a:pathLst>
                </a:custGeom>
                <a:solidFill>
                  <a:srgbClr val="C9D4D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 name="Google Shape;10297;p135"/>
                <p:cNvSpPr/>
                <p:nvPr/>
              </p:nvSpPr>
              <p:spPr>
                <a:xfrm>
                  <a:off x="6882243" y="2412957"/>
                  <a:ext cx="141211" cy="171743"/>
                </a:xfrm>
                <a:custGeom>
                  <a:avLst/>
                  <a:gdLst/>
                  <a:ahLst/>
                  <a:cxnLst/>
                  <a:rect l="l" t="t" r="r" b="b"/>
                  <a:pathLst>
                    <a:path w="23934" h="29109" extrusionOk="0">
                      <a:moveTo>
                        <a:pt x="0" y="1"/>
                      </a:moveTo>
                      <a:cubicBezTo>
                        <a:pt x="2303" y="4529"/>
                        <a:pt x="5584" y="9356"/>
                        <a:pt x="10256" y="14001"/>
                      </a:cubicBezTo>
                      <a:cubicBezTo>
                        <a:pt x="13309" y="17038"/>
                        <a:pt x="15593" y="20534"/>
                        <a:pt x="17039" y="24391"/>
                      </a:cubicBezTo>
                      <a:cubicBezTo>
                        <a:pt x="17307" y="25104"/>
                        <a:pt x="17527" y="25832"/>
                        <a:pt x="17698" y="26573"/>
                      </a:cubicBezTo>
                      <a:cubicBezTo>
                        <a:pt x="18040" y="28049"/>
                        <a:pt x="19333" y="29108"/>
                        <a:pt x="20850" y="29108"/>
                      </a:cubicBezTo>
                      <a:lnTo>
                        <a:pt x="23933" y="29108"/>
                      </a:lnTo>
                      <a:lnTo>
                        <a:pt x="23933" y="1"/>
                      </a:lnTo>
                      <a:close/>
                    </a:path>
                  </a:pathLst>
                </a:custGeom>
                <a:solidFill>
                  <a:srgbClr val="DBE3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8" name="Google Shape;10298;p135"/>
                <p:cNvSpPr/>
                <p:nvPr/>
              </p:nvSpPr>
              <p:spPr>
                <a:xfrm>
                  <a:off x="6854637" y="2107680"/>
                  <a:ext cx="168817" cy="145128"/>
                </a:xfrm>
                <a:custGeom>
                  <a:avLst/>
                  <a:gdLst/>
                  <a:ahLst/>
                  <a:cxnLst/>
                  <a:rect l="l" t="t" r="r" b="b"/>
                  <a:pathLst>
                    <a:path w="28613" h="24598" extrusionOk="0">
                      <a:moveTo>
                        <a:pt x="28612" y="1"/>
                      </a:moveTo>
                      <a:cubicBezTo>
                        <a:pt x="14512" y="876"/>
                        <a:pt x="2911" y="11138"/>
                        <a:pt x="1" y="24597"/>
                      </a:cubicBezTo>
                      <a:lnTo>
                        <a:pt x="28612" y="24597"/>
                      </a:lnTo>
                      <a:lnTo>
                        <a:pt x="28612" y="1"/>
                      </a:lnTo>
                      <a:close/>
                    </a:path>
                  </a:pathLst>
                </a:custGeom>
                <a:solidFill>
                  <a:srgbClr val="8FA1A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 name="Google Shape;10299;p135"/>
                <p:cNvSpPr/>
                <p:nvPr/>
              </p:nvSpPr>
              <p:spPr>
                <a:xfrm>
                  <a:off x="7046588" y="2412957"/>
                  <a:ext cx="141205" cy="171743"/>
                </a:xfrm>
                <a:custGeom>
                  <a:avLst/>
                  <a:gdLst/>
                  <a:ahLst/>
                  <a:cxnLst/>
                  <a:rect l="l" t="t" r="r" b="b"/>
                  <a:pathLst>
                    <a:path w="23933" h="29109" extrusionOk="0">
                      <a:moveTo>
                        <a:pt x="0" y="1"/>
                      </a:moveTo>
                      <a:lnTo>
                        <a:pt x="0" y="29108"/>
                      </a:lnTo>
                      <a:lnTo>
                        <a:pt x="3084" y="29108"/>
                      </a:lnTo>
                      <a:cubicBezTo>
                        <a:pt x="4600" y="29108"/>
                        <a:pt x="5893" y="28049"/>
                        <a:pt x="6235" y="26573"/>
                      </a:cubicBezTo>
                      <a:cubicBezTo>
                        <a:pt x="6407" y="25832"/>
                        <a:pt x="6627" y="25104"/>
                        <a:pt x="6894" y="24391"/>
                      </a:cubicBezTo>
                      <a:cubicBezTo>
                        <a:pt x="8341" y="20534"/>
                        <a:pt x="10622" y="17038"/>
                        <a:pt x="13678" y="14001"/>
                      </a:cubicBezTo>
                      <a:cubicBezTo>
                        <a:pt x="18349" y="9356"/>
                        <a:pt x="21630" y="4529"/>
                        <a:pt x="23933" y="1"/>
                      </a:cubicBezTo>
                      <a:close/>
                    </a:path>
                  </a:pathLst>
                </a:custGeom>
                <a:solidFill>
                  <a:srgbClr val="374F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grpSp>
        <p:nvGrpSpPr>
          <p:cNvPr id="99" name="Google Shape;12825;p138"/>
          <p:cNvGrpSpPr/>
          <p:nvPr/>
        </p:nvGrpSpPr>
        <p:grpSpPr>
          <a:xfrm>
            <a:off x="7745541" y="3338452"/>
            <a:ext cx="1370468" cy="1254510"/>
            <a:chOff x="2163842" y="1506972"/>
            <a:chExt cx="382787" cy="331565"/>
          </a:xfrm>
        </p:grpSpPr>
        <p:sp>
          <p:nvSpPr>
            <p:cNvPr id="100" name="Google Shape;12826;p138"/>
            <p:cNvSpPr/>
            <p:nvPr/>
          </p:nvSpPr>
          <p:spPr>
            <a:xfrm>
              <a:off x="2247253" y="1506972"/>
              <a:ext cx="214152" cy="101768"/>
            </a:xfrm>
            <a:custGeom>
              <a:avLst/>
              <a:gdLst/>
              <a:ahLst/>
              <a:cxnLst/>
              <a:rect l="l" t="t" r="r" b="b"/>
              <a:pathLst>
                <a:path w="14303" h="6797" extrusionOk="0">
                  <a:moveTo>
                    <a:pt x="7214" y="0"/>
                  </a:moveTo>
                  <a:cubicBezTo>
                    <a:pt x="6739" y="0"/>
                    <a:pt x="6266" y="184"/>
                    <a:pt x="5908" y="552"/>
                  </a:cubicBezTo>
                  <a:lnTo>
                    <a:pt x="253" y="6123"/>
                  </a:lnTo>
                  <a:cubicBezTo>
                    <a:pt x="1" y="6376"/>
                    <a:pt x="169" y="6775"/>
                    <a:pt x="505" y="6796"/>
                  </a:cubicBezTo>
                  <a:cubicBezTo>
                    <a:pt x="610" y="6796"/>
                    <a:pt x="694" y="6754"/>
                    <a:pt x="778" y="6691"/>
                  </a:cubicBezTo>
                  <a:lnTo>
                    <a:pt x="6455" y="1099"/>
                  </a:lnTo>
                  <a:cubicBezTo>
                    <a:pt x="6665" y="878"/>
                    <a:pt x="6944" y="768"/>
                    <a:pt x="7222" y="768"/>
                  </a:cubicBezTo>
                  <a:cubicBezTo>
                    <a:pt x="7501" y="768"/>
                    <a:pt x="7780" y="878"/>
                    <a:pt x="7990" y="1099"/>
                  </a:cubicBezTo>
                  <a:lnTo>
                    <a:pt x="13456" y="6460"/>
                  </a:lnTo>
                  <a:cubicBezTo>
                    <a:pt x="13541" y="6554"/>
                    <a:pt x="13638" y="6594"/>
                    <a:pt x="13732" y="6594"/>
                  </a:cubicBezTo>
                  <a:cubicBezTo>
                    <a:pt x="14036" y="6594"/>
                    <a:pt x="14303" y="6186"/>
                    <a:pt x="13982" y="5913"/>
                  </a:cubicBezTo>
                  <a:lnTo>
                    <a:pt x="8536" y="552"/>
                  </a:lnTo>
                  <a:cubicBezTo>
                    <a:pt x="8168" y="184"/>
                    <a:pt x="7690" y="0"/>
                    <a:pt x="7214" y="0"/>
                  </a:cubicBezTo>
                  <a:close/>
                </a:path>
              </a:pathLst>
            </a:custGeom>
            <a:solidFill>
              <a:srgbClr val="344D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1" name="Google Shape;12827;p138"/>
            <p:cNvSpPr/>
            <p:nvPr/>
          </p:nvSpPr>
          <p:spPr>
            <a:xfrm>
              <a:off x="2163842" y="1812081"/>
              <a:ext cx="382787" cy="26456"/>
            </a:xfrm>
            <a:custGeom>
              <a:avLst/>
              <a:gdLst/>
              <a:ahLst/>
              <a:cxnLst/>
              <a:rect l="l" t="t" r="r" b="b"/>
              <a:pathLst>
                <a:path w="25566" h="1767" extrusionOk="0">
                  <a:moveTo>
                    <a:pt x="484" y="0"/>
                  </a:moveTo>
                  <a:cubicBezTo>
                    <a:pt x="231" y="0"/>
                    <a:pt x="21" y="210"/>
                    <a:pt x="21" y="463"/>
                  </a:cubicBezTo>
                  <a:lnTo>
                    <a:pt x="21" y="1304"/>
                  </a:lnTo>
                  <a:cubicBezTo>
                    <a:pt x="0" y="1556"/>
                    <a:pt x="210" y="1766"/>
                    <a:pt x="484" y="1766"/>
                  </a:cubicBezTo>
                  <a:lnTo>
                    <a:pt x="25103" y="1766"/>
                  </a:lnTo>
                  <a:cubicBezTo>
                    <a:pt x="25355" y="1766"/>
                    <a:pt x="25566" y="1556"/>
                    <a:pt x="25566" y="1304"/>
                  </a:cubicBezTo>
                  <a:lnTo>
                    <a:pt x="25566" y="463"/>
                  </a:lnTo>
                  <a:cubicBezTo>
                    <a:pt x="25566" y="210"/>
                    <a:pt x="25355" y="0"/>
                    <a:pt x="25103" y="0"/>
                  </a:cubicBezTo>
                  <a:close/>
                </a:path>
              </a:pathLst>
            </a:custGeom>
            <a:solidFill>
              <a:srgbClr val="91A8B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2" name="Google Shape;12828;p138"/>
            <p:cNvSpPr/>
            <p:nvPr/>
          </p:nvSpPr>
          <p:spPr>
            <a:xfrm>
              <a:off x="2178634" y="1592030"/>
              <a:ext cx="353201" cy="220066"/>
            </a:xfrm>
            <a:custGeom>
              <a:avLst/>
              <a:gdLst/>
              <a:ahLst/>
              <a:cxnLst/>
              <a:rect l="l" t="t" r="r" b="b"/>
              <a:pathLst>
                <a:path w="23590" h="14698" extrusionOk="0">
                  <a:moveTo>
                    <a:pt x="463" y="1"/>
                  </a:moveTo>
                  <a:cubicBezTo>
                    <a:pt x="210" y="1"/>
                    <a:pt x="0" y="211"/>
                    <a:pt x="0" y="464"/>
                  </a:cubicBezTo>
                  <a:lnTo>
                    <a:pt x="0" y="14234"/>
                  </a:lnTo>
                  <a:cubicBezTo>
                    <a:pt x="0" y="14487"/>
                    <a:pt x="210" y="14697"/>
                    <a:pt x="463" y="14697"/>
                  </a:cubicBezTo>
                  <a:lnTo>
                    <a:pt x="23127" y="14697"/>
                  </a:lnTo>
                  <a:cubicBezTo>
                    <a:pt x="23379" y="14697"/>
                    <a:pt x="23590" y="14487"/>
                    <a:pt x="23590" y="14234"/>
                  </a:cubicBezTo>
                  <a:lnTo>
                    <a:pt x="23590" y="464"/>
                  </a:lnTo>
                  <a:cubicBezTo>
                    <a:pt x="23590" y="211"/>
                    <a:pt x="23379" y="1"/>
                    <a:pt x="23127" y="1"/>
                  </a:cubicBezTo>
                  <a:close/>
                </a:path>
              </a:pathLst>
            </a:custGeom>
            <a:solidFill>
              <a:srgbClr val="A3B6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3" name="Google Shape;12829;p138"/>
            <p:cNvSpPr/>
            <p:nvPr/>
          </p:nvSpPr>
          <p:spPr>
            <a:xfrm>
              <a:off x="2178634" y="1592030"/>
              <a:ext cx="353201" cy="220066"/>
            </a:xfrm>
            <a:custGeom>
              <a:avLst/>
              <a:gdLst/>
              <a:ahLst/>
              <a:cxnLst/>
              <a:rect l="l" t="t" r="r" b="b"/>
              <a:pathLst>
                <a:path w="23590" h="14698" extrusionOk="0">
                  <a:moveTo>
                    <a:pt x="21992" y="1"/>
                  </a:moveTo>
                  <a:lnTo>
                    <a:pt x="21992" y="12510"/>
                  </a:lnTo>
                  <a:cubicBezTo>
                    <a:pt x="21992" y="12784"/>
                    <a:pt x="21781" y="12994"/>
                    <a:pt x="21529" y="12994"/>
                  </a:cubicBezTo>
                  <a:lnTo>
                    <a:pt x="0" y="12994"/>
                  </a:lnTo>
                  <a:lnTo>
                    <a:pt x="0" y="14234"/>
                  </a:lnTo>
                  <a:cubicBezTo>
                    <a:pt x="0" y="14487"/>
                    <a:pt x="210" y="14697"/>
                    <a:pt x="463" y="14697"/>
                  </a:cubicBezTo>
                  <a:lnTo>
                    <a:pt x="23127" y="14697"/>
                  </a:lnTo>
                  <a:cubicBezTo>
                    <a:pt x="23379" y="14697"/>
                    <a:pt x="23590" y="14487"/>
                    <a:pt x="23590" y="14234"/>
                  </a:cubicBezTo>
                  <a:lnTo>
                    <a:pt x="23590" y="464"/>
                  </a:lnTo>
                  <a:cubicBezTo>
                    <a:pt x="23590" y="211"/>
                    <a:pt x="23379" y="1"/>
                    <a:pt x="23127" y="1"/>
                  </a:cubicBezTo>
                  <a:close/>
                </a:path>
              </a:pathLst>
            </a:custGeom>
            <a:solidFill>
              <a:srgbClr val="91A8B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4" name="Google Shape;12830;p138"/>
            <p:cNvSpPr/>
            <p:nvPr/>
          </p:nvSpPr>
          <p:spPr>
            <a:xfrm>
              <a:off x="2201602" y="1615013"/>
              <a:ext cx="307251" cy="174100"/>
            </a:xfrm>
            <a:custGeom>
              <a:avLst/>
              <a:gdLst/>
              <a:ahLst/>
              <a:cxnLst/>
              <a:rect l="l" t="t" r="r" b="b"/>
              <a:pathLst>
                <a:path w="20521" h="11628" extrusionOk="0">
                  <a:moveTo>
                    <a:pt x="569" y="1"/>
                  </a:moveTo>
                  <a:cubicBezTo>
                    <a:pt x="253" y="1"/>
                    <a:pt x="1" y="253"/>
                    <a:pt x="22" y="568"/>
                  </a:cubicBezTo>
                  <a:lnTo>
                    <a:pt x="22" y="11060"/>
                  </a:lnTo>
                  <a:cubicBezTo>
                    <a:pt x="22" y="11375"/>
                    <a:pt x="253" y="11627"/>
                    <a:pt x="569" y="11627"/>
                  </a:cubicBezTo>
                  <a:lnTo>
                    <a:pt x="19953" y="11627"/>
                  </a:lnTo>
                  <a:cubicBezTo>
                    <a:pt x="20268" y="11627"/>
                    <a:pt x="20521" y="11375"/>
                    <a:pt x="20521" y="11060"/>
                  </a:cubicBezTo>
                  <a:lnTo>
                    <a:pt x="20521" y="568"/>
                  </a:lnTo>
                  <a:cubicBezTo>
                    <a:pt x="20521" y="253"/>
                    <a:pt x="20268" y="1"/>
                    <a:pt x="19953" y="1"/>
                  </a:cubicBezTo>
                  <a:close/>
                </a:path>
              </a:pathLst>
            </a:custGeom>
            <a:solidFill>
              <a:srgbClr val="435D7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5" name="Google Shape;12831;p138"/>
            <p:cNvSpPr/>
            <p:nvPr/>
          </p:nvSpPr>
          <p:spPr>
            <a:xfrm>
              <a:off x="2201932" y="1615013"/>
              <a:ext cx="306921" cy="173786"/>
            </a:xfrm>
            <a:custGeom>
              <a:avLst/>
              <a:gdLst/>
              <a:ahLst/>
              <a:cxnLst/>
              <a:rect l="l" t="t" r="r" b="b"/>
              <a:pathLst>
                <a:path w="20499" h="11607" extrusionOk="0">
                  <a:moveTo>
                    <a:pt x="19153" y="1"/>
                  </a:moveTo>
                  <a:lnTo>
                    <a:pt x="19153" y="8810"/>
                  </a:lnTo>
                  <a:cubicBezTo>
                    <a:pt x="19153" y="9609"/>
                    <a:pt x="18501" y="10261"/>
                    <a:pt x="17702" y="10261"/>
                  </a:cubicBezTo>
                  <a:lnTo>
                    <a:pt x="0" y="10261"/>
                  </a:lnTo>
                  <a:lnTo>
                    <a:pt x="0" y="11060"/>
                  </a:lnTo>
                  <a:cubicBezTo>
                    <a:pt x="0" y="11354"/>
                    <a:pt x="231" y="11606"/>
                    <a:pt x="547" y="11606"/>
                  </a:cubicBezTo>
                  <a:lnTo>
                    <a:pt x="19931" y="11606"/>
                  </a:lnTo>
                  <a:cubicBezTo>
                    <a:pt x="20246" y="11606"/>
                    <a:pt x="20499" y="11354"/>
                    <a:pt x="20499" y="11060"/>
                  </a:cubicBezTo>
                  <a:lnTo>
                    <a:pt x="20499" y="568"/>
                  </a:lnTo>
                  <a:cubicBezTo>
                    <a:pt x="20499" y="253"/>
                    <a:pt x="20246" y="1"/>
                    <a:pt x="19931" y="1"/>
                  </a:cubicBezTo>
                  <a:close/>
                </a:path>
              </a:pathLst>
            </a:custGeom>
            <a:solidFill>
              <a:srgbClr val="2B45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6" name="Google Shape;12832;p138"/>
            <p:cNvSpPr/>
            <p:nvPr/>
          </p:nvSpPr>
          <p:spPr>
            <a:xfrm>
              <a:off x="2254500" y="1777450"/>
              <a:ext cx="76824" cy="34646"/>
            </a:xfrm>
            <a:custGeom>
              <a:avLst/>
              <a:gdLst/>
              <a:ahLst/>
              <a:cxnLst/>
              <a:rect l="l" t="t" r="r" b="b"/>
              <a:pathLst>
                <a:path w="5131" h="2314" extrusionOk="0">
                  <a:moveTo>
                    <a:pt x="946" y="0"/>
                  </a:moveTo>
                  <a:cubicBezTo>
                    <a:pt x="421" y="0"/>
                    <a:pt x="0" y="421"/>
                    <a:pt x="0" y="946"/>
                  </a:cubicBezTo>
                  <a:lnTo>
                    <a:pt x="0" y="2313"/>
                  </a:lnTo>
                  <a:lnTo>
                    <a:pt x="5130" y="2313"/>
                  </a:lnTo>
                  <a:lnTo>
                    <a:pt x="5130" y="946"/>
                  </a:lnTo>
                  <a:cubicBezTo>
                    <a:pt x="5130" y="421"/>
                    <a:pt x="4710" y="0"/>
                    <a:pt x="4184" y="0"/>
                  </a:cubicBezTo>
                  <a:close/>
                </a:path>
              </a:pathLst>
            </a:custGeom>
            <a:solidFill>
              <a:srgbClr val="E3E9E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7" name="Google Shape;12833;p138"/>
            <p:cNvSpPr/>
            <p:nvPr/>
          </p:nvSpPr>
          <p:spPr>
            <a:xfrm>
              <a:off x="2300765" y="1777450"/>
              <a:ext cx="30873" cy="34646"/>
            </a:xfrm>
            <a:custGeom>
              <a:avLst/>
              <a:gdLst/>
              <a:ahLst/>
              <a:cxnLst/>
              <a:rect l="l" t="t" r="r" b="b"/>
              <a:pathLst>
                <a:path w="2062" h="2314" extrusionOk="0">
                  <a:moveTo>
                    <a:pt x="1" y="0"/>
                  </a:moveTo>
                  <a:cubicBezTo>
                    <a:pt x="316" y="211"/>
                    <a:pt x="505" y="568"/>
                    <a:pt x="505" y="946"/>
                  </a:cubicBezTo>
                  <a:lnTo>
                    <a:pt x="505" y="2313"/>
                  </a:lnTo>
                  <a:lnTo>
                    <a:pt x="2061" y="2313"/>
                  </a:lnTo>
                  <a:lnTo>
                    <a:pt x="2061" y="946"/>
                  </a:lnTo>
                  <a:cubicBezTo>
                    <a:pt x="2061" y="421"/>
                    <a:pt x="1620" y="0"/>
                    <a:pt x="1094" y="0"/>
                  </a:cubicBezTo>
                  <a:close/>
                </a:path>
              </a:pathLst>
            </a:custGeom>
            <a:solidFill>
              <a:srgbClr val="91A8B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87595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grpSp>
        <p:nvGrpSpPr>
          <p:cNvPr id="807" name="Google Shape;807;p41"/>
          <p:cNvGrpSpPr/>
          <p:nvPr/>
        </p:nvGrpSpPr>
        <p:grpSpPr>
          <a:xfrm flipH="1">
            <a:off x="713233" y="1094974"/>
            <a:ext cx="2158167" cy="3633951"/>
            <a:chOff x="6272608" y="1094974"/>
            <a:chExt cx="2158167" cy="3633951"/>
          </a:xfrm>
        </p:grpSpPr>
        <p:grpSp>
          <p:nvGrpSpPr>
            <p:cNvPr id="808" name="Google Shape;808;p41"/>
            <p:cNvGrpSpPr/>
            <p:nvPr/>
          </p:nvGrpSpPr>
          <p:grpSpPr>
            <a:xfrm>
              <a:off x="6953540" y="1489208"/>
              <a:ext cx="1477235" cy="3239717"/>
              <a:chOff x="4654815" y="1489208"/>
              <a:chExt cx="1477235" cy="3239717"/>
            </a:xfrm>
          </p:grpSpPr>
          <p:sp>
            <p:nvSpPr>
              <p:cNvPr id="809" name="Google Shape;809;p41"/>
              <p:cNvSpPr/>
              <p:nvPr/>
            </p:nvSpPr>
            <p:spPr>
              <a:xfrm>
                <a:off x="5253963" y="4020850"/>
                <a:ext cx="316200" cy="70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p:cNvSpPr/>
              <p:nvPr/>
            </p:nvSpPr>
            <p:spPr>
              <a:xfrm>
                <a:off x="5815850" y="4331125"/>
                <a:ext cx="316200" cy="397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1" name="Google Shape;811;p41"/>
              <p:cNvGrpSpPr/>
              <p:nvPr/>
            </p:nvGrpSpPr>
            <p:grpSpPr>
              <a:xfrm>
                <a:off x="4654815" y="1489208"/>
                <a:ext cx="1477232" cy="2841918"/>
                <a:chOff x="6953553" y="1886858"/>
                <a:chExt cx="1477232" cy="2841918"/>
              </a:xfrm>
            </p:grpSpPr>
            <p:sp>
              <p:nvSpPr>
                <p:cNvPr id="812" name="Google Shape;812;p41"/>
                <p:cNvSpPr/>
                <p:nvPr/>
              </p:nvSpPr>
              <p:spPr>
                <a:xfrm>
                  <a:off x="8129145" y="4610526"/>
                  <a:ext cx="301639" cy="118249"/>
                </a:xfrm>
                <a:custGeom>
                  <a:avLst/>
                  <a:gdLst/>
                  <a:ahLst/>
                  <a:cxnLst/>
                  <a:rect l="l" t="t" r="r" b="b"/>
                  <a:pathLst>
                    <a:path w="6293" h="2467" extrusionOk="0">
                      <a:moveTo>
                        <a:pt x="2558" y="1"/>
                      </a:moveTo>
                      <a:cubicBezTo>
                        <a:pt x="2558" y="1"/>
                        <a:pt x="1017" y="1187"/>
                        <a:pt x="703" y="1353"/>
                      </a:cubicBezTo>
                      <a:cubicBezTo>
                        <a:pt x="388" y="1520"/>
                        <a:pt x="1" y="2115"/>
                        <a:pt x="83" y="2465"/>
                      </a:cubicBezTo>
                      <a:lnTo>
                        <a:pt x="5826" y="2465"/>
                      </a:lnTo>
                      <a:cubicBezTo>
                        <a:pt x="5834" y="2466"/>
                        <a:pt x="5841" y="2466"/>
                        <a:pt x="5849" y="2466"/>
                      </a:cubicBezTo>
                      <a:cubicBezTo>
                        <a:pt x="6292" y="2466"/>
                        <a:pt x="6006" y="1259"/>
                        <a:pt x="5689" y="1"/>
                      </a:cubicBezTo>
                      <a:close/>
                    </a:path>
                  </a:pathLst>
                </a:custGeom>
                <a:solidFill>
                  <a:srgbClr val="E06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1"/>
                <p:cNvSpPr/>
                <p:nvPr/>
              </p:nvSpPr>
              <p:spPr>
                <a:xfrm>
                  <a:off x="7560186" y="4301937"/>
                  <a:ext cx="316115" cy="118202"/>
                </a:xfrm>
                <a:custGeom>
                  <a:avLst/>
                  <a:gdLst/>
                  <a:ahLst/>
                  <a:cxnLst/>
                  <a:rect l="l" t="t" r="r" b="b"/>
                  <a:pathLst>
                    <a:path w="6595" h="2466" extrusionOk="0">
                      <a:moveTo>
                        <a:pt x="2860" y="1"/>
                      </a:moveTo>
                      <a:cubicBezTo>
                        <a:pt x="2860" y="1"/>
                        <a:pt x="989" y="1066"/>
                        <a:pt x="675" y="1233"/>
                      </a:cubicBezTo>
                      <a:cubicBezTo>
                        <a:pt x="361" y="1399"/>
                        <a:pt x="0" y="2115"/>
                        <a:pt x="82" y="2464"/>
                      </a:cubicBezTo>
                      <a:lnTo>
                        <a:pt x="6129" y="2464"/>
                      </a:lnTo>
                      <a:cubicBezTo>
                        <a:pt x="6137" y="2465"/>
                        <a:pt x="6144" y="2465"/>
                        <a:pt x="6152" y="2465"/>
                      </a:cubicBezTo>
                      <a:cubicBezTo>
                        <a:pt x="6595" y="2465"/>
                        <a:pt x="6309" y="1258"/>
                        <a:pt x="5991" y="1"/>
                      </a:cubicBezTo>
                      <a:close/>
                    </a:path>
                  </a:pathLst>
                </a:custGeom>
                <a:solidFill>
                  <a:srgbClr val="E06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1"/>
                <p:cNvSpPr/>
                <p:nvPr/>
              </p:nvSpPr>
              <p:spPr>
                <a:xfrm>
                  <a:off x="7293826" y="3157357"/>
                  <a:ext cx="869016" cy="1154742"/>
                </a:xfrm>
                <a:custGeom>
                  <a:avLst/>
                  <a:gdLst/>
                  <a:ahLst/>
                  <a:cxnLst/>
                  <a:rect l="l" t="t" r="r" b="b"/>
                  <a:pathLst>
                    <a:path w="18130" h="24091" extrusionOk="0">
                      <a:moveTo>
                        <a:pt x="10967" y="1"/>
                      </a:moveTo>
                      <a:cubicBezTo>
                        <a:pt x="7163" y="3504"/>
                        <a:pt x="3784" y="6907"/>
                        <a:pt x="1070" y="10154"/>
                      </a:cubicBezTo>
                      <a:cubicBezTo>
                        <a:pt x="113" y="11276"/>
                        <a:pt x="0" y="13037"/>
                        <a:pt x="1070" y="14389"/>
                      </a:cubicBezTo>
                      <a:lnTo>
                        <a:pt x="8101" y="23880"/>
                      </a:lnTo>
                      <a:cubicBezTo>
                        <a:pt x="8701" y="24016"/>
                        <a:pt x="9322" y="24091"/>
                        <a:pt x="9967" y="24091"/>
                      </a:cubicBezTo>
                      <a:cubicBezTo>
                        <a:pt x="10574" y="24091"/>
                        <a:pt x="11202" y="24024"/>
                        <a:pt x="11856" y="23880"/>
                      </a:cubicBezTo>
                      <a:cubicBezTo>
                        <a:pt x="11856" y="23880"/>
                        <a:pt x="10709" y="17628"/>
                        <a:pt x="7052" y="12292"/>
                      </a:cubicBezTo>
                      <a:cubicBezTo>
                        <a:pt x="9971" y="9865"/>
                        <a:pt x="16715" y="4990"/>
                        <a:pt x="18130" y="1344"/>
                      </a:cubicBezTo>
                      <a:lnTo>
                        <a:pt x="10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1"/>
                <p:cNvSpPr/>
                <p:nvPr/>
              </p:nvSpPr>
              <p:spPr>
                <a:xfrm>
                  <a:off x="7865900" y="3042702"/>
                  <a:ext cx="544609" cy="1589921"/>
                </a:xfrm>
                <a:custGeom>
                  <a:avLst/>
                  <a:gdLst/>
                  <a:ahLst/>
                  <a:cxnLst/>
                  <a:rect l="l" t="t" r="r" b="b"/>
                  <a:pathLst>
                    <a:path w="11362" h="33170" extrusionOk="0">
                      <a:moveTo>
                        <a:pt x="989" y="1"/>
                      </a:moveTo>
                      <a:lnTo>
                        <a:pt x="1" y="2110"/>
                      </a:lnTo>
                      <a:cubicBezTo>
                        <a:pt x="987" y="10382"/>
                        <a:pt x="2706" y="18719"/>
                        <a:pt x="8056" y="32710"/>
                      </a:cubicBezTo>
                      <a:cubicBezTo>
                        <a:pt x="8346" y="33014"/>
                        <a:pt x="8814" y="33170"/>
                        <a:pt x="9392" y="33170"/>
                      </a:cubicBezTo>
                      <a:cubicBezTo>
                        <a:pt x="9962" y="33170"/>
                        <a:pt x="10640" y="33018"/>
                        <a:pt x="11361" y="32710"/>
                      </a:cubicBezTo>
                      <a:lnTo>
                        <a:pt x="8376" y="8576"/>
                      </a:lnTo>
                      <a:cubicBezTo>
                        <a:pt x="9324" y="5807"/>
                        <a:pt x="8612" y="4001"/>
                        <a:pt x="8612" y="4001"/>
                      </a:cubicBezTo>
                      <a:lnTo>
                        <a:pt x="4166" y="1147"/>
                      </a:lnTo>
                      <a:lnTo>
                        <a:pt x="9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1"/>
                <p:cNvSpPr/>
                <p:nvPr/>
              </p:nvSpPr>
              <p:spPr>
                <a:xfrm>
                  <a:off x="7896097" y="3279537"/>
                  <a:ext cx="29383" cy="229740"/>
                </a:xfrm>
                <a:custGeom>
                  <a:avLst/>
                  <a:gdLst/>
                  <a:ahLst/>
                  <a:cxnLst/>
                  <a:rect l="l" t="t" r="r" b="b"/>
                  <a:pathLst>
                    <a:path w="613" h="4793" extrusionOk="0">
                      <a:moveTo>
                        <a:pt x="181" y="0"/>
                      </a:moveTo>
                      <a:lnTo>
                        <a:pt x="181" y="0"/>
                      </a:lnTo>
                      <a:cubicBezTo>
                        <a:pt x="179" y="26"/>
                        <a:pt x="0" y="2564"/>
                        <a:pt x="453" y="4793"/>
                      </a:cubicBezTo>
                      <a:lnTo>
                        <a:pt x="613" y="4760"/>
                      </a:lnTo>
                      <a:cubicBezTo>
                        <a:pt x="164" y="2553"/>
                        <a:pt x="342" y="37"/>
                        <a:pt x="344" y="13"/>
                      </a:cubicBezTo>
                      <a:lnTo>
                        <a:pt x="181" y="0"/>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1"/>
                <p:cNvSpPr/>
                <p:nvPr/>
              </p:nvSpPr>
              <p:spPr>
                <a:xfrm>
                  <a:off x="7584488" y="3709252"/>
                  <a:ext cx="54116" cy="47357"/>
                </a:xfrm>
                <a:custGeom>
                  <a:avLst/>
                  <a:gdLst/>
                  <a:ahLst/>
                  <a:cxnLst/>
                  <a:rect l="l" t="t" r="r" b="b"/>
                  <a:pathLst>
                    <a:path w="1129" h="988" extrusionOk="0">
                      <a:moveTo>
                        <a:pt x="567" y="1"/>
                      </a:moveTo>
                      <a:lnTo>
                        <a:pt x="432" y="91"/>
                      </a:lnTo>
                      <a:lnTo>
                        <a:pt x="848" y="714"/>
                      </a:lnTo>
                      <a:lnTo>
                        <a:pt x="0" y="826"/>
                      </a:lnTo>
                      <a:lnTo>
                        <a:pt x="22" y="988"/>
                      </a:lnTo>
                      <a:lnTo>
                        <a:pt x="1129" y="842"/>
                      </a:lnTo>
                      <a:lnTo>
                        <a:pt x="567" y="1"/>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1"/>
                <p:cNvSpPr/>
                <p:nvPr/>
              </p:nvSpPr>
              <p:spPr>
                <a:xfrm>
                  <a:off x="8026857" y="3267026"/>
                  <a:ext cx="112737" cy="108280"/>
                </a:xfrm>
                <a:custGeom>
                  <a:avLst/>
                  <a:gdLst/>
                  <a:ahLst/>
                  <a:cxnLst/>
                  <a:rect l="l" t="t" r="r" b="b"/>
                  <a:pathLst>
                    <a:path w="2352" h="2259" extrusionOk="0">
                      <a:moveTo>
                        <a:pt x="148" y="0"/>
                      </a:moveTo>
                      <a:lnTo>
                        <a:pt x="0" y="70"/>
                      </a:lnTo>
                      <a:cubicBezTo>
                        <a:pt x="32" y="136"/>
                        <a:pt x="790" y="1698"/>
                        <a:pt x="2295" y="2259"/>
                      </a:cubicBezTo>
                      <a:lnTo>
                        <a:pt x="2351" y="2106"/>
                      </a:lnTo>
                      <a:cubicBezTo>
                        <a:pt x="911" y="1569"/>
                        <a:pt x="155" y="15"/>
                        <a:pt x="148" y="0"/>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1"/>
                <p:cNvSpPr/>
                <p:nvPr/>
              </p:nvSpPr>
              <p:spPr>
                <a:xfrm>
                  <a:off x="7019460" y="2946837"/>
                  <a:ext cx="330926" cy="182862"/>
                </a:xfrm>
                <a:custGeom>
                  <a:avLst/>
                  <a:gdLst/>
                  <a:ahLst/>
                  <a:cxnLst/>
                  <a:rect l="l" t="t" r="r" b="b"/>
                  <a:pathLst>
                    <a:path w="6904" h="3815" extrusionOk="0">
                      <a:moveTo>
                        <a:pt x="3188" y="1"/>
                      </a:moveTo>
                      <a:cubicBezTo>
                        <a:pt x="2949" y="1"/>
                        <a:pt x="2690" y="13"/>
                        <a:pt x="2412" y="40"/>
                      </a:cubicBezTo>
                      <a:cubicBezTo>
                        <a:pt x="2361" y="51"/>
                        <a:pt x="2313" y="91"/>
                        <a:pt x="2321" y="158"/>
                      </a:cubicBezTo>
                      <a:cubicBezTo>
                        <a:pt x="2538" y="751"/>
                        <a:pt x="3615" y="517"/>
                        <a:pt x="3676" y="764"/>
                      </a:cubicBezTo>
                      <a:cubicBezTo>
                        <a:pt x="3676" y="764"/>
                        <a:pt x="896" y="1311"/>
                        <a:pt x="576" y="1432"/>
                      </a:cubicBezTo>
                      <a:cubicBezTo>
                        <a:pt x="1" y="1592"/>
                        <a:pt x="106" y="2129"/>
                        <a:pt x="488" y="2129"/>
                      </a:cubicBezTo>
                      <a:cubicBezTo>
                        <a:pt x="501" y="2129"/>
                        <a:pt x="515" y="2128"/>
                        <a:pt x="529" y="2127"/>
                      </a:cubicBezTo>
                      <a:lnTo>
                        <a:pt x="529" y="2127"/>
                      </a:lnTo>
                      <a:cubicBezTo>
                        <a:pt x="200" y="2221"/>
                        <a:pt x="313" y="2740"/>
                        <a:pt x="767" y="2740"/>
                      </a:cubicBezTo>
                      <a:cubicBezTo>
                        <a:pt x="810" y="2740"/>
                        <a:pt x="856" y="2735"/>
                        <a:pt x="906" y="2725"/>
                      </a:cubicBezTo>
                      <a:lnTo>
                        <a:pt x="906" y="2725"/>
                      </a:lnTo>
                      <a:cubicBezTo>
                        <a:pt x="627" y="2810"/>
                        <a:pt x="519" y="3366"/>
                        <a:pt x="1207" y="3366"/>
                      </a:cubicBezTo>
                      <a:cubicBezTo>
                        <a:pt x="1223" y="3366"/>
                        <a:pt x="1239" y="3365"/>
                        <a:pt x="1256" y="3365"/>
                      </a:cubicBezTo>
                      <a:cubicBezTo>
                        <a:pt x="1329" y="3359"/>
                        <a:pt x="1643" y="3327"/>
                        <a:pt x="1672" y="3327"/>
                      </a:cubicBezTo>
                      <a:cubicBezTo>
                        <a:pt x="1677" y="3327"/>
                        <a:pt x="1674" y="3328"/>
                        <a:pt x="1663" y="3330"/>
                      </a:cubicBezTo>
                      <a:cubicBezTo>
                        <a:pt x="1500" y="3371"/>
                        <a:pt x="1541" y="3814"/>
                        <a:pt x="2066" y="3814"/>
                      </a:cubicBezTo>
                      <a:cubicBezTo>
                        <a:pt x="2088" y="3814"/>
                        <a:pt x="2111" y="3813"/>
                        <a:pt x="2135" y="3812"/>
                      </a:cubicBezTo>
                      <a:cubicBezTo>
                        <a:pt x="2135" y="3812"/>
                        <a:pt x="2136" y="3812"/>
                        <a:pt x="2136" y="3812"/>
                      </a:cubicBezTo>
                      <a:cubicBezTo>
                        <a:pt x="2156" y="3812"/>
                        <a:pt x="4446" y="3811"/>
                        <a:pt x="5292" y="3363"/>
                      </a:cubicBezTo>
                      <a:cubicBezTo>
                        <a:pt x="5457" y="3276"/>
                        <a:pt x="6903" y="2805"/>
                        <a:pt x="6710" y="1610"/>
                      </a:cubicBezTo>
                      <a:cubicBezTo>
                        <a:pt x="6595" y="892"/>
                        <a:pt x="5910" y="543"/>
                        <a:pt x="5384" y="380"/>
                      </a:cubicBezTo>
                      <a:cubicBezTo>
                        <a:pt x="5094" y="290"/>
                        <a:pt x="4376" y="1"/>
                        <a:pt x="3188" y="1"/>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1"/>
                <p:cNvSpPr/>
                <p:nvPr/>
              </p:nvSpPr>
              <p:spPr>
                <a:xfrm>
                  <a:off x="7099891" y="3088286"/>
                  <a:ext cx="81054" cy="22960"/>
                </a:xfrm>
                <a:custGeom>
                  <a:avLst/>
                  <a:gdLst/>
                  <a:ahLst/>
                  <a:cxnLst/>
                  <a:rect l="l" t="t" r="r" b="b"/>
                  <a:pathLst>
                    <a:path w="1691" h="479" extrusionOk="0">
                      <a:moveTo>
                        <a:pt x="1660" y="1"/>
                      </a:moveTo>
                      <a:lnTo>
                        <a:pt x="0" y="317"/>
                      </a:lnTo>
                      <a:lnTo>
                        <a:pt x="31" y="478"/>
                      </a:lnTo>
                      <a:lnTo>
                        <a:pt x="1690" y="162"/>
                      </a:lnTo>
                      <a:lnTo>
                        <a:pt x="1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1"/>
                <p:cNvSpPr/>
                <p:nvPr/>
              </p:nvSpPr>
              <p:spPr>
                <a:xfrm>
                  <a:off x="7062695" y="3057945"/>
                  <a:ext cx="107417" cy="23966"/>
                </a:xfrm>
                <a:custGeom>
                  <a:avLst/>
                  <a:gdLst/>
                  <a:ahLst/>
                  <a:cxnLst/>
                  <a:rect l="l" t="t" r="r" b="b"/>
                  <a:pathLst>
                    <a:path w="2241" h="500" extrusionOk="0">
                      <a:moveTo>
                        <a:pt x="2216" y="0"/>
                      </a:moveTo>
                      <a:lnTo>
                        <a:pt x="1" y="339"/>
                      </a:lnTo>
                      <a:lnTo>
                        <a:pt x="25" y="499"/>
                      </a:lnTo>
                      <a:lnTo>
                        <a:pt x="2241" y="161"/>
                      </a:lnTo>
                      <a:lnTo>
                        <a:pt x="22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1"/>
                <p:cNvSpPr/>
                <p:nvPr/>
              </p:nvSpPr>
              <p:spPr>
                <a:xfrm>
                  <a:off x="7044433" y="3024009"/>
                  <a:ext cx="118441" cy="28472"/>
                </a:xfrm>
                <a:custGeom>
                  <a:avLst/>
                  <a:gdLst/>
                  <a:ahLst/>
                  <a:cxnLst/>
                  <a:rect l="l" t="t" r="r" b="b"/>
                  <a:pathLst>
                    <a:path w="2471" h="594" extrusionOk="0">
                      <a:moveTo>
                        <a:pt x="2442" y="0"/>
                      </a:moveTo>
                      <a:lnTo>
                        <a:pt x="0" y="433"/>
                      </a:lnTo>
                      <a:lnTo>
                        <a:pt x="29" y="594"/>
                      </a:lnTo>
                      <a:lnTo>
                        <a:pt x="2470" y="160"/>
                      </a:lnTo>
                      <a:lnTo>
                        <a:pt x="24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1"/>
                <p:cNvSpPr/>
                <p:nvPr/>
              </p:nvSpPr>
              <p:spPr>
                <a:xfrm>
                  <a:off x="7156259" y="3012169"/>
                  <a:ext cx="32546" cy="93229"/>
                </a:xfrm>
                <a:custGeom>
                  <a:avLst/>
                  <a:gdLst/>
                  <a:ahLst/>
                  <a:cxnLst/>
                  <a:rect l="l" t="t" r="r" b="b"/>
                  <a:pathLst>
                    <a:path w="679" h="1945" extrusionOk="0">
                      <a:moveTo>
                        <a:pt x="162" y="0"/>
                      </a:moveTo>
                      <a:lnTo>
                        <a:pt x="1" y="26"/>
                      </a:lnTo>
                      <a:cubicBezTo>
                        <a:pt x="128" y="839"/>
                        <a:pt x="302" y="1467"/>
                        <a:pt x="532" y="1944"/>
                      </a:cubicBezTo>
                      <a:lnTo>
                        <a:pt x="678" y="1874"/>
                      </a:lnTo>
                      <a:cubicBezTo>
                        <a:pt x="456" y="1410"/>
                        <a:pt x="287" y="798"/>
                        <a:pt x="1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1"/>
                <p:cNvSpPr/>
                <p:nvPr/>
              </p:nvSpPr>
              <p:spPr>
                <a:xfrm>
                  <a:off x="7191873" y="2982211"/>
                  <a:ext cx="71563" cy="57711"/>
                </a:xfrm>
                <a:custGeom>
                  <a:avLst/>
                  <a:gdLst/>
                  <a:ahLst/>
                  <a:cxnLst/>
                  <a:rect l="l" t="t" r="r" b="b"/>
                  <a:pathLst>
                    <a:path w="1493" h="1204" extrusionOk="0">
                      <a:moveTo>
                        <a:pt x="156" y="0"/>
                      </a:moveTo>
                      <a:lnTo>
                        <a:pt x="1" y="52"/>
                      </a:lnTo>
                      <a:cubicBezTo>
                        <a:pt x="5" y="63"/>
                        <a:pt x="376" y="1117"/>
                        <a:pt x="1479" y="1203"/>
                      </a:cubicBezTo>
                      <a:lnTo>
                        <a:pt x="1492" y="1040"/>
                      </a:lnTo>
                      <a:cubicBezTo>
                        <a:pt x="497" y="962"/>
                        <a:pt x="169" y="39"/>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1"/>
                <p:cNvSpPr/>
                <p:nvPr/>
              </p:nvSpPr>
              <p:spPr>
                <a:xfrm>
                  <a:off x="7269620" y="2469909"/>
                  <a:ext cx="689845" cy="665111"/>
                </a:xfrm>
                <a:custGeom>
                  <a:avLst/>
                  <a:gdLst/>
                  <a:ahLst/>
                  <a:cxnLst/>
                  <a:rect l="l" t="t" r="r" b="b"/>
                  <a:pathLst>
                    <a:path w="14392" h="13876" extrusionOk="0">
                      <a:moveTo>
                        <a:pt x="9485" y="1"/>
                      </a:moveTo>
                      <a:lnTo>
                        <a:pt x="8004" y="8431"/>
                      </a:lnTo>
                      <a:lnTo>
                        <a:pt x="0" y="10152"/>
                      </a:lnTo>
                      <a:cubicBezTo>
                        <a:pt x="724" y="11104"/>
                        <a:pt x="976" y="12641"/>
                        <a:pt x="616" y="13875"/>
                      </a:cubicBezTo>
                      <a:lnTo>
                        <a:pt x="9609" y="12821"/>
                      </a:lnTo>
                      <a:cubicBezTo>
                        <a:pt x="11276" y="12543"/>
                        <a:pt x="11629" y="11720"/>
                        <a:pt x="12087" y="10132"/>
                      </a:cubicBezTo>
                      <a:lnTo>
                        <a:pt x="14391" y="1084"/>
                      </a:lnTo>
                      <a:lnTo>
                        <a:pt x="94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1"/>
                <p:cNvSpPr/>
                <p:nvPr/>
              </p:nvSpPr>
              <p:spPr>
                <a:xfrm>
                  <a:off x="7312759" y="2944728"/>
                  <a:ext cx="53013" cy="183390"/>
                </a:xfrm>
                <a:custGeom>
                  <a:avLst/>
                  <a:gdLst/>
                  <a:ahLst/>
                  <a:cxnLst/>
                  <a:rect l="l" t="t" r="r" b="b"/>
                  <a:pathLst>
                    <a:path w="1106" h="3826" extrusionOk="0">
                      <a:moveTo>
                        <a:pt x="136" y="0"/>
                      </a:moveTo>
                      <a:lnTo>
                        <a:pt x="0" y="89"/>
                      </a:lnTo>
                      <a:cubicBezTo>
                        <a:pt x="686" y="1127"/>
                        <a:pt x="941" y="2343"/>
                        <a:pt x="781" y="3807"/>
                      </a:cubicBezTo>
                      <a:lnTo>
                        <a:pt x="943" y="3825"/>
                      </a:lnTo>
                      <a:lnTo>
                        <a:pt x="943" y="3826"/>
                      </a:lnTo>
                      <a:cubicBezTo>
                        <a:pt x="1106" y="2343"/>
                        <a:pt x="834" y="1056"/>
                        <a:pt x="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1"/>
                <p:cNvSpPr/>
                <p:nvPr/>
              </p:nvSpPr>
              <p:spPr>
                <a:xfrm>
                  <a:off x="7583002" y="1976636"/>
                  <a:ext cx="86087" cy="161149"/>
                </a:xfrm>
                <a:custGeom>
                  <a:avLst/>
                  <a:gdLst/>
                  <a:ahLst/>
                  <a:cxnLst/>
                  <a:rect l="l" t="t" r="r" b="b"/>
                  <a:pathLst>
                    <a:path w="1796" h="3362" extrusionOk="0">
                      <a:moveTo>
                        <a:pt x="1433" y="0"/>
                      </a:moveTo>
                      <a:cubicBezTo>
                        <a:pt x="1433" y="0"/>
                        <a:pt x="612" y="254"/>
                        <a:pt x="604" y="293"/>
                      </a:cubicBezTo>
                      <a:cubicBezTo>
                        <a:pt x="411" y="577"/>
                        <a:pt x="1" y="1613"/>
                        <a:pt x="369" y="2984"/>
                      </a:cubicBezTo>
                      <a:cubicBezTo>
                        <a:pt x="440" y="3251"/>
                        <a:pt x="529" y="3361"/>
                        <a:pt x="628" y="3361"/>
                      </a:cubicBezTo>
                      <a:cubicBezTo>
                        <a:pt x="1102" y="3361"/>
                        <a:pt x="1795" y="813"/>
                        <a:pt x="1795" y="813"/>
                      </a:cubicBezTo>
                      <a:lnTo>
                        <a:pt x="14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1"/>
                <p:cNvSpPr/>
                <p:nvPr/>
              </p:nvSpPr>
              <p:spPr>
                <a:xfrm>
                  <a:off x="7459480" y="1990200"/>
                  <a:ext cx="410398" cy="486659"/>
                </a:xfrm>
                <a:custGeom>
                  <a:avLst/>
                  <a:gdLst/>
                  <a:ahLst/>
                  <a:cxnLst/>
                  <a:rect l="l" t="t" r="r" b="b"/>
                  <a:pathLst>
                    <a:path w="8562" h="10153" extrusionOk="0">
                      <a:moveTo>
                        <a:pt x="3482" y="0"/>
                      </a:moveTo>
                      <a:cubicBezTo>
                        <a:pt x="3482" y="0"/>
                        <a:pt x="0" y="5480"/>
                        <a:pt x="2744" y="7072"/>
                      </a:cubicBezTo>
                      <a:cubicBezTo>
                        <a:pt x="3013" y="7273"/>
                        <a:pt x="3473" y="7383"/>
                        <a:pt x="3905" y="7383"/>
                      </a:cubicBezTo>
                      <a:cubicBezTo>
                        <a:pt x="3913" y="7383"/>
                        <a:pt x="3921" y="7383"/>
                        <a:pt x="3928" y="7383"/>
                      </a:cubicBezTo>
                      <a:lnTo>
                        <a:pt x="4833" y="10152"/>
                      </a:lnTo>
                      <a:lnTo>
                        <a:pt x="8220" y="8554"/>
                      </a:lnTo>
                      <a:cubicBezTo>
                        <a:pt x="8220" y="8554"/>
                        <a:pt x="7668" y="6993"/>
                        <a:pt x="7701" y="6342"/>
                      </a:cubicBezTo>
                      <a:cubicBezTo>
                        <a:pt x="8562" y="4407"/>
                        <a:pt x="8400" y="2815"/>
                        <a:pt x="8400" y="2815"/>
                      </a:cubicBezTo>
                      <a:lnTo>
                        <a:pt x="7228" y="669"/>
                      </a:lnTo>
                      <a:lnTo>
                        <a:pt x="5132" y="294"/>
                      </a:lnTo>
                      <a:lnTo>
                        <a:pt x="3912" y="425"/>
                      </a:lnTo>
                      <a:lnTo>
                        <a:pt x="3482" y="0"/>
                      </a:ln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p:cNvSpPr/>
                <p:nvPr/>
              </p:nvSpPr>
              <p:spPr>
                <a:xfrm>
                  <a:off x="7584105" y="1886858"/>
                  <a:ext cx="376030" cy="409967"/>
                </a:xfrm>
                <a:custGeom>
                  <a:avLst/>
                  <a:gdLst/>
                  <a:ahLst/>
                  <a:cxnLst/>
                  <a:rect l="l" t="t" r="r" b="b"/>
                  <a:pathLst>
                    <a:path w="7845" h="8553" extrusionOk="0">
                      <a:moveTo>
                        <a:pt x="1448" y="0"/>
                      </a:moveTo>
                      <a:cubicBezTo>
                        <a:pt x="1357" y="0"/>
                        <a:pt x="1261" y="6"/>
                        <a:pt x="1161" y="17"/>
                      </a:cubicBezTo>
                      <a:cubicBezTo>
                        <a:pt x="368" y="125"/>
                        <a:pt x="99" y="848"/>
                        <a:pt x="53" y="1434"/>
                      </a:cubicBezTo>
                      <a:cubicBezTo>
                        <a:pt x="0" y="2104"/>
                        <a:pt x="323" y="2748"/>
                        <a:pt x="900" y="3099"/>
                      </a:cubicBezTo>
                      <a:cubicBezTo>
                        <a:pt x="2430" y="4032"/>
                        <a:pt x="4662" y="4353"/>
                        <a:pt x="4662" y="4353"/>
                      </a:cubicBezTo>
                      <a:cubicBezTo>
                        <a:pt x="4235" y="5335"/>
                        <a:pt x="3795" y="6333"/>
                        <a:pt x="4092" y="6531"/>
                      </a:cubicBezTo>
                      <a:cubicBezTo>
                        <a:pt x="4242" y="6174"/>
                        <a:pt x="4452" y="6054"/>
                        <a:pt x="4723" y="6054"/>
                      </a:cubicBezTo>
                      <a:cubicBezTo>
                        <a:pt x="4744" y="6054"/>
                        <a:pt x="4765" y="6054"/>
                        <a:pt x="4787" y="6056"/>
                      </a:cubicBezTo>
                      <a:cubicBezTo>
                        <a:pt x="5782" y="6222"/>
                        <a:pt x="5649" y="7533"/>
                        <a:pt x="4332" y="7857"/>
                      </a:cubicBezTo>
                      <a:cubicBezTo>
                        <a:pt x="4454" y="8211"/>
                        <a:pt x="4707" y="8446"/>
                        <a:pt x="5100" y="8552"/>
                      </a:cubicBezTo>
                      <a:cubicBezTo>
                        <a:pt x="7307" y="7015"/>
                        <a:pt x="7844" y="5454"/>
                        <a:pt x="7003" y="4469"/>
                      </a:cubicBezTo>
                      <a:cubicBezTo>
                        <a:pt x="7059" y="3816"/>
                        <a:pt x="6974" y="3315"/>
                        <a:pt x="6605" y="2667"/>
                      </a:cubicBezTo>
                      <a:cubicBezTo>
                        <a:pt x="6283" y="2207"/>
                        <a:pt x="5828" y="1864"/>
                        <a:pt x="5322" y="1625"/>
                      </a:cubicBezTo>
                      <a:cubicBezTo>
                        <a:pt x="4851" y="1402"/>
                        <a:pt x="4371" y="1303"/>
                        <a:pt x="3867" y="1181"/>
                      </a:cubicBezTo>
                      <a:cubicBezTo>
                        <a:pt x="3615" y="1120"/>
                        <a:pt x="3359" y="1028"/>
                        <a:pt x="3155" y="864"/>
                      </a:cubicBezTo>
                      <a:cubicBezTo>
                        <a:pt x="2971" y="715"/>
                        <a:pt x="2487" y="0"/>
                        <a:pt x="1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1"/>
                <p:cNvSpPr/>
                <p:nvPr/>
              </p:nvSpPr>
              <p:spPr>
                <a:xfrm>
                  <a:off x="7647472" y="2294620"/>
                  <a:ext cx="79808" cy="53397"/>
                </a:xfrm>
                <a:custGeom>
                  <a:avLst/>
                  <a:gdLst/>
                  <a:ahLst/>
                  <a:cxnLst/>
                  <a:rect l="l" t="t" r="r" b="b"/>
                  <a:pathLst>
                    <a:path w="1665" h="1114" extrusionOk="0">
                      <a:moveTo>
                        <a:pt x="1527" y="0"/>
                      </a:moveTo>
                      <a:cubicBezTo>
                        <a:pt x="972" y="858"/>
                        <a:pt x="10" y="950"/>
                        <a:pt x="0" y="950"/>
                      </a:cubicBezTo>
                      <a:lnTo>
                        <a:pt x="14" y="1113"/>
                      </a:lnTo>
                      <a:cubicBezTo>
                        <a:pt x="57" y="1110"/>
                        <a:pt x="1064" y="1016"/>
                        <a:pt x="1665" y="89"/>
                      </a:cubicBezTo>
                      <a:lnTo>
                        <a:pt x="15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a:off x="7543889" y="2102746"/>
                  <a:ext cx="58238" cy="94379"/>
                </a:xfrm>
                <a:custGeom>
                  <a:avLst/>
                  <a:gdLst/>
                  <a:ahLst/>
                  <a:cxnLst/>
                  <a:rect l="l" t="t" r="r" b="b"/>
                  <a:pathLst>
                    <a:path w="1215" h="1969" extrusionOk="0">
                      <a:moveTo>
                        <a:pt x="1108" y="0"/>
                      </a:moveTo>
                      <a:cubicBezTo>
                        <a:pt x="847" y="224"/>
                        <a:pt x="1" y="974"/>
                        <a:pt x="59" y="1263"/>
                      </a:cubicBezTo>
                      <a:cubicBezTo>
                        <a:pt x="116" y="1541"/>
                        <a:pt x="425" y="1952"/>
                        <a:pt x="439" y="1969"/>
                      </a:cubicBezTo>
                      <a:lnTo>
                        <a:pt x="569" y="1871"/>
                      </a:lnTo>
                      <a:cubicBezTo>
                        <a:pt x="566" y="1866"/>
                        <a:pt x="268" y="1472"/>
                        <a:pt x="219" y="1230"/>
                      </a:cubicBezTo>
                      <a:cubicBezTo>
                        <a:pt x="193" y="1101"/>
                        <a:pt x="712" y="554"/>
                        <a:pt x="1214" y="124"/>
                      </a:cubicBezTo>
                      <a:lnTo>
                        <a:pt x="11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a:off x="7556783" y="2210211"/>
                  <a:ext cx="64421" cy="22049"/>
                </a:xfrm>
                <a:custGeom>
                  <a:avLst/>
                  <a:gdLst/>
                  <a:ahLst/>
                  <a:cxnLst/>
                  <a:rect l="l" t="t" r="r" b="b"/>
                  <a:pathLst>
                    <a:path w="1344" h="460" extrusionOk="0">
                      <a:moveTo>
                        <a:pt x="1217" y="1"/>
                      </a:moveTo>
                      <a:cubicBezTo>
                        <a:pt x="1028" y="233"/>
                        <a:pt x="754" y="294"/>
                        <a:pt x="520" y="294"/>
                      </a:cubicBezTo>
                      <a:cubicBezTo>
                        <a:pt x="267" y="294"/>
                        <a:pt x="59" y="223"/>
                        <a:pt x="55" y="221"/>
                      </a:cubicBezTo>
                      <a:lnTo>
                        <a:pt x="0" y="375"/>
                      </a:lnTo>
                      <a:cubicBezTo>
                        <a:pt x="19" y="381"/>
                        <a:pt x="244" y="460"/>
                        <a:pt x="524" y="460"/>
                      </a:cubicBezTo>
                      <a:cubicBezTo>
                        <a:pt x="794" y="460"/>
                        <a:pt x="1113" y="386"/>
                        <a:pt x="1344" y="103"/>
                      </a:cubicBezTo>
                      <a:lnTo>
                        <a:pt x="12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p:cNvSpPr/>
                <p:nvPr/>
              </p:nvSpPr>
              <p:spPr>
                <a:xfrm>
                  <a:off x="7631894" y="2120193"/>
                  <a:ext cx="21474" cy="21474"/>
                </a:xfrm>
                <a:custGeom>
                  <a:avLst/>
                  <a:gdLst/>
                  <a:ahLst/>
                  <a:cxnLst/>
                  <a:rect l="l" t="t" r="r" b="b"/>
                  <a:pathLst>
                    <a:path w="448" h="448" extrusionOk="0">
                      <a:moveTo>
                        <a:pt x="224" y="0"/>
                      </a:moveTo>
                      <a:cubicBezTo>
                        <a:pt x="100" y="0"/>
                        <a:pt x="0" y="101"/>
                        <a:pt x="0" y="223"/>
                      </a:cubicBezTo>
                      <a:cubicBezTo>
                        <a:pt x="0" y="347"/>
                        <a:pt x="100" y="448"/>
                        <a:pt x="224" y="448"/>
                      </a:cubicBezTo>
                      <a:cubicBezTo>
                        <a:pt x="347" y="448"/>
                        <a:pt x="447" y="347"/>
                        <a:pt x="447" y="223"/>
                      </a:cubicBezTo>
                      <a:cubicBezTo>
                        <a:pt x="447" y="101"/>
                        <a:pt x="347"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p:cNvSpPr/>
                <p:nvPr/>
              </p:nvSpPr>
              <p:spPr>
                <a:xfrm>
                  <a:off x="7627292" y="2087839"/>
                  <a:ext cx="53828" cy="28568"/>
                </a:xfrm>
                <a:custGeom>
                  <a:avLst/>
                  <a:gdLst/>
                  <a:ahLst/>
                  <a:cxnLst/>
                  <a:rect l="l" t="t" r="r" b="b"/>
                  <a:pathLst>
                    <a:path w="1123" h="596" extrusionOk="0">
                      <a:moveTo>
                        <a:pt x="248" y="0"/>
                      </a:moveTo>
                      <a:cubicBezTo>
                        <a:pt x="104" y="0"/>
                        <a:pt x="9" y="36"/>
                        <a:pt x="0" y="40"/>
                      </a:cubicBezTo>
                      <a:lnTo>
                        <a:pt x="57" y="191"/>
                      </a:lnTo>
                      <a:cubicBezTo>
                        <a:pt x="65" y="189"/>
                        <a:pt x="135" y="164"/>
                        <a:pt x="244" y="164"/>
                      </a:cubicBezTo>
                      <a:cubicBezTo>
                        <a:pt x="425" y="164"/>
                        <a:pt x="714" y="234"/>
                        <a:pt x="993" y="595"/>
                      </a:cubicBezTo>
                      <a:lnTo>
                        <a:pt x="1122" y="496"/>
                      </a:lnTo>
                      <a:cubicBezTo>
                        <a:pt x="805" y="84"/>
                        <a:pt x="469" y="0"/>
                        <a:pt x="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p:cNvSpPr/>
                <p:nvPr/>
              </p:nvSpPr>
              <p:spPr>
                <a:xfrm>
                  <a:off x="7577682" y="2065119"/>
                  <a:ext cx="21905" cy="21426"/>
                </a:xfrm>
                <a:custGeom>
                  <a:avLst/>
                  <a:gdLst/>
                  <a:ahLst/>
                  <a:cxnLst/>
                  <a:rect l="l" t="t" r="r" b="b"/>
                  <a:pathLst>
                    <a:path w="457" h="447" extrusionOk="0">
                      <a:moveTo>
                        <a:pt x="74" y="0"/>
                      </a:moveTo>
                      <a:lnTo>
                        <a:pt x="0" y="146"/>
                      </a:lnTo>
                      <a:cubicBezTo>
                        <a:pt x="116" y="205"/>
                        <a:pt x="224" y="306"/>
                        <a:pt x="322" y="446"/>
                      </a:cubicBezTo>
                      <a:lnTo>
                        <a:pt x="456" y="353"/>
                      </a:lnTo>
                      <a:cubicBezTo>
                        <a:pt x="342" y="190"/>
                        <a:pt x="214" y="72"/>
                        <a:pt x="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1"/>
                <p:cNvSpPr/>
                <p:nvPr/>
              </p:nvSpPr>
              <p:spPr>
                <a:xfrm>
                  <a:off x="7621636" y="2363738"/>
                  <a:ext cx="664968" cy="877404"/>
                </a:xfrm>
                <a:custGeom>
                  <a:avLst/>
                  <a:gdLst/>
                  <a:ahLst/>
                  <a:cxnLst/>
                  <a:rect l="l" t="t" r="r" b="b"/>
                  <a:pathLst>
                    <a:path w="13873" h="18305" extrusionOk="0">
                      <a:moveTo>
                        <a:pt x="4596" y="0"/>
                      </a:moveTo>
                      <a:cubicBezTo>
                        <a:pt x="3827" y="921"/>
                        <a:pt x="2832" y="1412"/>
                        <a:pt x="1730" y="1412"/>
                      </a:cubicBezTo>
                      <a:cubicBezTo>
                        <a:pt x="1527" y="1412"/>
                        <a:pt x="1321" y="1395"/>
                        <a:pt x="1111" y="1361"/>
                      </a:cubicBezTo>
                      <a:lnTo>
                        <a:pt x="1111" y="1361"/>
                      </a:lnTo>
                      <a:cubicBezTo>
                        <a:pt x="0" y="7204"/>
                        <a:pt x="1398" y="10863"/>
                        <a:pt x="3712" y="16813"/>
                      </a:cubicBezTo>
                      <a:cubicBezTo>
                        <a:pt x="6610" y="17940"/>
                        <a:pt x="7763" y="18304"/>
                        <a:pt x="10584" y="18304"/>
                      </a:cubicBezTo>
                      <a:cubicBezTo>
                        <a:pt x="11477" y="18304"/>
                        <a:pt x="12537" y="18268"/>
                        <a:pt x="13873" y="18208"/>
                      </a:cubicBezTo>
                      <a:cubicBezTo>
                        <a:pt x="11134" y="7081"/>
                        <a:pt x="8837" y="2751"/>
                        <a:pt x="45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p:cNvSpPr/>
                <p:nvPr/>
              </p:nvSpPr>
              <p:spPr>
                <a:xfrm>
                  <a:off x="7668035" y="2337376"/>
                  <a:ext cx="198824" cy="120934"/>
                </a:xfrm>
                <a:custGeom>
                  <a:avLst/>
                  <a:gdLst/>
                  <a:ahLst/>
                  <a:cxnLst/>
                  <a:rect l="l" t="t" r="r" b="b"/>
                  <a:pathLst>
                    <a:path w="4148" h="2523" extrusionOk="0">
                      <a:moveTo>
                        <a:pt x="3479" y="1"/>
                      </a:moveTo>
                      <a:cubicBezTo>
                        <a:pt x="2451" y="881"/>
                        <a:pt x="1325" y="1461"/>
                        <a:pt x="60" y="1615"/>
                      </a:cubicBezTo>
                      <a:lnTo>
                        <a:pt x="1" y="2508"/>
                      </a:lnTo>
                      <a:cubicBezTo>
                        <a:pt x="83" y="2518"/>
                        <a:pt x="167" y="2522"/>
                        <a:pt x="253" y="2522"/>
                      </a:cubicBezTo>
                      <a:cubicBezTo>
                        <a:pt x="1852" y="2522"/>
                        <a:pt x="4147" y="903"/>
                        <a:pt x="4147" y="903"/>
                      </a:cubicBezTo>
                      <a:lnTo>
                        <a:pt x="34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p:cNvSpPr/>
                <p:nvPr/>
              </p:nvSpPr>
              <p:spPr>
                <a:xfrm>
                  <a:off x="6953553" y="2017857"/>
                  <a:ext cx="217326" cy="301016"/>
                </a:xfrm>
                <a:custGeom>
                  <a:avLst/>
                  <a:gdLst/>
                  <a:ahLst/>
                  <a:cxnLst/>
                  <a:rect l="l" t="t" r="r" b="b"/>
                  <a:pathLst>
                    <a:path w="4534" h="6280" extrusionOk="0">
                      <a:moveTo>
                        <a:pt x="1516" y="1"/>
                      </a:moveTo>
                      <a:cubicBezTo>
                        <a:pt x="1301" y="1"/>
                        <a:pt x="1148" y="210"/>
                        <a:pt x="1256" y="447"/>
                      </a:cubicBezTo>
                      <a:cubicBezTo>
                        <a:pt x="1201" y="369"/>
                        <a:pt x="1125" y="334"/>
                        <a:pt x="1049" y="334"/>
                      </a:cubicBezTo>
                      <a:cubicBezTo>
                        <a:pt x="826" y="334"/>
                        <a:pt x="591" y="628"/>
                        <a:pt x="811" y="999"/>
                      </a:cubicBezTo>
                      <a:cubicBezTo>
                        <a:pt x="755" y="921"/>
                        <a:pt x="656" y="877"/>
                        <a:pt x="557" y="877"/>
                      </a:cubicBezTo>
                      <a:cubicBezTo>
                        <a:pt x="349" y="877"/>
                        <a:pt x="140" y="1069"/>
                        <a:pt x="320" y="1539"/>
                      </a:cubicBezTo>
                      <a:cubicBezTo>
                        <a:pt x="351" y="1609"/>
                        <a:pt x="495" y="1922"/>
                        <a:pt x="491" y="1922"/>
                      </a:cubicBezTo>
                      <a:cubicBezTo>
                        <a:pt x="491" y="1922"/>
                        <a:pt x="489" y="1918"/>
                        <a:pt x="485" y="1912"/>
                      </a:cubicBezTo>
                      <a:cubicBezTo>
                        <a:pt x="465" y="1881"/>
                        <a:pt x="430" y="1866"/>
                        <a:pt x="389" y="1866"/>
                      </a:cubicBezTo>
                      <a:cubicBezTo>
                        <a:pt x="235" y="1866"/>
                        <a:pt x="1" y="2084"/>
                        <a:pt x="183" y="2515"/>
                      </a:cubicBezTo>
                      <a:cubicBezTo>
                        <a:pt x="183" y="2515"/>
                        <a:pt x="931" y="4697"/>
                        <a:pt x="1632" y="5355"/>
                      </a:cubicBezTo>
                      <a:cubicBezTo>
                        <a:pt x="1742" y="5458"/>
                        <a:pt x="2366" y="6279"/>
                        <a:pt x="3168" y="6279"/>
                      </a:cubicBezTo>
                      <a:cubicBezTo>
                        <a:pt x="3353" y="6279"/>
                        <a:pt x="3549" y="6235"/>
                        <a:pt x="3749" y="6128"/>
                      </a:cubicBezTo>
                      <a:cubicBezTo>
                        <a:pt x="4392" y="5786"/>
                        <a:pt x="4499" y="5025"/>
                        <a:pt x="4483" y="4474"/>
                      </a:cubicBezTo>
                      <a:cubicBezTo>
                        <a:pt x="4472" y="4110"/>
                        <a:pt x="4533" y="3067"/>
                        <a:pt x="3839" y="1553"/>
                      </a:cubicBezTo>
                      <a:cubicBezTo>
                        <a:pt x="3820" y="1520"/>
                        <a:pt x="3785" y="1493"/>
                        <a:pt x="3744" y="1493"/>
                      </a:cubicBezTo>
                      <a:cubicBezTo>
                        <a:pt x="3730" y="1493"/>
                        <a:pt x="3715" y="1496"/>
                        <a:pt x="3699" y="1504"/>
                      </a:cubicBezTo>
                      <a:cubicBezTo>
                        <a:pt x="3209" y="1903"/>
                        <a:pt x="3780" y="2845"/>
                        <a:pt x="3566" y="2983"/>
                      </a:cubicBezTo>
                      <a:cubicBezTo>
                        <a:pt x="3566" y="2983"/>
                        <a:pt x="2146" y="531"/>
                        <a:pt x="1928" y="267"/>
                      </a:cubicBezTo>
                      <a:cubicBezTo>
                        <a:pt x="1797" y="76"/>
                        <a:pt x="1645" y="1"/>
                        <a:pt x="1516" y="1"/>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p:cNvSpPr/>
                <p:nvPr/>
              </p:nvSpPr>
              <p:spPr>
                <a:xfrm>
                  <a:off x="6973109" y="2109313"/>
                  <a:ext cx="47022" cy="74200"/>
                </a:xfrm>
                <a:custGeom>
                  <a:avLst/>
                  <a:gdLst/>
                  <a:ahLst/>
                  <a:cxnLst/>
                  <a:rect l="l" t="t" r="r" b="b"/>
                  <a:pathLst>
                    <a:path w="981" h="1548" extrusionOk="0">
                      <a:moveTo>
                        <a:pt x="142" y="1"/>
                      </a:moveTo>
                      <a:lnTo>
                        <a:pt x="0" y="82"/>
                      </a:lnTo>
                      <a:lnTo>
                        <a:pt x="839" y="1547"/>
                      </a:lnTo>
                      <a:lnTo>
                        <a:pt x="980" y="1466"/>
                      </a:lnTo>
                      <a:lnTo>
                        <a:pt x="1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p:cNvSpPr/>
                <p:nvPr/>
              </p:nvSpPr>
              <p:spPr>
                <a:xfrm>
                  <a:off x="6988591" y="2064304"/>
                  <a:ext cx="56752" cy="98837"/>
                </a:xfrm>
                <a:custGeom>
                  <a:avLst/>
                  <a:gdLst/>
                  <a:ahLst/>
                  <a:cxnLst/>
                  <a:rect l="l" t="t" r="r" b="b"/>
                  <a:pathLst>
                    <a:path w="1184" h="2062" extrusionOk="0">
                      <a:moveTo>
                        <a:pt x="145" y="1"/>
                      </a:moveTo>
                      <a:lnTo>
                        <a:pt x="0" y="77"/>
                      </a:lnTo>
                      <a:lnTo>
                        <a:pt x="1039" y="2062"/>
                      </a:lnTo>
                      <a:lnTo>
                        <a:pt x="1184" y="1986"/>
                      </a:lnTo>
                      <a:lnTo>
                        <a:pt x="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p:cNvSpPr/>
                <p:nvPr/>
              </p:nvSpPr>
              <p:spPr>
                <a:xfrm>
                  <a:off x="7010784" y="2037654"/>
                  <a:ext cx="64421" cy="107800"/>
                </a:xfrm>
                <a:custGeom>
                  <a:avLst/>
                  <a:gdLst/>
                  <a:ahLst/>
                  <a:cxnLst/>
                  <a:rect l="l" t="t" r="r" b="b"/>
                  <a:pathLst>
                    <a:path w="1344" h="2249" extrusionOk="0">
                      <a:moveTo>
                        <a:pt x="143" y="0"/>
                      </a:moveTo>
                      <a:lnTo>
                        <a:pt x="0" y="79"/>
                      </a:lnTo>
                      <a:lnTo>
                        <a:pt x="1201" y="2249"/>
                      </a:lnTo>
                      <a:lnTo>
                        <a:pt x="1344" y="2169"/>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1"/>
                <p:cNvSpPr/>
                <p:nvPr/>
              </p:nvSpPr>
              <p:spPr>
                <a:xfrm>
                  <a:off x="7040646" y="2232355"/>
                  <a:ext cx="762750" cy="515131"/>
                </a:xfrm>
                <a:custGeom>
                  <a:avLst/>
                  <a:gdLst/>
                  <a:ahLst/>
                  <a:cxnLst/>
                  <a:rect l="l" t="t" r="r" b="b"/>
                  <a:pathLst>
                    <a:path w="15913" h="10747" extrusionOk="0">
                      <a:moveTo>
                        <a:pt x="2915" y="0"/>
                      </a:moveTo>
                      <a:cubicBezTo>
                        <a:pt x="1417" y="0"/>
                        <a:pt x="642" y="770"/>
                        <a:pt x="0" y="1597"/>
                      </a:cubicBezTo>
                      <a:cubicBezTo>
                        <a:pt x="1117" y="4818"/>
                        <a:pt x="1752" y="6422"/>
                        <a:pt x="3321" y="8965"/>
                      </a:cubicBezTo>
                      <a:cubicBezTo>
                        <a:pt x="4034" y="10165"/>
                        <a:pt x="4978" y="10746"/>
                        <a:pt x="6713" y="10746"/>
                      </a:cubicBezTo>
                      <a:cubicBezTo>
                        <a:pt x="9627" y="10722"/>
                        <a:pt x="12707" y="10371"/>
                        <a:pt x="15912" y="9777"/>
                      </a:cubicBezTo>
                      <a:lnTo>
                        <a:pt x="14818" y="4296"/>
                      </a:lnTo>
                      <a:cubicBezTo>
                        <a:pt x="14818" y="4296"/>
                        <a:pt x="9353" y="5583"/>
                        <a:pt x="6585" y="6149"/>
                      </a:cubicBezTo>
                      <a:cubicBezTo>
                        <a:pt x="5432" y="3646"/>
                        <a:pt x="4724" y="2471"/>
                        <a:pt x="3116" y="5"/>
                      </a:cubicBezTo>
                      <a:cubicBezTo>
                        <a:pt x="3048" y="2"/>
                        <a:pt x="2981" y="0"/>
                        <a:pt x="29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1"/>
                <p:cNvSpPr/>
                <p:nvPr/>
              </p:nvSpPr>
              <p:spPr>
                <a:xfrm>
                  <a:off x="7312136" y="2523785"/>
                  <a:ext cx="46351" cy="82348"/>
                </a:xfrm>
                <a:custGeom>
                  <a:avLst/>
                  <a:gdLst/>
                  <a:ahLst/>
                  <a:cxnLst/>
                  <a:rect l="l" t="t" r="r" b="b"/>
                  <a:pathLst>
                    <a:path w="967" h="1718" extrusionOk="0">
                      <a:moveTo>
                        <a:pt x="877" y="0"/>
                      </a:moveTo>
                      <a:cubicBezTo>
                        <a:pt x="841" y="24"/>
                        <a:pt x="1" y="582"/>
                        <a:pt x="23" y="1718"/>
                      </a:cubicBezTo>
                      <a:lnTo>
                        <a:pt x="186" y="1715"/>
                      </a:lnTo>
                      <a:cubicBezTo>
                        <a:pt x="166" y="672"/>
                        <a:pt x="958" y="143"/>
                        <a:pt x="966" y="138"/>
                      </a:cubicBezTo>
                      <a:lnTo>
                        <a:pt x="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1"/>
                <p:cNvSpPr/>
                <p:nvPr/>
              </p:nvSpPr>
              <p:spPr>
                <a:xfrm>
                  <a:off x="7050760" y="2265716"/>
                  <a:ext cx="163258" cy="82875"/>
                </a:xfrm>
                <a:custGeom>
                  <a:avLst/>
                  <a:gdLst/>
                  <a:ahLst/>
                  <a:cxnLst/>
                  <a:rect l="l" t="t" r="r" b="b"/>
                  <a:pathLst>
                    <a:path w="3406" h="1729" extrusionOk="0">
                      <a:moveTo>
                        <a:pt x="3399" y="1"/>
                      </a:moveTo>
                      <a:cubicBezTo>
                        <a:pt x="1898" y="60"/>
                        <a:pt x="755" y="609"/>
                        <a:pt x="1" y="1632"/>
                      </a:cubicBezTo>
                      <a:lnTo>
                        <a:pt x="132" y="1729"/>
                      </a:lnTo>
                      <a:cubicBezTo>
                        <a:pt x="855" y="748"/>
                        <a:pt x="1956" y="221"/>
                        <a:pt x="3405" y="164"/>
                      </a:cubicBezTo>
                      <a:lnTo>
                        <a:pt x="33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1"/>
                <p:cNvSpPr/>
                <p:nvPr/>
              </p:nvSpPr>
              <p:spPr>
                <a:xfrm>
                  <a:off x="7668418" y="2773513"/>
                  <a:ext cx="97974" cy="302454"/>
                </a:xfrm>
                <a:custGeom>
                  <a:avLst/>
                  <a:gdLst/>
                  <a:ahLst/>
                  <a:cxnLst/>
                  <a:rect l="l" t="t" r="r" b="b"/>
                  <a:pathLst>
                    <a:path w="2044" h="6310" extrusionOk="0">
                      <a:moveTo>
                        <a:pt x="161" y="1"/>
                      </a:moveTo>
                      <a:lnTo>
                        <a:pt x="1" y="30"/>
                      </a:lnTo>
                      <a:cubicBezTo>
                        <a:pt x="470" y="2544"/>
                        <a:pt x="1054" y="4480"/>
                        <a:pt x="1895" y="6309"/>
                      </a:cubicBezTo>
                      <a:lnTo>
                        <a:pt x="2043" y="6242"/>
                      </a:lnTo>
                      <a:cubicBezTo>
                        <a:pt x="1209" y="4425"/>
                        <a:pt x="628" y="2500"/>
                        <a:pt x="1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1"/>
                <p:cNvSpPr/>
                <p:nvPr/>
              </p:nvSpPr>
              <p:spPr>
                <a:xfrm>
                  <a:off x="7668418" y="2377351"/>
                  <a:ext cx="200837" cy="96153"/>
                </a:xfrm>
                <a:custGeom>
                  <a:avLst/>
                  <a:gdLst/>
                  <a:ahLst/>
                  <a:cxnLst/>
                  <a:rect l="l" t="t" r="r" b="b"/>
                  <a:pathLst>
                    <a:path w="4190" h="2006" extrusionOk="0">
                      <a:moveTo>
                        <a:pt x="4059" y="0"/>
                      </a:moveTo>
                      <a:cubicBezTo>
                        <a:pt x="3389" y="880"/>
                        <a:pt x="2410" y="1475"/>
                        <a:pt x="1067" y="1817"/>
                      </a:cubicBezTo>
                      <a:cubicBezTo>
                        <a:pt x="845" y="1420"/>
                        <a:pt x="519" y="1068"/>
                        <a:pt x="95" y="772"/>
                      </a:cubicBezTo>
                      <a:lnTo>
                        <a:pt x="1" y="906"/>
                      </a:lnTo>
                      <a:cubicBezTo>
                        <a:pt x="424" y="1200"/>
                        <a:pt x="744" y="1552"/>
                        <a:pt x="953" y="1949"/>
                      </a:cubicBezTo>
                      <a:lnTo>
                        <a:pt x="983" y="2006"/>
                      </a:lnTo>
                      <a:lnTo>
                        <a:pt x="1045" y="1990"/>
                      </a:lnTo>
                      <a:cubicBezTo>
                        <a:pt x="2457" y="1642"/>
                        <a:pt x="3485" y="1024"/>
                        <a:pt x="4189" y="99"/>
                      </a:cubicBezTo>
                      <a:lnTo>
                        <a:pt x="40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1"/>
                <p:cNvSpPr/>
                <p:nvPr/>
              </p:nvSpPr>
              <p:spPr>
                <a:xfrm>
                  <a:off x="7662618" y="2697157"/>
                  <a:ext cx="166182" cy="30581"/>
                </a:xfrm>
                <a:custGeom>
                  <a:avLst/>
                  <a:gdLst/>
                  <a:ahLst/>
                  <a:cxnLst/>
                  <a:rect l="l" t="t" r="r" b="b"/>
                  <a:pathLst>
                    <a:path w="3467" h="638" extrusionOk="0">
                      <a:moveTo>
                        <a:pt x="3444" y="1"/>
                      </a:moveTo>
                      <a:lnTo>
                        <a:pt x="1" y="476"/>
                      </a:lnTo>
                      <a:lnTo>
                        <a:pt x="24" y="637"/>
                      </a:lnTo>
                      <a:lnTo>
                        <a:pt x="3467" y="162"/>
                      </a:lnTo>
                      <a:lnTo>
                        <a:pt x="34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8" name="Google Shape;848;p41"/>
            <p:cNvGrpSpPr/>
            <p:nvPr/>
          </p:nvGrpSpPr>
          <p:grpSpPr>
            <a:xfrm>
              <a:off x="6272608" y="1094974"/>
              <a:ext cx="452037" cy="574741"/>
              <a:chOff x="6337833" y="1919624"/>
              <a:chExt cx="452037" cy="574741"/>
            </a:xfrm>
          </p:grpSpPr>
          <p:sp>
            <p:nvSpPr>
              <p:cNvPr id="849" name="Google Shape;849;p41"/>
              <p:cNvSpPr/>
              <p:nvPr/>
            </p:nvSpPr>
            <p:spPr>
              <a:xfrm>
                <a:off x="6337833" y="2068535"/>
                <a:ext cx="452037" cy="425830"/>
              </a:xfrm>
              <a:custGeom>
                <a:avLst/>
                <a:gdLst/>
                <a:ahLst/>
                <a:cxnLst/>
                <a:rect l="l" t="t" r="r" b="b"/>
                <a:pathLst>
                  <a:path w="12695" h="11959" extrusionOk="0">
                    <a:moveTo>
                      <a:pt x="60" y="1"/>
                    </a:moveTo>
                    <a:cubicBezTo>
                      <a:pt x="27" y="1"/>
                      <a:pt x="0" y="27"/>
                      <a:pt x="0" y="60"/>
                    </a:cubicBezTo>
                    <a:lnTo>
                      <a:pt x="0" y="11899"/>
                    </a:lnTo>
                    <a:cubicBezTo>
                      <a:pt x="0" y="11932"/>
                      <a:pt x="27" y="11959"/>
                      <a:pt x="60" y="11959"/>
                    </a:cubicBezTo>
                    <a:lnTo>
                      <a:pt x="12635" y="11959"/>
                    </a:lnTo>
                    <a:cubicBezTo>
                      <a:pt x="12668" y="11959"/>
                      <a:pt x="12695" y="11932"/>
                      <a:pt x="12695" y="11899"/>
                    </a:cubicBezTo>
                    <a:lnTo>
                      <a:pt x="12695" y="60"/>
                    </a:lnTo>
                    <a:cubicBezTo>
                      <a:pt x="12695" y="27"/>
                      <a:pt x="12668" y="1"/>
                      <a:pt x="126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1"/>
              <p:cNvSpPr/>
              <p:nvPr/>
            </p:nvSpPr>
            <p:spPr>
              <a:xfrm>
                <a:off x="6337833" y="1965415"/>
                <a:ext cx="452037" cy="148804"/>
              </a:xfrm>
              <a:custGeom>
                <a:avLst/>
                <a:gdLst/>
                <a:ahLst/>
                <a:cxnLst/>
                <a:rect l="l" t="t" r="r" b="b"/>
                <a:pathLst>
                  <a:path w="12695" h="4179" extrusionOk="0">
                    <a:moveTo>
                      <a:pt x="0" y="0"/>
                    </a:moveTo>
                    <a:lnTo>
                      <a:pt x="0" y="4179"/>
                    </a:lnTo>
                    <a:lnTo>
                      <a:pt x="12695" y="4179"/>
                    </a:lnTo>
                    <a:lnTo>
                      <a:pt x="126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1"/>
              <p:cNvSpPr/>
              <p:nvPr/>
            </p:nvSpPr>
            <p:spPr>
              <a:xfrm>
                <a:off x="6383232" y="1919624"/>
                <a:ext cx="33186" cy="91618"/>
              </a:xfrm>
              <a:custGeom>
                <a:avLst/>
                <a:gdLst/>
                <a:ahLst/>
                <a:cxnLst/>
                <a:rect l="l" t="t" r="r" b="b"/>
                <a:pathLst>
                  <a:path w="932" h="2573" extrusionOk="0">
                    <a:moveTo>
                      <a:pt x="465" y="0"/>
                    </a:moveTo>
                    <a:cubicBezTo>
                      <a:pt x="209" y="0"/>
                      <a:pt x="0" y="209"/>
                      <a:pt x="0" y="466"/>
                    </a:cubicBezTo>
                    <a:lnTo>
                      <a:pt x="0" y="2107"/>
                    </a:lnTo>
                    <a:cubicBezTo>
                      <a:pt x="0" y="2364"/>
                      <a:pt x="209" y="2573"/>
                      <a:pt x="465" y="2573"/>
                    </a:cubicBezTo>
                    <a:cubicBezTo>
                      <a:pt x="722" y="2573"/>
                      <a:pt x="932" y="2364"/>
                      <a:pt x="932" y="2107"/>
                    </a:cubicBezTo>
                    <a:lnTo>
                      <a:pt x="932" y="466"/>
                    </a:lnTo>
                    <a:cubicBezTo>
                      <a:pt x="932" y="209"/>
                      <a:pt x="722" y="0"/>
                      <a:pt x="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1"/>
              <p:cNvSpPr/>
              <p:nvPr/>
            </p:nvSpPr>
            <p:spPr>
              <a:xfrm>
                <a:off x="6492583" y="1919624"/>
                <a:ext cx="33186" cy="91618"/>
              </a:xfrm>
              <a:custGeom>
                <a:avLst/>
                <a:gdLst/>
                <a:ahLst/>
                <a:cxnLst/>
                <a:rect l="l" t="t" r="r" b="b"/>
                <a:pathLst>
                  <a:path w="932" h="2573" extrusionOk="0">
                    <a:moveTo>
                      <a:pt x="466" y="0"/>
                    </a:moveTo>
                    <a:cubicBezTo>
                      <a:pt x="210" y="0"/>
                      <a:pt x="1" y="209"/>
                      <a:pt x="1" y="466"/>
                    </a:cubicBezTo>
                    <a:lnTo>
                      <a:pt x="1" y="2107"/>
                    </a:lnTo>
                    <a:cubicBezTo>
                      <a:pt x="1" y="2364"/>
                      <a:pt x="210" y="2573"/>
                      <a:pt x="466" y="2573"/>
                    </a:cubicBezTo>
                    <a:cubicBezTo>
                      <a:pt x="722" y="2573"/>
                      <a:pt x="931" y="2364"/>
                      <a:pt x="931" y="2107"/>
                    </a:cubicBezTo>
                    <a:lnTo>
                      <a:pt x="931" y="466"/>
                    </a:lnTo>
                    <a:cubicBezTo>
                      <a:pt x="931" y="209"/>
                      <a:pt x="722" y="0"/>
                      <a:pt x="4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1"/>
              <p:cNvSpPr/>
              <p:nvPr/>
            </p:nvSpPr>
            <p:spPr>
              <a:xfrm>
                <a:off x="6601898" y="1919624"/>
                <a:ext cx="33222" cy="91618"/>
              </a:xfrm>
              <a:custGeom>
                <a:avLst/>
                <a:gdLst/>
                <a:ahLst/>
                <a:cxnLst/>
                <a:rect l="l" t="t" r="r" b="b"/>
                <a:pathLst>
                  <a:path w="933" h="2573" extrusionOk="0">
                    <a:moveTo>
                      <a:pt x="467" y="0"/>
                    </a:moveTo>
                    <a:cubicBezTo>
                      <a:pt x="211" y="0"/>
                      <a:pt x="1" y="209"/>
                      <a:pt x="1" y="466"/>
                    </a:cubicBezTo>
                    <a:lnTo>
                      <a:pt x="1" y="2107"/>
                    </a:lnTo>
                    <a:cubicBezTo>
                      <a:pt x="1" y="2364"/>
                      <a:pt x="211" y="2573"/>
                      <a:pt x="467" y="2573"/>
                    </a:cubicBezTo>
                    <a:cubicBezTo>
                      <a:pt x="722" y="2573"/>
                      <a:pt x="933" y="2364"/>
                      <a:pt x="933" y="2107"/>
                    </a:cubicBezTo>
                    <a:lnTo>
                      <a:pt x="933" y="466"/>
                    </a:lnTo>
                    <a:cubicBezTo>
                      <a:pt x="933" y="209"/>
                      <a:pt x="722" y="0"/>
                      <a:pt x="4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1"/>
              <p:cNvSpPr/>
              <p:nvPr/>
            </p:nvSpPr>
            <p:spPr>
              <a:xfrm>
                <a:off x="6711284" y="1919624"/>
                <a:ext cx="33222" cy="91618"/>
              </a:xfrm>
              <a:custGeom>
                <a:avLst/>
                <a:gdLst/>
                <a:ahLst/>
                <a:cxnLst/>
                <a:rect l="l" t="t" r="r" b="b"/>
                <a:pathLst>
                  <a:path w="933" h="2573" extrusionOk="0">
                    <a:moveTo>
                      <a:pt x="466" y="0"/>
                    </a:moveTo>
                    <a:cubicBezTo>
                      <a:pt x="209" y="0"/>
                      <a:pt x="0" y="209"/>
                      <a:pt x="0" y="466"/>
                    </a:cubicBezTo>
                    <a:lnTo>
                      <a:pt x="0" y="2107"/>
                    </a:lnTo>
                    <a:cubicBezTo>
                      <a:pt x="0" y="2364"/>
                      <a:pt x="209" y="2573"/>
                      <a:pt x="466" y="2573"/>
                    </a:cubicBezTo>
                    <a:cubicBezTo>
                      <a:pt x="722" y="2573"/>
                      <a:pt x="932" y="2364"/>
                      <a:pt x="932" y="2107"/>
                    </a:cubicBezTo>
                    <a:lnTo>
                      <a:pt x="932" y="466"/>
                    </a:lnTo>
                    <a:cubicBezTo>
                      <a:pt x="932" y="209"/>
                      <a:pt x="722" y="0"/>
                      <a:pt x="4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1"/>
              <p:cNvSpPr/>
              <p:nvPr/>
            </p:nvSpPr>
            <p:spPr>
              <a:xfrm>
                <a:off x="6458435" y="2193766"/>
                <a:ext cx="210832" cy="210832"/>
              </a:xfrm>
              <a:custGeom>
                <a:avLst/>
                <a:gdLst/>
                <a:ahLst/>
                <a:cxnLst/>
                <a:rect l="l" t="t" r="r" b="b"/>
                <a:pathLst>
                  <a:path w="5921" h="5921" extrusionOk="0">
                    <a:moveTo>
                      <a:pt x="0" y="1"/>
                    </a:moveTo>
                    <a:lnTo>
                      <a:pt x="0" y="5920"/>
                    </a:lnTo>
                    <a:lnTo>
                      <a:pt x="5921" y="5920"/>
                    </a:lnTo>
                    <a:lnTo>
                      <a:pt x="59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1"/>
              <p:cNvSpPr/>
              <p:nvPr/>
            </p:nvSpPr>
            <p:spPr>
              <a:xfrm>
                <a:off x="6454020" y="2189351"/>
                <a:ext cx="219663" cy="219663"/>
              </a:xfrm>
              <a:custGeom>
                <a:avLst/>
                <a:gdLst/>
                <a:ahLst/>
                <a:cxnLst/>
                <a:rect l="l" t="t" r="r" b="b"/>
                <a:pathLst>
                  <a:path w="6169" h="6169" extrusionOk="0">
                    <a:moveTo>
                      <a:pt x="5921" y="249"/>
                    </a:moveTo>
                    <a:lnTo>
                      <a:pt x="5921" y="5921"/>
                    </a:lnTo>
                    <a:lnTo>
                      <a:pt x="248" y="5921"/>
                    </a:lnTo>
                    <a:lnTo>
                      <a:pt x="248" y="249"/>
                    </a:lnTo>
                    <a:close/>
                    <a:moveTo>
                      <a:pt x="0" y="1"/>
                    </a:moveTo>
                    <a:lnTo>
                      <a:pt x="0" y="6168"/>
                    </a:lnTo>
                    <a:lnTo>
                      <a:pt x="6169" y="6168"/>
                    </a:lnTo>
                    <a:lnTo>
                      <a:pt x="61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1"/>
              <p:cNvSpPr/>
              <p:nvPr/>
            </p:nvSpPr>
            <p:spPr>
              <a:xfrm>
                <a:off x="6479657" y="2148082"/>
                <a:ext cx="232481" cy="220446"/>
              </a:xfrm>
              <a:custGeom>
                <a:avLst/>
                <a:gdLst/>
                <a:ahLst/>
                <a:cxnLst/>
                <a:rect l="l" t="t" r="r" b="b"/>
                <a:pathLst>
                  <a:path w="6529" h="6191" extrusionOk="0">
                    <a:moveTo>
                      <a:pt x="5732" y="1"/>
                    </a:moveTo>
                    <a:lnTo>
                      <a:pt x="2320" y="4640"/>
                    </a:lnTo>
                    <a:lnTo>
                      <a:pt x="726" y="2923"/>
                    </a:lnTo>
                    <a:lnTo>
                      <a:pt x="1" y="3596"/>
                    </a:lnTo>
                    <a:lnTo>
                      <a:pt x="2409" y="6191"/>
                    </a:lnTo>
                    <a:lnTo>
                      <a:pt x="6529" y="587"/>
                    </a:lnTo>
                    <a:lnTo>
                      <a:pt x="57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TextBox 2"/>
          <p:cNvSpPr txBox="1"/>
          <p:nvPr/>
        </p:nvSpPr>
        <p:spPr>
          <a:xfrm>
            <a:off x="3477126" y="407393"/>
            <a:ext cx="5402179" cy="446276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In the current system, employee have to suffer lots of problems and formalities for the approval of leave.</a:t>
            </a:r>
          </a:p>
          <a:p>
            <a:pPr marL="285750" indent="-285750">
              <a:buFont typeface="Arial" panose="020B0604020202020204" pitchFamily="34" charset="0"/>
              <a:buChar char="•"/>
            </a:pPr>
            <a:r>
              <a:rPr lang="en-US" sz="2400" dirty="0" smtClean="0"/>
              <a:t>In todays system employee specially who leave out of city without there family have to maintain a leave card for the record of leave, all the activities in this system are done manually and which results employee to face cumbersome</a:t>
            </a:r>
            <a:r>
              <a:rPr lang="en-US" sz="2000" dirty="0" smtClean="0"/>
              <a:t>.</a:t>
            </a:r>
          </a:p>
          <a:p>
            <a:pPr marL="285750" indent="-285750">
              <a:buFont typeface="Arial" panose="020B0604020202020204" pitchFamily="34" charset="0"/>
              <a:buChar char="•"/>
            </a:pPr>
            <a:endParaRPr lang="en-US" sz="20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Employee Attendance Management System Project Proposal by Slidesgo">
  <a:themeElements>
    <a:clrScheme name="Simple Light">
      <a:dk1>
        <a:srgbClr val="491B19"/>
      </a:dk1>
      <a:lt1>
        <a:srgbClr val="F2E5DC"/>
      </a:lt1>
      <a:dk2>
        <a:srgbClr val="E0654A"/>
      </a:dk2>
      <a:lt2>
        <a:srgbClr val="DCA254"/>
      </a:lt2>
      <a:accent1>
        <a:srgbClr val="B8AE7C"/>
      </a:accent1>
      <a:accent2>
        <a:srgbClr val="5B78C8"/>
      </a:accent2>
      <a:accent3>
        <a:srgbClr val="FFFFFF"/>
      </a:accent3>
      <a:accent4>
        <a:srgbClr val="FFFFFF"/>
      </a:accent4>
      <a:accent5>
        <a:srgbClr val="FFFFFF"/>
      </a:accent5>
      <a:accent6>
        <a:srgbClr val="FFFFFF"/>
      </a:accent6>
      <a:hlink>
        <a:srgbClr val="491B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856</TotalTime>
  <Words>716</Words>
  <Application>Microsoft Office PowerPoint</Application>
  <PresentationFormat>On-screen Show (16:9)</PresentationFormat>
  <Paragraphs>96</Paragraphs>
  <Slides>19</Slides>
  <Notes>17</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19</vt:i4>
      </vt:variant>
    </vt:vector>
  </HeadingPairs>
  <TitlesOfParts>
    <vt:vector size="35" baseType="lpstr">
      <vt:lpstr>Open Sans</vt:lpstr>
      <vt:lpstr>Arial Black</vt:lpstr>
      <vt:lpstr>Algerian</vt:lpstr>
      <vt:lpstr>Symbol</vt:lpstr>
      <vt:lpstr>DM Sans Medium</vt:lpstr>
      <vt:lpstr>Spartan</vt:lpstr>
      <vt:lpstr>Montserrat</vt:lpstr>
      <vt:lpstr>Public Sans Medium</vt:lpstr>
      <vt:lpstr>Bodoni MT Black</vt:lpstr>
      <vt:lpstr>Microsoft Himalaya</vt:lpstr>
      <vt:lpstr>PT Sans</vt:lpstr>
      <vt:lpstr>Arial</vt:lpstr>
      <vt:lpstr>Public Sans</vt:lpstr>
      <vt:lpstr>Barlow Semi Condensed</vt:lpstr>
      <vt:lpstr>Nunito Light</vt:lpstr>
      <vt:lpstr>Employee Attendance Management System Project Proposal by Slidesgo</vt:lpstr>
      <vt:lpstr>Employee Leave Management System</vt:lpstr>
      <vt:lpstr>Contents</vt:lpstr>
      <vt:lpstr>Table of contents</vt:lpstr>
      <vt:lpstr>INTRODUCTION</vt:lpstr>
      <vt:lpstr>Functional Components Of The Project</vt:lpstr>
      <vt:lpstr>FUNCTIONALITIES</vt:lpstr>
      <vt:lpstr>Objectives</vt:lpstr>
      <vt:lpstr>EXISTING SYSTEM</vt:lpstr>
      <vt:lpstr>PowerPoint Presentation</vt:lpstr>
      <vt:lpstr>Proposed System</vt:lpstr>
      <vt:lpstr>MODULES</vt:lpstr>
      <vt:lpstr>OUR PROCESS</vt:lpstr>
      <vt:lpstr>REQUIREMENTS</vt:lpstr>
      <vt:lpstr>LOGIN PAGE OF ADMIN</vt:lpstr>
      <vt:lpstr>PowerPoint Presentation</vt:lpstr>
      <vt:lpstr>CONCLUSION</vt:lpstr>
      <vt:lpstr>Leave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Leave Management System</dc:title>
  <dc:creator>Rutu..</dc:creator>
  <cp:lastModifiedBy>sai</cp:lastModifiedBy>
  <cp:revision>19</cp:revision>
  <dcterms:modified xsi:type="dcterms:W3CDTF">2024-04-25T18:40:40Z</dcterms:modified>
</cp:coreProperties>
</file>