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58" r:id="rId5"/>
    <p:sldId id="261" r:id="rId6"/>
    <p:sldId id="275" r:id="rId7"/>
    <p:sldId id="284" r:id="rId8"/>
    <p:sldId id="285" r:id="rId9"/>
    <p:sldId id="281" r:id="rId10"/>
    <p:sldId id="266" r:id="rId11"/>
    <p:sldId id="283" r:id="rId12"/>
    <p:sldId id="271" r:id="rId13"/>
    <p:sldId id="273" r:id="rId14"/>
    <p:sldId id="263" r:id="rId15"/>
    <p:sldId id="287" r:id="rId16"/>
    <p:sldId id="282" r:id="rId17"/>
    <p:sldId id="274" r:id="rId18"/>
    <p:sldId id="276" r:id="rId19"/>
    <p:sldId id="277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8E6F00-8D35-47F0-4225-87343F8133A1}" name="Neha Bais Thakur" initials="NT" userId="S::neha.thakur@sjsu.edu::be9649a3-12d8-4ab9-bb9e-2a1e3b0fd4a5" providerId="AD"/>
  <p188:author id="{749B858B-85B8-9352-485A-43BB8A1567A7}" name="Rutuja Ratan Kokate" initials="RK" userId="S::rutuja.kokate@sjsu.edu::910eb570-c434-487f-8038-cb7c2275438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FA974-B0BA-EBC6-625C-E1FA6D70F0DD}" v="27" dt="2024-05-09T21:00:37.623"/>
    <p1510:client id="{E115A9E8-72E7-35B7-3A65-B296E42566BA}" v="2" dt="2024-05-09T07:10:44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Bais Thakur" userId="S::neha.thakur@sjsu.edu::be9649a3-12d8-4ab9-bb9e-2a1e3b0fd4a5" providerId="AD" clId="Web-{30ECED1E-DC3D-953A-9E1E-C4C115042143}"/>
    <pc:docChg chg="addSld delSld modSld">
      <pc:chgData name="Neha Bais Thakur" userId="S::neha.thakur@sjsu.edu::be9649a3-12d8-4ab9-bb9e-2a1e3b0fd4a5" providerId="AD" clId="Web-{30ECED1E-DC3D-953A-9E1E-C4C115042143}" dt="2024-04-28T22:48:38.386" v="74" actId="1076"/>
      <pc:docMkLst>
        <pc:docMk/>
      </pc:docMkLst>
      <pc:sldChg chg="modSp">
        <pc:chgData name="Neha Bais Thakur" userId="S::neha.thakur@sjsu.edu::be9649a3-12d8-4ab9-bb9e-2a1e3b0fd4a5" providerId="AD" clId="Web-{30ECED1E-DC3D-953A-9E1E-C4C115042143}" dt="2024-04-28T22:48:11.401" v="66" actId="20577"/>
        <pc:sldMkLst>
          <pc:docMk/>
          <pc:sldMk cId="407084258" sldId="271"/>
        </pc:sldMkLst>
        <pc:spChg chg="mod">
          <ac:chgData name="Neha Bais Thakur" userId="S::neha.thakur@sjsu.edu::be9649a3-12d8-4ab9-bb9e-2a1e3b0fd4a5" providerId="AD" clId="Web-{30ECED1E-DC3D-953A-9E1E-C4C115042143}" dt="2024-04-28T22:48:11.401" v="66" actId="20577"/>
          <ac:spMkLst>
            <pc:docMk/>
            <pc:sldMk cId="407084258" sldId="271"/>
            <ac:spMk id="2" creationId="{035E5BB8-BCE3-A1B0-72AB-273FC0A4C29E}"/>
          </ac:spMkLst>
        </pc:spChg>
        <pc:picChg chg="mod">
          <ac:chgData name="Neha Bais Thakur" userId="S::neha.thakur@sjsu.edu::be9649a3-12d8-4ab9-bb9e-2a1e3b0fd4a5" providerId="AD" clId="Web-{30ECED1E-DC3D-953A-9E1E-C4C115042143}" dt="2024-04-28T22:47:56.886" v="65" actId="1076"/>
          <ac:picMkLst>
            <pc:docMk/>
            <pc:sldMk cId="407084258" sldId="271"/>
            <ac:picMk id="4" creationId="{38BC164B-681B-C7EA-8B55-956C7979F4BE}"/>
          </ac:picMkLst>
        </pc:picChg>
      </pc:sldChg>
      <pc:sldChg chg="delSp modSp del">
        <pc:chgData name="Neha Bais Thakur" userId="S::neha.thakur@sjsu.edu::be9649a3-12d8-4ab9-bb9e-2a1e3b0fd4a5" providerId="AD" clId="Web-{30ECED1E-DC3D-953A-9E1E-C4C115042143}" dt="2024-04-28T22:20:06.809" v="9"/>
        <pc:sldMkLst>
          <pc:docMk/>
          <pc:sldMk cId="2392286791" sldId="272"/>
        </pc:sldMkLst>
        <pc:spChg chg="mod">
          <ac:chgData name="Neha Bais Thakur" userId="S::neha.thakur@sjsu.edu::be9649a3-12d8-4ab9-bb9e-2a1e3b0fd4a5" providerId="AD" clId="Web-{30ECED1E-DC3D-953A-9E1E-C4C115042143}" dt="2024-04-28T22:18:48.917" v="5" actId="14100"/>
          <ac:spMkLst>
            <pc:docMk/>
            <pc:sldMk cId="2392286791" sldId="272"/>
            <ac:spMk id="2" creationId="{216D9389-E07D-38B9-2FCF-637BD07FBBBA}"/>
          </ac:spMkLst>
        </pc:spChg>
        <pc:spChg chg="del">
          <ac:chgData name="Neha Bais Thakur" userId="S::neha.thakur@sjsu.edu::be9649a3-12d8-4ab9-bb9e-2a1e3b0fd4a5" providerId="AD" clId="Web-{30ECED1E-DC3D-953A-9E1E-C4C115042143}" dt="2024-04-28T22:19:00.932" v="6"/>
          <ac:spMkLst>
            <pc:docMk/>
            <pc:sldMk cId="2392286791" sldId="272"/>
            <ac:spMk id="12" creationId="{B3686494-AA4D-C698-2C3D-542AEBF03A02}"/>
          </ac:spMkLst>
        </pc:spChg>
        <pc:picChg chg="del">
          <ac:chgData name="Neha Bais Thakur" userId="S::neha.thakur@sjsu.edu::be9649a3-12d8-4ab9-bb9e-2a1e3b0fd4a5" providerId="AD" clId="Web-{30ECED1E-DC3D-953A-9E1E-C4C115042143}" dt="2024-04-28T22:19:03.323" v="7"/>
          <ac:picMkLst>
            <pc:docMk/>
            <pc:sldMk cId="2392286791" sldId="272"/>
            <ac:picMk id="5" creationId="{2E7C037C-36E0-239E-61AC-C54F17783281}"/>
          </ac:picMkLst>
        </pc:picChg>
      </pc:sldChg>
      <pc:sldChg chg="modSp">
        <pc:chgData name="Neha Bais Thakur" userId="S::neha.thakur@sjsu.edu::be9649a3-12d8-4ab9-bb9e-2a1e3b0fd4a5" providerId="AD" clId="Web-{30ECED1E-DC3D-953A-9E1E-C4C115042143}" dt="2024-04-28T22:18:10.369" v="3" actId="20577"/>
        <pc:sldMkLst>
          <pc:docMk/>
          <pc:sldMk cId="394354706" sldId="274"/>
        </pc:sldMkLst>
        <pc:spChg chg="mod">
          <ac:chgData name="Neha Bais Thakur" userId="S::neha.thakur@sjsu.edu::be9649a3-12d8-4ab9-bb9e-2a1e3b0fd4a5" providerId="AD" clId="Web-{30ECED1E-DC3D-953A-9E1E-C4C115042143}" dt="2024-04-28T22:18:10.369" v="3" actId="20577"/>
          <ac:spMkLst>
            <pc:docMk/>
            <pc:sldMk cId="394354706" sldId="274"/>
            <ac:spMk id="3" creationId="{E9DB711F-7DC8-3CB4-5701-F8E939BA9EA9}"/>
          </ac:spMkLst>
        </pc:spChg>
      </pc:sldChg>
      <pc:sldChg chg="addCm">
        <pc:chgData name="Neha Bais Thakur" userId="S::neha.thakur@sjsu.edu::be9649a3-12d8-4ab9-bb9e-2a1e3b0fd4a5" providerId="AD" clId="Web-{30ECED1E-DC3D-953A-9E1E-C4C115042143}" dt="2024-04-28T22:31:18.793" v="40"/>
        <pc:sldMkLst>
          <pc:docMk/>
          <pc:sldMk cId="4270677460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ha Bais Thakur" userId="S::neha.thakur@sjsu.edu::be9649a3-12d8-4ab9-bb9e-2a1e3b0fd4a5" providerId="AD" clId="Web-{30ECED1E-DC3D-953A-9E1E-C4C115042143}" dt="2024-04-28T22:31:18.793" v="40"/>
              <pc2:cmMkLst xmlns:pc2="http://schemas.microsoft.com/office/powerpoint/2019/9/main/command">
                <pc:docMk/>
                <pc:sldMk cId="4270677460" sldId="275"/>
                <pc2:cmMk id="{660ED2B2-1FC3-49DB-BFF8-DAFE27A5C099}"/>
              </pc2:cmMkLst>
            </pc226:cmChg>
            <pc226:cmChg xmlns:pc226="http://schemas.microsoft.com/office/powerpoint/2022/06/main/command" chg="add">
              <pc226:chgData name="Neha Bais Thakur" userId="S::neha.thakur@sjsu.edu::be9649a3-12d8-4ab9-bb9e-2a1e3b0fd4a5" providerId="AD" clId="Web-{30ECED1E-DC3D-953A-9E1E-C4C115042143}" dt="2024-04-28T22:30:52.136" v="39"/>
              <pc2:cmMkLst xmlns:pc2="http://schemas.microsoft.com/office/powerpoint/2019/9/main/command">
                <pc:docMk/>
                <pc:sldMk cId="4270677460" sldId="275"/>
                <pc2:cmMk id="{793522CC-4469-4150-B7E2-64A5A83BF413}"/>
              </pc2:cmMkLst>
            </pc226:cmChg>
          </p:ext>
        </pc:extLst>
      </pc:sldChg>
      <pc:sldChg chg="modSp">
        <pc:chgData name="Neha Bais Thakur" userId="S::neha.thakur@sjsu.edu::be9649a3-12d8-4ab9-bb9e-2a1e3b0fd4a5" providerId="AD" clId="Web-{30ECED1E-DC3D-953A-9E1E-C4C115042143}" dt="2024-04-28T22:48:38.386" v="74" actId="1076"/>
        <pc:sldMkLst>
          <pc:docMk/>
          <pc:sldMk cId="1084935401" sldId="279"/>
        </pc:sldMkLst>
        <pc:spChg chg="mod">
          <ac:chgData name="Neha Bais Thakur" userId="S::neha.thakur@sjsu.edu::be9649a3-12d8-4ab9-bb9e-2a1e3b0fd4a5" providerId="AD" clId="Web-{30ECED1E-DC3D-953A-9E1E-C4C115042143}" dt="2024-04-28T22:48:35.292" v="73" actId="1076"/>
          <ac:spMkLst>
            <pc:docMk/>
            <pc:sldMk cId="1084935401" sldId="279"/>
            <ac:spMk id="2" creationId="{545D6CD7-9C8D-D6E8-D4D2-8A3BAC7EC0D6}"/>
          </ac:spMkLst>
        </pc:spChg>
        <pc:picChg chg="mod">
          <ac:chgData name="Neha Bais Thakur" userId="S::neha.thakur@sjsu.edu::be9649a3-12d8-4ab9-bb9e-2a1e3b0fd4a5" providerId="AD" clId="Web-{30ECED1E-DC3D-953A-9E1E-C4C115042143}" dt="2024-04-28T22:48:38.386" v="74" actId="1076"/>
          <ac:picMkLst>
            <pc:docMk/>
            <pc:sldMk cId="1084935401" sldId="279"/>
            <ac:picMk id="4" creationId="{06162E0F-DAA5-1CEB-A1AF-ADC9174E1B68}"/>
          </ac:picMkLst>
        </pc:picChg>
      </pc:sldChg>
      <pc:sldChg chg="addSp delSp modSp add del mod replId setBg">
        <pc:chgData name="Neha Bais Thakur" userId="S::neha.thakur@sjsu.edu::be9649a3-12d8-4ab9-bb9e-2a1e3b0fd4a5" providerId="AD" clId="Web-{30ECED1E-DC3D-953A-9E1E-C4C115042143}" dt="2024-04-28T22:21:17.014" v="19"/>
        <pc:sldMkLst>
          <pc:docMk/>
          <pc:sldMk cId="3259671534" sldId="280"/>
        </pc:sldMkLst>
        <pc:spChg chg="mod">
          <ac:chgData name="Neha Bais Thakur" userId="S::neha.thakur@sjsu.edu::be9649a3-12d8-4ab9-bb9e-2a1e3b0fd4a5" providerId="AD" clId="Web-{30ECED1E-DC3D-953A-9E1E-C4C115042143}" dt="2024-04-28T22:20:36.982" v="16"/>
          <ac:spMkLst>
            <pc:docMk/>
            <pc:sldMk cId="3259671534" sldId="280"/>
            <ac:spMk id="2" creationId="{80F2F56A-D86B-151E-F5FE-595C975C53BC}"/>
          </ac:spMkLst>
        </pc:spChg>
        <pc:spChg chg="del">
          <ac:chgData name="Neha Bais Thakur" userId="S::neha.thakur@sjsu.edu::be9649a3-12d8-4ab9-bb9e-2a1e3b0fd4a5" providerId="AD" clId="Web-{30ECED1E-DC3D-953A-9E1E-C4C115042143}" dt="2024-04-28T22:20:16.981" v="12"/>
          <ac:spMkLst>
            <pc:docMk/>
            <pc:sldMk cId="3259671534" sldId="280"/>
            <ac:spMk id="3" creationId="{2E317CC1-634E-F9F4-79B5-3E33F5EDBD76}"/>
          </ac:spMkLst>
        </pc:spChg>
        <pc:spChg chg="add">
          <ac:chgData name="Neha Bais Thakur" userId="S::neha.thakur@sjsu.edu::be9649a3-12d8-4ab9-bb9e-2a1e3b0fd4a5" providerId="AD" clId="Web-{30ECED1E-DC3D-953A-9E1E-C4C115042143}" dt="2024-04-28T22:20:36.982" v="16"/>
          <ac:spMkLst>
            <pc:docMk/>
            <pc:sldMk cId="3259671534" sldId="280"/>
            <ac:spMk id="8" creationId="{539C54D3-8F58-807F-8DBC-2B25EFC0A2B4}"/>
          </ac:spMkLst>
        </pc:spChg>
        <pc:spChg chg="add del">
          <ac:chgData name="Neha Bais Thakur" userId="S::neha.thakur@sjsu.edu::be9649a3-12d8-4ab9-bb9e-2a1e3b0fd4a5" providerId="AD" clId="Web-{30ECED1E-DC3D-953A-9E1E-C4C115042143}" dt="2024-04-28T22:20:36.982" v="15"/>
          <ac:spMkLst>
            <pc:docMk/>
            <pc:sldMk cId="3259671534" sldId="280"/>
            <ac:spMk id="13" creationId="{C3297213-B630-4CFA-8FE1-099659C5DB66}"/>
          </ac:spMkLst>
        </pc:spChg>
        <pc:spChg chg="add">
          <ac:chgData name="Neha Bais Thakur" userId="S::neha.thakur@sjsu.edu::be9649a3-12d8-4ab9-bb9e-2a1e3b0fd4a5" providerId="AD" clId="Web-{30ECED1E-DC3D-953A-9E1E-C4C115042143}" dt="2024-04-28T22:20:36.982" v="16"/>
          <ac:spMkLst>
            <pc:docMk/>
            <pc:sldMk cId="3259671534" sldId="280"/>
            <ac:spMk id="19" creationId="{5F2D5967-D287-4BDA-8914-854D6EC8A938}"/>
          </ac:spMkLst>
        </pc:spChg>
        <pc:picChg chg="add mod ord">
          <ac:chgData name="Neha Bais Thakur" userId="S::neha.thakur@sjsu.edu::be9649a3-12d8-4ab9-bb9e-2a1e3b0fd4a5" providerId="AD" clId="Web-{30ECED1E-DC3D-953A-9E1E-C4C115042143}" dt="2024-04-28T22:20:36.982" v="16"/>
          <ac:picMkLst>
            <pc:docMk/>
            <pc:sldMk cId="3259671534" sldId="280"/>
            <ac:picMk id="4" creationId="{462BD1B6-1AE9-5A93-2125-A6B5034F2C3E}"/>
          </ac:picMkLst>
        </pc:picChg>
        <pc:cxnChg chg="add del">
          <ac:chgData name="Neha Bais Thakur" userId="S::neha.thakur@sjsu.edu::be9649a3-12d8-4ab9-bb9e-2a1e3b0fd4a5" providerId="AD" clId="Web-{30ECED1E-DC3D-953A-9E1E-C4C115042143}" dt="2024-04-28T22:20:36.982" v="15"/>
          <ac:cxnSpMkLst>
            <pc:docMk/>
            <pc:sldMk cId="3259671534" sldId="280"/>
            <ac:cxnSpMk id="9" creationId="{462919E4-C488-4107-9EF1-66152F848008}"/>
          </ac:cxnSpMkLst>
        </pc:cxnChg>
        <pc:cxnChg chg="add del">
          <ac:chgData name="Neha Bais Thakur" userId="S::neha.thakur@sjsu.edu::be9649a3-12d8-4ab9-bb9e-2a1e3b0fd4a5" providerId="AD" clId="Web-{30ECED1E-DC3D-953A-9E1E-C4C115042143}" dt="2024-04-28T22:20:36.982" v="15"/>
          <ac:cxnSpMkLst>
            <pc:docMk/>
            <pc:sldMk cId="3259671534" sldId="280"/>
            <ac:cxnSpMk id="11" creationId="{0BF79732-4088-424C-A653-4534E4389443}"/>
          </ac:cxnSpMkLst>
        </pc:cxnChg>
        <pc:cxnChg chg="add del">
          <ac:chgData name="Neha Bais Thakur" userId="S::neha.thakur@sjsu.edu::be9649a3-12d8-4ab9-bb9e-2a1e3b0fd4a5" providerId="AD" clId="Web-{30ECED1E-DC3D-953A-9E1E-C4C115042143}" dt="2024-04-28T22:20:36.982" v="15"/>
          <ac:cxnSpMkLst>
            <pc:docMk/>
            <pc:sldMk cId="3259671534" sldId="280"/>
            <ac:cxnSpMk id="15" creationId="{0632DC5A-0728-490F-8655-6B437782704C}"/>
          </ac:cxnSpMkLst>
        </pc:cxnChg>
        <pc:cxnChg chg="add del">
          <ac:chgData name="Neha Bais Thakur" userId="S::neha.thakur@sjsu.edu::be9649a3-12d8-4ab9-bb9e-2a1e3b0fd4a5" providerId="AD" clId="Web-{30ECED1E-DC3D-953A-9E1E-C4C115042143}" dt="2024-04-28T22:20:36.982" v="15"/>
          <ac:cxnSpMkLst>
            <pc:docMk/>
            <pc:sldMk cId="3259671534" sldId="280"/>
            <ac:cxnSpMk id="17" creationId="{28BB1F6D-CF9C-422D-9324-C46415BB9D7D}"/>
          </ac:cxnSpMkLst>
        </pc:cxnChg>
        <pc:cxnChg chg="add">
          <ac:chgData name="Neha Bais Thakur" userId="S::neha.thakur@sjsu.edu::be9649a3-12d8-4ab9-bb9e-2a1e3b0fd4a5" providerId="AD" clId="Web-{30ECED1E-DC3D-953A-9E1E-C4C115042143}" dt="2024-04-28T22:20:36.982" v="16"/>
          <ac:cxnSpMkLst>
            <pc:docMk/>
            <pc:sldMk cId="3259671534" sldId="280"/>
            <ac:cxnSpMk id="20" creationId="{2F538056-4BE2-4156-9522-75617E95FECA}"/>
          </ac:cxnSpMkLst>
        </pc:cxnChg>
        <pc:cxnChg chg="add">
          <ac:chgData name="Neha Bais Thakur" userId="S::neha.thakur@sjsu.edu::be9649a3-12d8-4ab9-bb9e-2a1e3b0fd4a5" providerId="AD" clId="Web-{30ECED1E-DC3D-953A-9E1E-C4C115042143}" dt="2024-04-28T22:20:36.982" v="16"/>
          <ac:cxnSpMkLst>
            <pc:docMk/>
            <pc:sldMk cId="3259671534" sldId="280"/>
            <ac:cxnSpMk id="21" creationId="{7340FC25-B92B-49CA-9B3B-580CCD12F3F3}"/>
          </ac:cxnSpMkLst>
        </pc:cxnChg>
      </pc:sldChg>
      <pc:sldChg chg="addSp delSp modSp add mod replId setBg">
        <pc:chgData name="Neha Bais Thakur" userId="S::neha.thakur@sjsu.edu::be9649a3-12d8-4ab9-bb9e-2a1e3b0fd4a5" providerId="AD" clId="Web-{30ECED1E-DC3D-953A-9E1E-C4C115042143}" dt="2024-04-28T22:25:29.144" v="38" actId="14100"/>
        <pc:sldMkLst>
          <pc:docMk/>
          <pc:sldMk cId="2892367191" sldId="281"/>
        </pc:sldMkLst>
        <pc:spChg chg="mod">
          <ac:chgData name="Neha Bais Thakur" userId="S::neha.thakur@sjsu.edu::be9649a3-12d8-4ab9-bb9e-2a1e3b0fd4a5" providerId="AD" clId="Web-{30ECED1E-DC3D-953A-9E1E-C4C115042143}" dt="2024-04-28T22:25:29.144" v="38" actId="14100"/>
          <ac:spMkLst>
            <pc:docMk/>
            <pc:sldMk cId="2892367191" sldId="281"/>
            <ac:spMk id="2" creationId="{80F2F56A-D86B-151E-F5FE-595C975C53BC}"/>
          </ac:spMkLst>
        </pc:spChg>
        <pc:spChg chg="del">
          <ac:chgData name="Neha Bais Thakur" userId="S::neha.thakur@sjsu.edu::be9649a3-12d8-4ab9-bb9e-2a1e3b0fd4a5" providerId="AD" clId="Web-{30ECED1E-DC3D-953A-9E1E-C4C115042143}" dt="2024-04-28T22:21:34.264" v="22"/>
          <ac:spMkLst>
            <pc:docMk/>
            <pc:sldMk cId="2892367191" sldId="281"/>
            <ac:spMk id="3" creationId="{2E317CC1-634E-F9F4-79B5-3E33F5EDBD76}"/>
          </ac:spMkLst>
        </pc:spChg>
        <pc:spChg chg="add">
          <ac:chgData name="Neha Bais Thakur" userId="S::neha.thakur@sjsu.edu::be9649a3-12d8-4ab9-bb9e-2a1e3b0fd4a5" providerId="AD" clId="Web-{30ECED1E-DC3D-953A-9E1E-C4C115042143}" dt="2024-04-28T22:22:13.421" v="28"/>
          <ac:spMkLst>
            <pc:docMk/>
            <pc:sldMk cId="2892367191" sldId="281"/>
            <ac:spMk id="13" creationId="{E5101733-A021-44D6-BE4E-2D908CFF54EA}"/>
          </ac:spMkLst>
        </pc:spChg>
        <pc:picChg chg="add mod ord">
          <ac:chgData name="Neha Bais Thakur" userId="S::neha.thakur@sjsu.edu::be9649a3-12d8-4ab9-bb9e-2a1e3b0fd4a5" providerId="AD" clId="Web-{30ECED1E-DC3D-953A-9E1E-C4C115042143}" dt="2024-04-28T22:22:59.563" v="33" actId="1076"/>
          <ac:picMkLst>
            <pc:docMk/>
            <pc:sldMk cId="2892367191" sldId="281"/>
            <ac:picMk id="4" creationId="{36C7BFB6-7831-4423-3685-3E47A876E218}"/>
          </ac:picMkLst>
        </pc:picChg>
        <pc:cxnChg chg="add">
          <ac:chgData name="Neha Bais Thakur" userId="S::neha.thakur@sjsu.edu::be9649a3-12d8-4ab9-bb9e-2a1e3b0fd4a5" providerId="AD" clId="Web-{30ECED1E-DC3D-953A-9E1E-C4C115042143}" dt="2024-04-28T22:22:13.421" v="28"/>
          <ac:cxnSpMkLst>
            <pc:docMk/>
            <pc:sldMk cId="2892367191" sldId="281"/>
            <ac:cxnSpMk id="9" creationId="{462919E4-C488-4107-9EF1-66152F848008}"/>
          </ac:cxnSpMkLst>
        </pc:cxnChg>
        <pc:cxnChg chg="add">
          <ac:chgData name="Neha Bais Thakur" userId="S::neha.thakur@sjsu.edu::be9649a3-12d8-4ab9-bb9e-2a1e3b0fd4a5" providerId="AD" clId="Web-{30ECED1E-DC3D-953A-9E1E-C4C115042143}" dt="2024-04-28T22:22:13.421" v="28"/>
          <ac:cxnSpMkLst>
            <pc:docMk/>
            <pc:sldMk cId="2892367191" sldId="281"/>
            <ac:cxnSpMk id="11" creationId="{0BF79732-4088-424C-A653-4534E4389443}"/>
          </ac:cxnSpMkLst>
        </pc:cxnChg>
        <pc:cxnChg chg="add">
          <ac:chgData name="Neha Bais Thakur" userId="S::neha.thakur@sjsu.edu::be9649a3-12d8-4ab9-bb9e-2a1e3b0fd4a5" providerId="AD" clId="Web-{30ECED1E-DC3D-953A-9E1E-C4C115042143}" dt="2024-04-28T22:22:13.421" v="28"/>
          <ac:cxnSpMkLst>
            <pc:docMk/>
            <pc:sldMk cId="2892367191" sldId="281"/>
            <ac:cxnSpMk id="15" creationId="{6F4598CC-172A-48F9-9A7C-3E3E635F6C17}"/>
          </ac:cxnSpMkLst>
        </pc:cxnChg>
        <pc:cxnChg chg="add">
          <ac:chgData name="Neha Bais Thakur" userId="S::neha.thakur@sjsu.edu::be9649a3-12d8-4ab9-bb9e-2a1e3b0fd4a5" providerId="AD" clId="Web-{30ECED1E-DC3D-953A-9E1E-C4C115042143}" dt="2024-04-28T22:22:13.421" v="28"/>
          <ac:cxnSpMkLst>
            <pc:docMk/>
            <pc:sldMk cId="2892367191" sldId="281"/>
            <ac:cxnSpMk id="17" creationId="{587A0454-7A54-450D-9B36-0C5378D020A9}"/>
          </ac:cxnSpMkLst>
        </pc:cxnChg>
      </pc:sldChg>
    </pc:docChg>
  </pc:docChgLst>
  <pc:docChgLst>
    <pc:chgData name="Neha Bais Thakur" userId="S::neha.thakur@sjsu.edu::be9649a3-12d8-4ab9-bb9e-2a1e3b0fd4a5" providerId="AD" clId="Web-{C3A4B6D3-D74C-D4F9-2C78-ED16E88C0827}"/>
    <pc:docChg chg="addSld modSld sldOrd">
      <pc:chgData name="Neha Bais Thakur" userId="S::neha.thakur@sjsu.edu::be9649a3-12d8-4ab9-bb9e-2a1e3b0fd4a5" providerId="AD" clId="Web-{C3A4B6D3-D74C-D4F9-2C78-ED16E88C0827}" dt="2024-04-26T20:00:45.316" v="25"/>
      <pc:docMkLst>
        <pc:docMk/>
      </pc:docMkLst>
      <pc:sldChg chg="ord">
        <pc:chgData name="Neha Bais Thakur" userId="S::neha.thakur@sjsu.edu::be9649a3-12d8-4ab9-bb9e-2a1e3b0fd4a5" providerId="AD" clId="Web-{C3A4B6D3-D74C-D4F9-2C78-ED16E88C0827}" dt="2024-04-26T20:00:45.316" v="25"/>
        <pc:sldMkLst>
          <pc:docMk/>
          <pc:sldMk cId="4096298973" sldId="265"/>
        </pc:sldMkLst>
      </pc:sldChg>
      <pc:sldChg chg="modSp">
        <pc:chgData name="Neha Bais Thakur" userId="S::neha.thakur@sjsu.edu::be9649a3-12d8-4ab9-bb9e-2a1e3b0fd4a5" providerId="AD" clId="Web-{C3A4B6D3-D74C-D4F9-2C78-ED16E88C0827}" dt="2024-04-26T19:44:19.856" v="1" actId="20577"/>
        <pc:sldMkLst>
          <pc:docMk/>
          <pc:sldMk cId="407084258" sldId="271"/>
        </pc:sldMkLst>
        <pc:spChg chg="mod">
          <ac:chgData name="Neha Bais Thakur" userId="S::neha.thakur@sjsu.edu::be9649a3-12d8-4ab9-bb9e-2a1e3b0fd4a5" providerId="AD" clId="Web-{C3A4B6D3-D74C-D4F9-2C78-ED16E88C0827}" dt="2024-04-26T19:44:19.856" v="1" actId="20577"/>
          <ac:spMkLst>
            <pc:docMk/>
            <pc:sldMk cId="407084258" sldId="271"/>
            <ac:spMk id="2" creationId="{035E5BB8-BCE3-A1B0-72AB-273FC0A4C29E}"/>
          </ac:spMkLst>
        </pc:spChg>
      </pc:sldChg>
      <pc:sldChg chg="modSp new">
        <pc:chgData name="Neha Bais Thakur" userId="S::neha.thakur@sjsu.edu::be9649a3-12d8-4ab9-bb9e-2a1e3b0fd4a5" providerId="AD" clId="Web-{C3A4B6D3-D74C-D4F9-2C78-ED16E88C0827}" dt="2024-04-26T19:58:58.048" v="10" actId="20577"/>
        <pc:sldMkLst>
          <pc:docMk/>
          <pc:sldMk cId="2254578452" sldId="276"/>
        </pc:sldMkLst>
        <pc:spChg chg="mod">
          <ac:chgData name="Neha Bais Thakur" userId="S::neha.thakur@sjsu.edu::be9649a3-12d8-4ab9-bb9e-2a1e3b0fd4a5" providerId="AD" clId="Web-{C3A4B6D3-D74C-D4F9-2C78-ED16E88C0827}" dt="2024-04-26T19:58:58.048" v="10" actId="20577"/>
          <ac:spMkLst>
            <pc:docMk/>
            <pc:sldMk cId="2254578452" sldId="276"/>
            <ac:spMk id="2" creationId="{106943B3-38DE-BF80-B63B-A13CBF63781E}"/>
          </ac:spMkLst>
        </pc:spChg>
      </pc:sldChg>
      <pc:sldChg chg="delSp modSp new mod modClrScheme modShow chgLayout">
        <pc:chgData name="Neha Bais Thakur" userId="S::neha.thakur@sjsu.edu::be9649a3-12d8-4ab9-bb9e-2a1e3b0fd4a5" providerId="AD" clId="Web-{C3A4B6D3-D74C-D4F9-2C78-ED16E88C0827}" dt="2024-04-26T19:59:39.221" v="23"/>
        <pc:sldMkLst>
          <pc:docMk/>
          <pc:sldMk cId="2611210657" sldId="277"/>
        </pc:sldMkLst>
        <pc:spChg chg="mod ord">
          <ac:chgData name="Neha Bais Thakur" userId="S::neha.thakur@sjsu.edu::be9649a3-12d8-4ab9-bb9e-2a1e3b0fd4a5" providerId="AD" clId="Web-{C3A4B6D3-D74C-D4F9-2C78-ED16E88C0827}" dt="2024-04-26T19:59:39.221" v="23"/>
          <ac:spMkLst>
            <pc:docMk/>
            <pc:sldMk cId="2611210657" sldId="277"/>
            <ac:spMk id="2" creationId="{9DEA9866-E6D6-5B96-BA4A-E91063A74DF2}"/>
          </ac:spMkLst>
        </pc:spChg>
        <pc:spChg chg="del">
          <ac:chgData name="Neha Bais Thakur" userId="S::neha.thakur@sjsu.edu::be9649a3-12d8-4ab9-bb9e-2a1e3b0fd4a5" providerId="AD" clId="Web-{C3A4B6D3-D74C-D4F9-2C78-ED16E88C0827}" dt="2024-04-26T19:59:23.189" v="13"/>
          <ac:spMkLst>
            <pc:docMk/>
            <pc:sldMk cId="2611210657" sldId="277"/>
            <ac:spMk id="3" creationId="{681D989E-7BF9-5CC0-6414-41D88B4E5E92}"/>
          </ac:spMkLst>
        </pc:spChg>
      </pc:sldChg>
    </pc:docChg>
  </pc:docChgLst>
  <pc:docChgLst>
    <pc:chgData name="Rutuja Ratan Kokate" userId="S::rutuja.kokate@sjsu.edu::910eb570-c434-487f-8038-cb7c2275438f" providerId="AD" clId="Web-{A6B3800A-33C1-443B-5929-98F932C00CE4}"/>
    <pc:docChg chg="delSld modSld">
      <pc:chgData name="Rutuja Ratan Kokate" userId="S::rutuja.kokate@sjsu.edu::910eb570-c434-487f-8038-cb7c2275438f" providerId="AD" clId="Web-{A6B3800A-33C1-443B-5929-98F932C00CE4}" dt="2024-04-28T07:37:36.134" v="150" actId="20577"/>
      <pc:docMkLst>
        <pc:docMk/>
      </pc:docMkLst>
      <pc:sldChg chg="del">
        <pc:chgData name="Rutuja Ratan Kokate" userId="S::rutuja.kokate@sjsu.edu::910eb570-c434-487f-8038-cb7c2275438f" providerId="AD" clId="Web-{A6B3800A-33C1-443B-5929-98F932C00CE4}" dt="2024-04-28T07:35:45.005" v="145"/>
        <pc:sldMkLst>
          <pc:docMk/>
          <pc:sldMk cId="3896803503" sldId="257"/>
        </pc:sldMkLst>
      </pc:sldChg>
      <pc:sldChg chg="modSp">
        <pc:chgData name="Rutuja Ratan Kokate" userId="S::rutuja.kokate@sjsu.edu::910eb570-c434-487f-8038-cb7c2275438f" providerId="AD" clId="Web-{A6B3800A-33C1-443B-5929-98F932C00CE4}" dt="2024-04-28T07:35:29.333" v="144" actId="20577"/>
        <pc:sldMkLst>
          <pc:docMk/>
          <pc:sldMk cId="3699843915" sldId="260"/>
        </pc:sldMkLst>
        <pc:spChg chg="mod">
          <ac:chgData name="Rutuja Ratan Kokate" userId="S::rutuja.kokate@sjsu.edu::910eb570-c434-487f-8038-cb7c2275438f" providerId="AD" clId="Web-{A6B3800A-33C1-443B-5929-98F932C00CE4}" dt="2024-04-28T07:35:29.333" v="144" actId="20577"/>
          <ac:spMkLst>
            <pc:docMk/>
            <pc:sldMk cId="3699843915" sldId="260"/>
            <ac:spMk id="10" creationId="{24F49E64-C730-2038-6B15-5FC3BE7CAB51}"/>
          </ac:spMkLst>
        </pc:spChg>
      </pc:sldChg>
      <pc:sldChg chg="addSp delSp modSp">
        <pc:chgData name="Rutuja Ratan Kokate" userId="S::rutuja.kokate@sjsu.edu::910eb570-c434-487f-8038-cb7c2275438f" providerId="AD" clId="Web-{A6B3800A-33C1-443B-5929-98F932C00CE4}" dt="2024-04-28T07:00:16.794" v="85" actId="1076"/>
        <pc:sldMkLst>
          <pc:docMk/>
          <pc:sldMk cId="3094395362" sldId="261"/>
        </pc:sldMkLst>
        <pc:graphicFrameChg chg="modGraphic">
          <ac:chgData name="Rutuja Ratan Kokate" userId="S::rutuja.kokate@sjsu.edu::910eb570-c434-487f-8038-cb7c2275438f" providerId="AD" clId="Web-{A6B3800A-33C1-443B-5929-98F932C00CE4}" dt="2024-04-28T06:57:17.163" v="68" actId="20577"/>
          <ac:graphicFrameMkLst>
            <pc:docMk/>
            <pc:sldMk cId="3094395362" sldId="261"/>
            <ac:graphicFrameMk id="17" creationId="{52D466A4-481C-57F9-1CBE-4DCD385EBC48}"/>
          </ac:graphicFrameMkLst>
        </pc:graphicFrameChg>
        <pc:picChg chg="add del mod">
          <ac:chgData name="Rutuja Ratan Kokate" userId="S::rutuja.kokate@sjsu.edu::910eb570-c434-487f-8038-cb7c2275438f" providerId="AD" clId="Web-{A6B3800A-33C1-443B-5929-98F932C00CE4}" dt="2024-04-28T06:58:41.822" v="73"/>
          <ac:picMkLst>
            <pc:docMk/>
            <pc:sldMk cId="3094395362" sldId="261"/>
            <ac:picMk id="184" creationId="{4930107E-49A1-A62D-728D-71CCA14B58CA}"/>
          </ac:picMkLst>
        </pc:picChg>
        <pc:picChg chg="add del mod">
          <ac:chgData name="Rutuja Ratan Kokate" userId="S::rutuja.kokate@sjsu.edu::910eb570-c434-487f-8038-cb7c2275438f" providerId="AD" clId="Web-{A6B3800A-33C1-443B-5929-98F932C00CE4}" dt="2024-04-28T06:58:54.197" v="75"/>
          <ac:picMkLst>
            <pc:docMk/>
            <pc:sldMk cId="3094395362" sldId="261"/>
            <ac:picMk id="185" creationId="{5BA5554B-DD3F-CDEC-6DB2-AFED8B019041}"/>
          </ac:picMkLst>
        </pc:picChg>
        <pc:picChg chg="add mod">
          <ac:chgData name="Rutuja Ratan Kokate" userId="S::rutuja.kokate@sjsu.edu::910eb570-c434-487f-8038-cb7c2275438f" providerId="AD" clId="Web-{A6B3800A-33C1-443B-5929-98F932C00CE4}" dt="2024-04-28T07:00:16.794" v="85" actId="1076"/>
          <ac:picMkLst>
            <pc:docMk/>
            <pc:sldMk cId="3094395362" sldId="261"/>
            <ac:picMk id="186" creationId="{3299DA31-AA63-6E9C-F90E-5FAE323103FE}"/>
          </ac:picMkLst>
        </pc:picChg>
      </pc:sldChg>
      <pc:sldChg chg="modSp">
        <pc:chgData name="Rutuja Ratan Kokate" userId="S::rutuja.kokate@sjsu.edu::910eb570-c434-487f-8038-cb7c2275438f" providerId="AD" clId="Web-{A6B3800A-33C1-443B-5929-98F932C00CE4}" dt="2024-04-28T07:37:36.134" v="150" actId="20577"/>
        <pc:sldMkLst>
          <pc:docMk/>
          <pc:sldMk cId="1869053178" sldId="264"/>
        </pc:sldMkLst>
        <pc:spChg chg="mod">
          <ac:chgData name="Rutuja Ratan Kokate" userId="S::rutuja.kokate@sjsu.edu::910eb570-c434-487f-8038-cb7c2275438f" providerId="AD" clId="Web-{A6B3800A-33C1-443B-5929-98F932C00CE4}" dt="2024-04-28T07:37:36.134" v="150" actId="20577"/>
          <ac:spMkLst>
            <pc:docMk/>
            <pc:sldMk cId="1869053178" sldId="264"/>
            <ac:spMk id="8" creationId="{EF39D63D-FD12-9842-2034-077303645772}"/>
          </ac:spMkLst>
        </pc:spChg>
      </pc:sldChg>
      <pc:sldChg chg="addSp delSp modSp">
        <pc:chgData name="Rutuja Ratan Kokate" userId="S::rutuja.kokate@sjsu.edu::910eb570-c434-487f-8038-cb7c2275438f" providerId="AD" clId="Web-{A6B3800A-33C1-443B-5929-98F932C00CE4}" dt="2024-04-28T04:24:23.457" v="53" actId="14100"/>
        <pc:sldMkLst>
          <pc:docMk/>
          <pc:sldMk cId="2392286791" sldId="272"/>
        </pc:sldMkLst>
        <pc:spChg chg="mod">
          <ac:chgData name="Rutuja Ratan Kokate" userId="S::rutuja.kokate@sjsu.edu::910eb570-c434-487f-8038-cb7c2275438f" providerId="AD" clId="Web-{A6B3800A-33C1-443B-5929-98F932C00CE4}" dt="2024-04-28T04:24:18.785" v="52"/>
          <ac:spMkLst>
            <pc:docMk/>
            <pc:sldMk cId="2392286791" sldId="272"/>
            <ac:spMk id="2" creationId="{216D9389-E07D-38B9-2FCF-637BD07FBBBA}"/>
          </ac:spMkLst>
        </pc:spChg>
        <pc:spChg chg="add del mod">
          <ac:chgData name="Rutuja Ratan Kokate" userId="S::rutuja.kokate@sjsu.edu::910eb570-c434-487f-8038-cb7c2275438f" providerId="AD" clId="Web-{A6B3800A-33C1-443B-5929-98F932C00CE4}" dt="2024-04-28T04:23:51.940" v="43"/>
          <ac:spMkLst>
            <pc:docMk/>
            <pc:sldMk cId="2392286791" sldId="272"/>
            <ac:spMk id="4" creationId="{EF55BABC-2A01-726A-DE68-24EEFF3A0EB6}"/>
          </ac:spMkLst>
        </pc:spChg>
        <pc:spChg chg="del">
          <ac:chgData name="Rutuja Ratan Kokate" userId="S::rutuja.kokate@sjsu.edu::910eb570-c434-487f-8038-cb7c2275438f" providerId="AD" clId="Web-{A6B3800A-33C1-443B-5929-98F932C00CE4}" dt="2024-04-28T04:24:18.785" v="52"/>
          <ac:spMkLst>
            <pc:docMk/>
            <pc:sldMk cId="2392286791" sldId="272"/>
            <ac:spMk id="34" creationId="{E5101733-A021-44D6-BE4E-2D908CFF54EA}"/>
          </ac:spMkLst>
        </pc:spChg>
        <pc:spChg chg="add mod">
          <ac:chgData name="Rutuja Ratan Kokate" userId="S::rutuja.kokate@sjsu.edu::910eb570-c434-487f-8038-cb7c2275438f" providerId="AD" clId="Web-{A6B3800A-33C1-443B-5929-98F932C00CE4}" dt="2024-04-28T04:24:23.457" v="53" actId="14100"/>
          <ac:spMkLst>
            <pc:docMk/>
            <pc:sldMk cId="2392286791" sldId="272"/>
            <ac:spMk id="39" creationId="{07F4B0B5-3ED4-14EC-178A-95F510040759}"/>
          </ac:spMkLst>
        </pc:spChg>
        <pc:spChg chg="add">
          <ac:chgData name="Rutuja Ratan Kokate" userId="S::rutuja.kokate@sjsu.edu::910eb570-c434-487f-8038-cb7c2275438f" providerId="AD" clId="Web-{A6B3800A-33C1-443B-5929-98F932C00CE4}" dt="2024-04-28T04:24:18.785" v="52"/>
          <ac:spMkLst>
            <pc:docMk/>
            <pc:sldMk cId="2392286791" sldId="272"/>
            <ac:spMk id="42" creationId="{5F2D5967-D287-4BDA-8914-854D6EC8A938}"/>
          </ac:spMkLst>
        </pc:spChg>
        <pc:picChg chg="add mod ord">
          <ac:chgData name="Rutuja Ratan Kokate" userId="S::rutuja.kokate@sjsu.edu::910eb570-c434-487f-8038-cb7c2275438f" providerId="AD" clId="Web-{A6B3800A-33C1-443B-5929-98F932C00CE4}" dt="2024-04-28T04:24:18.785" v="52"/>
          <ac:picMkLst>
            <pc:docMk/>
            <pc:sldMk cId="2392286791" sldId="272"/>
            <ac:picMk id="5" creationId="{2E7C037C-36E0-239E-61AC-C54F17783281}"/>
          </ac:picMkLst>
        </pc:picChg>
        <pc:picChg chg="del">
          <ac:chgData name="Rutuja Ratan Kokate" userId="S::rutuja.kokate@sjsu.edu::910eb570-c434-487f-8038-cb7c2275438f" providerId="AD" clId="Web-{A6B3800A-33C1-443B-5929-98F932C00CE4}" dt="2024-04-28T04:23:41.298" v="42"/>
          <ac:picMkLst>
            <pc:docMk/>
            <pc:sldMk cId="2392286791" sldId="272"/>
            <ac:picMk id="7" creationId="{755F8534-9C5B-A85F-B7DB-F4609059C999}"/>
          </ac:picMkLst>
        </pc:picChg>
        <pc:cxnChg chg="del">
          <ac:chgData name="Rutuja Ratan Kokate" userId="S::rutuja.kokate@sjsu.edu::910eb570-c434-487f-8038-cb7c2275438f" providerId="AD" clId="Web-{A6B3800A-33C1-443B-5929-98F932C00CE4}" dt="2024-04-28T04:24:18.785" v="52"/>
          <ac:cxnSpMkLst>
            <pc:docMk/>
            <pc:sldMk cId="2392286791" sldId="272"/>
            <ac:cxnSpMk id="24" creationId="{462919E4-C488-4107-9EF1-66152F848008}"/>
          </ac:cxnSpMkLst>
        </pc:cxnChg>
        <pc:cxnChg chg="del">
          <ac:chgData name="Rutuja Ratan Kokate" userId="S::rutuja.kokate@sjsu.edu::910eb570-c434-487f-8038-cb7c2275438f" providerId="AD" clId="Web-{A6B3800A-33C1-443B-5929-98F932C00CE4}" dt="2024-04-28T04:24:18.785" v="52"/>
          <ac:cxnSpMkLst>
            <pc:docMk/>
            <pc:sldMk cId="2392286791" sldId="272"/>
            <ac:cxnSpMk id="32" creationId="{587A0454-7A54-450D-9B36-0C5378D020A9}"/>
          </ac:cxnSpMkLst>
        </pc:cxnChg>
        <pc:cxnChg chg="del">
          <ac:chgData name="Rutuja Ratan Kokate" userId="S::rutuja.kokate@sjsu.edu::910eb570-c434-487f-8038-cb7c2275438f" providerId="AD" clId="Web-{A6B3800A-33C1-443B-5929-98F932C00CE4}" dt="2024-04-28T04:24:18.785" v="52"/>
          <ac:cxnSpMkLst>
            <pc:docMk/>
            <pc:sldMk cId="2392286791" sldId="272"/>
            <ac:cxnSpMk id="33" creationId="{0BF79732-4088-424C-A653-4534E4389443}"/>
          </ac:cxnSpMkLst>
        </pc:cxnChg>
        <pc:cxnChg chg="del">
          <ac:chgData name="Rutuja Ratan Kokate" userId="S::rutuja.kokate@sjsu.edu::910eb570-c434-487f-8038-cb7c2275438f" providerId="AD" clId="Web-{A6B3800A-33C1-443B-5929-98F932C00CE4}" dt="2024-04-28T04:24:18.785" v="52"/>
          <ac:cxnSpMkLst>
            <pc:docMk/>
            <pc:sldMk cId="2392286791" sldId="272"/>
            <ac:cxnSpMk id="35" creationId="{6F4598CC-172A-48F9-9A7C-3E3E635F6C17}"/>
          </ac:cxnSpMkLst>
        </pc:cxnChg>
        <pc:cxnChg chg="add">
          <ac:chgData name="Rutuja Ratan Kokate" userId="S::rutuja.kokate@sjsu.edu::910eb570-c434-487f-8038-cb7c2275438f" providerId="AD" clId="Web-{A6B3800A-33C1-443B-5929-98F932C00CE4}" dt="2024-04-28T04:24:18.785" v="52"/>
          <ac:cxnSpMkLst>
            <pc:docMk/>
            <pc:sldMk cId="2392286791" sldId="272"/>
            <ac:cxnSpMk id="44" creationId="{2F538056-4BE2-4156-9522-75617E95FECA}"/>
          </ac:cxnSpMkLst>
        </pc:cxnChg>
        <pc:cxnChg chg="add">
          <ac:chgData name="Rutuja Ratan Kokate" userId="S::rutuja.kokate@sjsu.edu::910eb570-c434-487f-8038-cb7c2275438f" providerId="AD" clId="Web-{A6B3800A-33C1-443B-5929-98F932C00CE4}" dt="2024-04-28T04:24:18.785" v="52"/>
          <ac:cxnSpMkLst>
            <pc:docMk/>
            <pc:sldMk cId="2392286791" sldId="272"/>
            <ac:cxnSpMk id="46" creationId="{7340FC25-B92B-49CA-9B3B-580CCD12F3F3}"/>
          </ac:cxnSpMkLst>
        </pc:cxnChg>
      </pc:sldChg>
    </pc:docChg>
  </pc:docChgLst>
  <pc:docChgLst>
    <pc:chgData name="Rutuja Ratan Kokate" userId="S::rutuja.kokate@sjsu.edu::910eb570-c434-487f-8038-cb7c2275438f" providerId="AD" clId="Web-{6EF56A6F-F88E-0704-6E4F-4F1F503832B8}"/>
    <pc:docChg chg="modSld">
      <pc:chgData name="Rutuja Ratan Kokate" userId="S::rutuja.kokate@sjsu.edu::910eb570-c434-487f-8038-cb7c2275438f" providerId="AD" clId="Web-{6EF56A6F-F88E-0704-6E4F-4F1F503832B8}" dt="2024-04-23T21:05:10.837" v="1" actId="1076"/>
      <pc:docMkLst>
        <pc:docMk/>
      </pc:docMkLst>
      <pc:sldChg chg="modSp">
        <pc:chgData name="Rutuja Ratan Kokate" userId="S::rutuja.kokate@sjsu.edu::910eb570-c434-487f-8038-cb7c2275438f" providerId="AD" clId="Web-{6EF56A6F-F88E-0704-6E4F-4F1F503832B8}" dt="2024-04-23T21:05:10.837" v="1" actId="1076"/>
        <pc:sldMkLst>
          <pc:docMk/>
          <pc:sldMk cId="109857222" sldId="256"/>
        </pc:sldMkLst>
        <pc:spChg chg="mod">
          <ac:chgData name="Rutuja Ratan Kokate" userId="S::rutuja.kokate@sjsu.edu::910eb570-c434-487f-8038-cb7c2275438f" providerId="AD" clId="Web-{6EF56A6F-F88E-0704-6E4F-4F1F503832B8}" dt="2024-04-23T21:05:10.837" v="1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utuja Ratan Kokate" userId="S::rutuja.kokate@sjsu.edu::910eb570-c434-487f-8038-cb7c2275438f" providerId="AD" clId="Web-{62C7E50C-031F-73CA-EF9C-F620C9F33CEB}"/>
    <pc:docChg chg="modSld">
      <pc:chgData name="Rutuja Ratan Kokate" userId="S::rutuja.kokate@sjsu.edu::910eb570-c434-487f-8038-cb7c2275438f" providerId="AD" clId="Web-{62C7E50C-031F-73CA-EF9C-F620C9F33CEB}" dt="2024-04-23T06:35:41.708" v="1" actId="14100"/>
      <pc:docMkLst>
        <pc:docMk/>
      </pc:docMkLst>
      <pc:sldChg chg="modSp">
        <pc:chgData name="Rutuja Ratan Kokate" userId="S::rutuja.kokate@sjsu.edu::910eb570-c434-487f-8038-cb7c2275438f" providerId="AD" clId="Web-{62C7E50C-031F-73CA-EF9C-F620C9F33CEB}" dt="2024-04-23T06:35:41.708" v="1" actId="14100"/>
        <pc:sldMkLst>
          <pc:docMk/>
          <pc:sldMk cId="3699843915" sldId="260"/>
        </pc:sldMkLst>
        <pc:spChg chg="mod">
          <ac:chgData name="Rutuja Ratan Kokate" userId="S::rutuja.kokate@sjsu.edu::910eb570-c434-487f-8038-cb7c2275438f" providerId="AD" clId="Web-{62C7E50C-031F-73CA-EF9C-F620C9F33CEB}" dt="2024-04-23T06:35:41.708" v="1" actId="14100"/>
          <ac:spMkLst>
            <pc:docMk/>
            <pc:sldMk cId="3699843915" sldId="260"/>
            <ac:spMk id="2" creationId="{F29DE5A0-E487-B33A-61EF-8616C5AC64A8}"/>
          </ac:spMkLst>
        </pc:spChg>
      </pc:sldChg>
    </pc:docChg>
  </pc:docChgLst>
  <pc:docChgLst>
    <pc:chgData name="Rutuja Ratan Kokate" userId="S::rutuja.kokate@sjsu.edu::910eb570-c434-487f-8038-cb7c2275438f" providerId="AD" clId="Web-{2A68B3CA-AA8F-0B18-E88C-09B7512F006E}"/>
    <pc:docChg chg="addSld modSld">
      <pc:chgData name="Rutuja Ratan Kokate" userId="S::rutuja.kokate@sjsu.edu::910eb570-c434-487f-8038-cb7c2275438f" providerId="AD" clId="Web-{2A68B3CA-AA8F-0B18-E88C-09B7512F006E}" dt="2024-04-23T03:13:57.244" v="127" actId="20577"/>
      <pc:docMkLst>
        <pc:docMk/>
      </pc:docMkLst>
      <pc:sldChg chg="modSp">
        <pc:chgData name="Rutuja Ratan Kokate" userId="S::rutuja.kokate@sjsu.edu::910eb570-c434-487f-8038-cb7c2275438f" providerId="AD" clId="Web-{2A68B3CA-AA8F-0B18-E88C-09B7512F006E}" dt="2024-04-23T03:13:57.244" v="127" actId="20577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2A68B3CA-AA8F-0B18-E88C-09B7512F006E}" dt="2024-04-23T03:13:57.244" v="127" actId="20577"/>
          <ac:spMkLst>
            <pc:docMk/>
            <pc:sldMk cId="1369807973" sldId="258"/>
            <ac:spMk id="3" creationId="{2F39F046-08E0-D79B-FC4F-CDC58C0C63B1}"/>
          </ac:spMkLst>
        </pc:spChg>
      </pc:sldChg>
      <pc:sldChg chg="modSp">
        <pc:chgData name="Rutuja Ratan Kokate" userId="S::rutuja.kokate@sjsu.edu::910eb570-c434-487f-8038-cb7c2275438f" providerId="AD" clId="Web-{2A68B3CA-AA8F-0B18-E88C-09B7512F006E}" dt="2024-04-23T03:11:12.831" v="38" actId="20577"/>
        <pc:sldMkLst>
          <pc:docMk/>
          <pc:sldMk cId="3094395362" sldId="261"/>
        </pc:sldMkLst>
        <pc:graphicFrameChg chg="modGraphic">
          <ac:chgData name="Rutuja Ratan Kokate" userId="S::rutuja.kokate@sjsu.edu::910eb570-c434-487f-8038-cb7c2275438f" providerId="AD" clId="Web-{2A68B3CA-AA8F-0B18-E88C-09B7512F006E}" dt="2024-04-23T03:11:12.831" v="38" actId="20577"/>
          <ac:graphicFrameMkLst>
            <pc:docMk/>
            <pc:sldMk cId="3094395362" sldId="261"/>
            <ac:graphicFrameMk id="17" creationId="{52D466A4-481C-57F9-1CBE-4DCD385EBC48}"/>
          </ac:graphicFrameMkLst>
        </pc:graphicFrameChg>
      </pc:sldChg>
      <pc:sldChg chg="addSp delSp modSp new mod setBg">
        <pc:chgData name="Rutuja Ratan Kokate" userId="S::rutuja.kokate@sjsu.edu::910eb570-c434-487f-8038-cb7c2275438f" providerId="AD" clId="Web-{2A68B3CA-AA8F-0B18-E88C-09B7512F006E}" dt="2024-04-23T03:08:34.730" v="35"/>
        <pc:sldMkLst>
          <pc:docMk/>
          <pc:sldMk cId="1066439391" sldId="273"/>
        </pc:sldMkLst>
        <pc:spChg chg="mod ord">
          <ac:chgData name="Rutuja Ratan Kokate" userId="S::rutuja.kokate@sjsu.edu::910eb570-c434-487f-8038-cb7c2275438f" providerId="AD" clId="Web-{2A68B3CA-AA8F-0B18-E88C-09B7512F006E}" dt="2024-04-23T03:07:31.649" v="16"/>
          <ac:spMkLst>
            <pc:docMk/>
            <pc:sldMk cId="1066439391" sldId="273"/>
            <ac:spMk id="2" creationId="{B2A848B7-B817-5A90-8E9A-08106A7B20F6}"/>
          </ac:spMkLst>
        </pc:spChg>
        <pc:spChg chg="del">
          <ac:chgData name="Rutuja Ratan Kokate" userId="S::rutuja.kokate@sjsu.edu::910eb570-c434-487f-8038-cb7c2275438f" providerId="AD" clId="Web-{2A68B3CA-AA8F-0B18-E88C-09B7512F006E}" dt="2024-04-23T03:06:35.350" v="7"/>
          <ac:spMkLst>
            <pc:docMk/>
            <pc:sldMk cId="1066439391" sldId="273"/>
            <ac:spMk id="3" creationId="{65E69FE4-D8C0-BCD1-D997-E60F37BF41C0}"/>
          </ac:spMkLst>
        </pc:spChg>
        <pc:spChg chg="add del mod">
          <ac:chgData name="Rutuja Ratan Kokate" userId="S::rutuja.kokate@sjsu.edu::910eb570-c434-487f-8038-cb7c2275438f" providerId="AD" clId="Web-{2A68B3CA-AA8F-0B18-E88C-09B7512F006E}" dt="2024-04-23T03:07:01.054" v="12"/>
          <ac:spMkLst>
            <pc:docMk/>
            <pc:sldMk cId="1066439391" sldId="273"/>
            <ac:spMk id="8" creationId="{B1CDD4E9-6FD0-6DF2-CC11-D39C748F0266}"/>
          </ac:spMkLst>
        </pc:spChg>
        <pc:spChg chg="add del">
          <ac:chgData name="Rutuja Ratan Kokate" userId="S::rutuja.kokate@sjsu.edu::910eb570-c434-487f-8038-cb7c2275438f" providerId="AD" clId="Web-{2A68B3CA-AA8F-0B18-E88C-09B7512F006E}" dt="2024-04-23T03:07:01.054" v="12"/>
          <ac:spMkLst>
            <pc:docMk/>
            <pc:sldMk cId="1066439391" sldId="273"/>
            <ac:spMk id="11" creationId="{5F2D5967-D287-4BDA-8914-854D6EC8A938}"/>
          </ac:spMkLst>
        </pc:spChg>
        <pc:spChg chg="add mod">
          <ac:chgData name="Rutuja Ratan Kokate" userId="S::rutuja.kokate@sjsu.edu::910eb570-c434-487f-8038-cb7c2275438f" providerId="AD" clId="Web-{2A68B3CA-AA8F-0B18-E88C-09B7512F006E}" dt="2024-04-23T03:08:18.292" v="31" actId="20577"/>
          <ac:spMkLst>
            <pc:docMk/>
            <pc:sldMk cId="1066439391" sldId="273"/>
            <ac:spMk id="16" creationId="{392E3D94-E644-0E4D-6D97-9C9E97188E43}"/>
          </ac:spMkLst>
        </pc:spChg>
        <pc:spChg chg="add del mod">
          <ac:chgData name="Rutuja Ratan Kokate" userId="S::rutuja.kokate@sjsu.edu::910eb570-c434-487f-8038-cb7c2275438f" providerId="AD" clId="Web-{2A68B3CA-AA8F-0B18-E88C-09B7512F006E}" dt="2024-04-23T03:08:34.730" v="35"/>
          <ac:spMkLst>
            <pc:docMk/>
            <pc:sldMk cId="1066439391" sldId="273"/>
            <ac:spMk id="17" creationId="{8A7E2C94-9B78-6733-3D94-6A07BE2F4370}"/>
          </ac:spMkLst>
        </pc:spChg>
        <pc:spChg chg="add del">
          <ac:chgData name="Rutuja Ratan Kokate" userId="S::rutuja.kokate@sjsu.edu::910eb570-c434-487f-8038-cb7c2275438f" providerId="AD" clId="Web-{2A68B3CA-AA8F-0B18-E88C-09B7512F006E}" dt="2024-04-23T03:07:31.649" v="17"/>
          <ac:spMkLst>
            <pc:docMk/>
            <pc:sldMk cId="1066439391" sldId="273"/>
            <ac:spMk id="24" creationId="{E5101733-A021-44D6-BE4E-2D908CFF54EA}"/>
          </ac:spMkLst>
        </pc:spChg>
        <pc:spChg chg="add del">
          <ac:chgData name="Rutuja Ratan Kokate" userId="S::rutuja.kokate@sjsu.edu::910eb570-c434-487f-8038-cb7c2275438f" providerId="AD" clId="Web-{2A68B3CA-AA8F-0B18-E88C-09B7512F006E}" dt="2024-04-23T03:07:31.649" v="16"/>
          <ac:spMkLst>
            <pc:docMk/>
            <pc:sldMk cId="1066439391" sldId="273"/>
            <ac:spMk id="37" creationId="{C3297213-B630-4CFA-8FE1-099659C5DB66}"/>
          </ac:spMkLst>
        </pc:spChg>
        <pc:spChg chg="add del">
          <ac:chgData name="Rutuja Ratan Kokate" userId="S::rutuja.kokate@sjsu.edu::910eb570-c434-487f-8038-cb7c2275438f" providerId="AD" clId="Web-{2A68B3CA-AA8F-0B18-E88C-09B7512F006E}" dt="2024-04-23T03:07:31.649" v="16"/>
          <ac:spMkLst>
            <pc:docMk/>
            <pc:sldMk cId="1066439391" sldId="273"/>
            <ac:spMk id="39" creationId="{13F26D5C-77E9-4A8D-95F0-1635BAD12650}"/>
          </ac:spMkLst>
        </pc:spChg>
        <pc:spChg chg="add">
          <ac:chgData name="Rutuja Ratan Kokate" userId="S::rutuja.kokate@sjsu.edu::910eb570-c434-487f-8038-cb7c2275438f" providerId="AD" clId="Web-{2A68B3CA-AA8F-0B18-E88C-09B7512F006E}" dt="2024-04-23T03:07:31.649" v="17"/>
          <ac:spMkLst>
            <pc:docMk/>
            <pc:sldMk cId="1066439391" sldId="273"/>
            <ac:spMk id="47" creationId="{E5101733-A021-44D6-BE4E-2D908CFF54EA}"/>
          </ac:spMkLst>
        </pc:spChg>
        <pc:graphicFrameChg chg="add del mod ord modGraphic">
          <ac:chgData name="Rutuja Ratan Kokate" userId="S::rutuja.kokate@sjsu.edu::910eb570-c434-487f-8038-cb7c2275438f" providerId="AD" clId="Web-{2A68B3CA-AA8F-0B18-E88C-09B7512F006E}" dt="2024-04-23T03:06:53.788" v="10"/>
          <ac:graphicFrameMkLst>
            <pc:docMk/>
            <pc:sldMk cId="1066439391" sldId="273"/>
            <ac:graphicFrameMk id="5" creationId="{D986FB11-2E7F-25F1-B875-AB037C9C6367}"/>
          </ac:graphicFrameMkLst>
        </pc:graphicFrameChg>
        <pc:picChg chg="add mod ord modCrop">
          <ac:chgData name="Rutuja Ratan Kokate" userId="S::rutuja.kokate@sjsu.edu::910eb570-c434-487f-8038-cb7c2275438f" providerId="AD" clId="Web-{2A68B3CA-AA8F-0B18-E88C-09B7512F006E}" dt="2024-04-23T03:07:43.540" v="20" actId="14100"/>
          <ac:picMkLst>
            <pc:docMk/>
            <pc:sldMk cId="1066439391" sldId="273"/>
            <ac:picMk id="4" creationId="{BF2B0220-B806-F92F-BD79-DB555C20CF28}"/>
          </ac:picMkLst>
        </pc:picChg>
        <pc:cxnChg chg="add del">
          <ac:chgData name="Rutuja Ratan Kokate" userId="S::rutuja.kokate@sjsu.edu::910eb570-c434-487f-8038-cb7c2275438f" providerId="AD" clId="Web-{2A68B3CA-AA8F-0B18-E88C-09B7512F006E}" dt="2024-04-23T03:07:01.054" v="12"/>
          <ac:cxnSpMkLst>
            <pc:docMk/>
            <pc:sldMk cId="1066439391" sldId="273"/>
            <ac:cxnSpMk id="13" creationId="{2F538056-4BE2-4156-9522-75617E95FECA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01.054" v="12"/>
          <ac:cxnSpMkLst>
            <pc:docMk/>
            <pc:sldMk cId="1066439391" sldId="273"/>
            <ac:cxnSpMk id="15" creationId="{7340FC25-B92B-49CA-9B3B-580CCD12F3F3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20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22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26" creationId="{6F4598CC-172A-48F9-9A7C-3E3E635F6C17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28" creationId="{587A0454-7A54-450D-9B36-0C5378D020A9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6"/>
          <ac:cxnSpMkLst>
            <pc:docMk/>
            <pc:sldMk cId="1066439391" sldId="273"/>
            <ac:cxnSpMk id="33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6"/>
          <ac:cxnSpMkLst>
            <pc:docMk/>
            <pc:sldMk cId="1066439391" sldId="273"/>
            <ac:cxnSpMk id="35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6"/>
          <ac:cxnSpMkLst>
            <pc:docMk/>
            <pc:sldMk cId="1066439391" sldId="273"/>
            <ac:cxnSpMk id="41" creationId="{0632DC5A-0728-490F-8655-6B437782704C}"/>
          </ac:cxnSpMkLst>
        </pc:cxnChg>
        <pc:cxnChg chg="add del">
          <ac:chgData name="Rutuja Ratan Kokate" userId="S::rutuja.kokate@sjsu.edu::910eb570-c434-487f-8038-cb7c2275438f" providerId="AD" clId="Web-{2A68B3CA-AA8F-0B18-E88C-09B7512F006E}" dt="2024-04-23T03:07:31.649" v="16"/>
          <ac:cxnSpMkLst>
            <pc:docMk/>
            <pc:sldMk cId="1066439391" sldId="273"/>
            <ac:cxnSpMk id="43" creationId="{28BB1F6D-CF9C-422D-9324-C46415BB9D7D}"/>
          </ac:cxnSpMkLst>
        </pc:cxnChg>
        <pc:cxnChg chg="add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45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46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48" creationId="{6F4598CC-172A-48F9-9A7C-3E3E635F6C17}"/>
          </ac:cxnSpMkLst>
        </pc:cxnChg>
        <pc:cxnChg chg="add">
          <ac:chgData name="Rutuja Ratan Kokate" userId="S::rutuja.kokate@sjsu.edu::910eb570-c434-487f-8038-cb7c2275438f" providerId="AD" clId="Web-{2A68B3CA-AA8F-0B18-E88C-09B7512F006E}" dt="2024-04-23T03:07:31.649" v="17"/>
          <ac:cxnSpMkLst>
            <pc:docMk/>
            <pc:sldMk cId="1066439391" sldId="273"/>
            <ac:cxnSpMk id="49" creationId="{587A0454-7A54-450D-9B36-0C5378D020A9}"/>
          </ac:cxnSpMkLst>
        </pc:cxnChg>
      </pc:sldChg>
    </pc:docChg>
  </pc:docChgLst>
  <pc:docChgLst>
    <pc:chgData name="Neha Bais Thakur" userId="S::neha.thakur@sjsu.edu::be9649a3-12d8-4ab9-bb9e-2a1e3b0fd4a5" providerId="AD" clId="Web-{E115A9E8-72E7-35B7-3A65-B296E42566BA}"/>
    <pc:docChg chg="sldOrd">
      <pc:chgData name="Neha Bais Thakur" userId="S::neha.thakur@sjsu.edu::be9649a3-12d8-4ab9-bb9e-2a1e3b0fd4a5" providerId="AD" clId="Web-{E115A9E8-72E7-35B7-3A65-B296E42566BA}" dt="2024-05-09T07:10:44.738" v="1"/>
      <pc:docMkLst>
        <pc:docMk/>
      </pc:docMkLst>
      <pc:sldChg chg="ord">
        <pc:chgData name="Neha Bais Thakur" userId="S::neha.thakur@sjsu.edu::be9649a3-12d8-4ab9-bb9e-2a1e3b0fd4a5" providerId="AD" clId="Web-{E115A9E8-72E7-35B7-3A65-B296E42566BA}" dt="2024-05-09T07:06:00.849" v="0"/>
        <pc:sldMkLst>
          <pc:docMk/>
          <pc:sldMk cId="407084258" sldId="271"/>
        </pc:sldMkLst>
      </pc:sldChg>
      <pc:sldChg chg="ord">
        <pc:chgData name="Neha Bais Thakur" userId="S::neha.thakur@sjsu.edu::be9649a3-12d8-4ab9-bb9e-2a1e3b0fd4a5" providerId="AD" clId="Web-{E115A9E8-72E7-35B7-3A65-B296E42566BA}" dt="2024-05-09T07:10:44.738" v="1"/>
        <pc:sldMkLst>
          <pc:docMk/>
          <pc:sldMk cId="2285065135" sldId="286"/>
        </pc:sldMkLst>
      </pc:sldChg>
    </pc:docChg>
  </pc:docChgLst>
  <pc:docChgLst>
    <pc:chgData name="Saumya Varshney" userId="S::saumya.varshney@sjsu.edu::001bbee2-de8d-466b-8131-0ec0f1cbf3e3" providerId="AD" clId="Web-{30D997ED-A3C6-BBD0-3EE2-41347C5A8CFC}"/>
    <pc:docChg chg="addSld modSld">
      <pc:chgData name="Saumya Varshney" userId="S::saumya.varshney@sjsu.edu::001bbee2-de8d-466b-8131-0ec0f1cbf3e3" providerId="AD" clId="Web-{30D997ED-A3C6-BBD0-3EE2-41347C5A8CFC}" dt="2024-04-29T10:11:36.768" v="245" actId="1076"/>
      <pc:docMkLst>
        <pc:docMk/>
      </pc:docMkLst>
      <pc:sldChg chg="modSp">
        <pc:chgData name="Saumya Varshney" userId="S::saumya.varshney@sjsu.edu::001bbee2-de8d-466b-8131-0ec0f1cbf3e3" providerId="AD" clId="Web-{30D997ED-A3C6-BBD0-3EE2-41347C5A8CFC}" dt="2024-04-29T08:17:20.370" v="28" actId="20577"/>
        <pc:sldMkLst>
          <pc:docMk/>
          <pc:sldMk cId="2756196857" sldId="263"/>
        </pc:sldMkLst>
        <pc:spChg chg="mod">
          <ac:chgData name="Saumya Varshney" userId="S::saumya.varshney@sjsu.edu::001bbee2-de8d-466b-8131-0ec0f1cbf3e3" providerId="AD" clId="Web-{30D997ED-A3C6-BBD0-3EE2-41347C5A8CFC}" dt="2024-04-29T08:17:20.370" v="28" actId="20577"/>
          <ac:spMkLst>
            <pc:docMk/>
            <pc:sldMk cId="2756196857" sldId="263"/>
            <ac:spMk id="2" creationId="{80F2F56A-D86B-151E-F5FE-595C975C53BC}"/>
          </ac:spMkLst>
        </pc:spChg>
      </pc:sldChg>
      <pc:sldChg chg="addSp delSp modSp addAnim delAnim">
        <pc:chgData name="Saumya Varshney" userId="S::saumya.varshney@sjsu.edu::001bbee2-de8d-466b-8131-0ec0f1cbf3e3" providerId="AD" clId="Web-{30D997ED-A3C6-BBD0-3EE2-41347C5A8CFC}" dt="2024-04-29T10:11:36.768" v="245" actId="1076"/>
        <pc:sldMkLst>
          <pc:docMk/>
          <pc:sldMk cId="4096298973" sldId="265"/>
        </pc:sldMkLst>
        <pc:spChg chg="del mod">
          <ac:chgData name="Saumya Varshney" userId="S::saumya.varshney@sjsu.edu::001bbee2-de8d-466b-8131-0ec0f1cbf3e3" providerId="AD" clId="Web-{30D997ED-A3C6-BBD0-3EE2-41347C5A8CFC}" dt="2024-04-29T10:11:18.845" v="240"/>
          <ac:spMkLst>
            <pc:docMk/>
            <pc:sldMk cId="4096298973" sldId="265"/>
            <ac:spMk id="22" creationId="{9BD7439A-AFBC-8D68-ACFF-713397736F3E}"/>
          </ac:spMkLst>
        </pc:spChg>
        <pc:picChg chg="mod">
          <ac:chgData name="Saumya Varshney" userId="S::saumya.varshney@sjsu.edu::001bbee2-de8d-466b-8131-0ec0f1cbf3e3" providerId="AD" clId="Web-{30D997ED-A3C6-BBD0-3EE2-41347C5A8CFC}" dt="2024-04-29T10:11:36.768" v="245" actId="1076"/>
          <ac:picMkLst>
            <pc:docMk/>
            <pc:sldMk cId="4096298973" sldId="265"/>
            <ac:picMk id="4" creationId="{F18032B0-EAEE-6D3F-650C-4F58C2E50CD6}"/>
          </ac:picMkLst>
        </pc:picChg>
        <pc:picChg chg="add del">
          <ac:chgData name="Saumya Varshney" userId="S::saumya.varshney@sjsu.edu::001bbee2-de8d-466b-8131-0ec0f1cbf3e3" providerId="AD" clId="Web-{30D997ED-A3C6-BBD0-3EE2-41347C5A8CFC}" dt="2024-04-29T10:10:56.360" v="235"/>
          <ac:picMkLst>
            <pc:docMk/>
            <pc:sldMk cId="4096298973" sldId="265"/>
            <ac:picMk id="5" creationId="{E0125BB9-2C29-0687-90B9-A202DBBBBE00}"/>
          </ac:picMkLst>
        </pc:picChg>
      </pc:sldChg>
      <pc:sldChg chg="modSp">
        <pc:chgData name="Saumya Varshney" userId="S::saumya.varshney@sjsu.edu::001bbee2-de8d-466b-8131-0ec0f1cbf3e3" providerId="AD" clId="Web-{30D997ED-A3C6-BBD0-3EE2-41347C5A8CFC}" dt="2024-04-29T08:26:36.718" v="110"/>
        <pc:sldMkLst>
          <pc:docMk/>
          <pc:sldMk cId="1066439391" sldId="273"/>
        </pc:sldMkLst>
        <pc:graphicFrameChg chg="mod modGraphic">
          <ac:chgData name="Saumya Varshney" userId="S::saumya.varshney@sjsu.edu::001bbee2-de8d-466b-8131-0ec0f1cbf3e3" providerId="AD" clId="Web-{30D997ED-A3C6-BBD0-3EE2-41347C5A8CFC}" dt="2024-04-29T08:26:36.718" v="110"/>
          <ac:graphicFrameMkLst>
            <pc:docMk/>
            <pc:sldMk cId="1066439391" sldId="273"/>
            <ac:graphicFrameMk id="4" creationId="{8573A129-B390-95C7-A076-39D62EA7BDDC}"/>
          </ac:graphicFrameMkLst>
        </pc:graphicFrameChg>
      </pc:sldChg>
      <pc:sldChg chg="addSp delSp modSp mod setBg">
        <pc:chgData name="Saumya Varshney" userId="S::saumya.varshney@sjsu.edu::001bbee2-de8d-466b-8131-0ec0f1cbf3e3" providerId="AD" clId="Web-{30D997ED-A3C6-BBD0-3EE2-41347C5A8CFC}" dt="2024-04-29T08:20:41.611" v="36" actId="1076"/>
        <pc:sldMkLst>
          <pc:docMk/>
          <pc:sldMk cId="2611210657" sldId="277"/>
        </pc:sldMkLst>
        <pc:spChg chg="mod">
          <ac:chgData name="Saumya Varshney" userId="S::saumya.varshney@sjsu.edu::001bbee2-de8d-466b-8131-0ec0f1cbf3e3" providerId="AD" clId="Web-{30D997ED-A3C6-BBD0-3EE2-41347C5A8CFC}" dt="2024-04-29T08:20:41.611" v="36" actId="1076"/>
          <ac:spMkLst>
            <pc:docMk/>
            <pc:sldMk cId="2611210657" sldId="277"/>
            <ac:spMk id="2" creationId="{9DEA9866-E6D6-5B96-BA4A-E91063A74DF2}"/>
          </ac:spMkLst>
        </pc:spChg>
        <pc:spChg chg="add del">
          <ac:chgData name="Saumya Varshney" userId="S::saumya.varshney@sjsu.edu::001bbee2-de8d-466b-8131-0ec0f1cbf3e3" providerId="AD" clId="Web-{30D997ED-A3C6-BBD0-3EE2-41347C5A8CFC}" dt="2024-04-29T08:18:29.982" v="30"/>
          <ac:spMkLst>
            <pc:docMk/>
            <pc:sldMk cId="2611210657" sldId="277"/>
            <ac:spMk id="12" creationId="{C3297213-B630-4CFA-8FE1-099659C5DB66}"/>
          </ac:spMkLst>
        </pc:spChg>
        <pc:spChg chg="add">
          <ac:chgData name="Saumya Varshney" userId="S::saumya.varshney@sjsu.edu::001bbee2-de8d-466b-8131-0ec0f1cbf3e3" providerId="AD" clId="Web-{30D997ED-A3C6-BBD0-3EE2-41347C5A8CFC}" dt="2024-04-29T08:18:29.997" v="31"/>
          <ac:spMkLst>
            <pc:docMk/>
            <pc:sldMk cId="2611210657" sldId="277"/>
            <ac:spMk id="13" creationId="{C3297213-B630-4CFA-8FE1-099659C5DB66}"/>
          </ac:spMkLst>
        </pc:spChg>
        <pc:spChg chg="add del">
          <ac:chgData name="Saumya Varshney" userId="S::saumya.varshney@sjsu.edu::001bbee2-de8d-466b-8131-0ec0f1cbf3e3" providerId="AD" clId="Web-{30D997ED-A3C6-BBD0-3EE2-41347C5A8CFC}" dt="2024-04-29T08:18:29.982" v="30"/>
          <ac:spMkLst>
            <pc:docMk/>
            <pc:sldMk cId="2611210657" sldId="277"/>
            <ac:spMk id="14" creationId="{13F26D5C-77E9-4A8D-95F0-1635BAD12650}"/>
          </ac:spMkLst>
        </pc:spChg>
        <pc:picChg chg="add del">
          <ac:chgData name="Saumya Varshney" userId="S::saumya.varshney@sjsu.edu::001bbee2-de8d-466b-8131-0ec0f1cbf3e3" providerId="AD" clId="Web-{30D997ED-A3C6-BBD0-3EE2-41347C5A8CFC}" dt="2024-04-29T08:18:29.982" v="30"/>
          <ac:picMkLst>
            <pc:docMk/>
            <pc:sldMk cId="2611210657" sldId="277"/>
            <ac:picMk id="4" creationId="{9F1BCBA2-DDFA-5DAF-F48F-4560CA2DFF1E}"/>
          </ac:picMkLst>
        </pc:picChg>
        <pc:picChg chg="add del mod">
          <ac:chgData name="Saumya Varshney" userId="S::saumya.varshney@sjsu.edu::001bbee2-de8d-466b-8131-0ec0f1cbf3e3" providerId="AD" clId="Web-{30D997ED-A3C6-BBD0-3EE2-41347C5A8CFC}" dt="2024-04-29T08:19:49.906" v="34"/>
          <ac:picMkLst>
            <pc:docMk/>
            <pc:sldMk cId="2611210657" sldId="277"/>
            <ac:picMk id="6" creationId="{6C35B1BC-2DCF-F22A-8DAE-DCC591C49788}"/>
          </ac:picMkLst>
        </pc:picChg>
        <pc:cxnChg chg="add del">
          <ac:chgData name="Saumya Varshney" userId="S::saumya.varshney@sjsu.edu::001bbee2-de8d-466b-8131-0ec0f1cbf3e3" providerId="AD" clId="Web-{30D997ED-A3C6-BBD0-3EE2-41347C5A8CFC}" dt="2024-04-29T08:18:29.982" v="30"/>
          <ac:cxnSpMkLst>
            <pc:docMk/>
            <pc:sldMk cId="2611210657" sldId="277"/>
            <ac:cxnSpMk id="8" creationId="{462919E4-C488-4107-9EF1-66152F848008}"/>
          </ac:cxnSpMkLst>
        </pc:cxnChg>
        <pc:cxnChg chg="add">
          <ac:chgData name="Saumya Varshney" userId="S::saumya.varshney@sjsu.edu::001bbee2-de8d-466b-8131-0ec0f1cbf3e3" providerId="AD" clId="Web-{30D997ED-A3C6-BBD0-3EE2-41347C5A8CFC}" dt="2024-04-29T08:18:29.997" v="31"/>
          <ac:cxnSpMkLst>
            <pc:docMk/>
            <pc:sldMk cId="2611210657" sldId="277"/>
            <ac:cxnSpMk id="9" creationId="{462919E4-C488-4107-9EF1-66152F848008}"/>
          </ac:cxnSpMkLst>
        </pc:cxnChg>
        <pc:cxnChg chg="add del">
          <ac:chgData name="Saumya Varshney" userId="S::saumya.varshney@sjsu.edu::001bbee2-de8d-466b-8131-0ec0f1cbf3e3" providerId="AD" clId="Web-{30D997ED-A3C6-BBD0-3EE2-41347C5A8CFC}" dt="2024-04-29T08:18:29.982" v="30"/>
          <ac:cxnSpMkLst>
            <pc:docMk/>
            <pc:sldMk cId="2611210657" sldId="277"/>
            <ac:cxnSpMk id="10" creationId="{0BF79732-4088-424C-A653-4534E4389443}"/>
          </ac:cxnSpMkLst>
        </pc:cxnChg>
        <pc:cxnChg chg="add">
          <ac:chgData name="Saumya Varshney" userId="S::saumya.varshney@sjsu.edu::001bbee2-de8d-466b-8131-0ec0f1cbf3e3" providerId="AD" clId="Web-{30D997ED-A3C6-BBD0-3EE2-41347C5A8CFC}" dt="2024-04-29T08:18:29.997" v="31"/>
          <ac:cxnSpMkLst>
            <pc:docMk/>
            <pc:sldMk cId="2611210657" sldId="277"/>
            <ac:cxnSpMk id="11" creationId="{0BF79732-4088-424C-A653-4534E4389443}"/>
          </ac:cxnSpMkLst>
        </pc:cxnChg>
        <pc:cxnChg chg="add">
          <ac:chgData name="Saumya Varshney" userId="S::saumya.varshney@sjsu.edu::001bbee2-de8d-466b-8131-0ec0f1cbf3e3" providerId="AD" clId="Web-{30D997ED-A3C6-BBD0-3EE2-41347C5A8CFC}" dt="2024-04-29T08:18:29.997" v="31"/>
          <ac:cxnSpMkLst>
            <pc:docMk/>
            <pc:sldMk cId="2611210657" sldId="277"/>
            <ac:cxnSpMk id="15" creationId="{0632DC5A-0728-490F-8655-6B437782704C}"/>
          </ac:cxnSpMkLst>
        </pc:cxnChg>
        <pc:cxnChg chg="add del">
          <ac:chgData name="Saumya Varshney" userId="S::saumya.varshney@sjsu.edu::001bbee2-de8d-466b-8131-0ec0f1cbf3e3" providerId="AD" clId="Web-{30D997ED-A3C6-BBD0-3EE2-41347C5A8CFC}" dt="2024-04-29T08:18:29.982" v="30"/>
          <ac:cxnSpMkLst>
            <pc:docMk/>
            <pc:sldMk cId="2611210657" sldId="277"/>
            <ac:cxnSpMk id="16" creationId="{0632DC5A-0728-490F-8655-6B437782704C}"/>
          </ac:cxnSpMkLst>
        </pc:cxnChg>
        <pc:cxnChg chg="add">
          <ac:chgData name="Saumya Varshney" userId="S::saumya.varshney@sjsu.edu::001bbee2-de8d-466b-8131-0ec0f1cbf3e3" providerId="AD" clId="Web-{30D997ED-A3C6-BBD0-3EE2-41347C5A8CFC}" dt="2024-04-29T08:18:29.997" v="31"/>
          <ac:cxnSpMkLst>
            <pc:docMk/>
            <pc:sldMk cId="2611210657" sldId="277"/>
            <ac:cxnSpMk id="17" creationId="{28BB1F6D-CF9C-422D-9324-C46415BB9D7D}"/>
          </ac:cxnSpMkLst>
        </pc:cxnChg>
        <pc:cxnChg chg="add del">
          <ac:chgData name="Saumya Varshney" userId="S::saumya.varshney@sjsu.edu::001bbee2-de8d-466b-8131-0ec0f1cbf3e3" providerId="AD" clId="Web-{30D997ED-A3C6-BBD0-3EE2-41347C5A8CFC}" dt="2024-04-29T08:18:29.982" v="30"/>
          <ac:cxnSpMkLst>
            <pc:docMk/>
            <pc:sldMk cId="2611210657" sldId="277"/>
            <ac:cxnSpMk id="18" creationId="{28BB1F6D-CF9C-422D-9324-C46415BB9D7D}"/>
          </ac:cxnSpMkLst>
        </pc:cxnChg>
      </pc:sldChg>
      <pc:sldChg chg="addSp delSp modSp new addAnim modAnim">
        <pc:chgData name="Saumya Varshney" userId="S::saumya.varshney@sjsu.edu::001bbee2-de8d-466b-8131-0ec0f1cbf3e3" providerId="AD" clId="Web-{30D997ED-A3C6-BBD0-3EE2-41347C5A8CFC}" dt="2024-04-29T10:10:31.687" v="232"/>
        <pc:sldMkLst>
          <pc:docMk/>
          <pc:sldMk cId="2335768819" sldId="284"/>
        </pc:sldMkLst>
        <pc:spChg chg="mod">
          <ac:chgData name="Saumya Varshney" userId="S::saumya.varshney@sjsu.edu::001bbee2-de8d-466b-8131-0ec0f1cbf3e3" providerId="AD" clId="Web-{30D997ED-A3C6-BBD0-3EE2-41347C5A8CFC}" dt="2024-04-29T10:04:43.049" v="116" actId="20577"/>
          <ac:spMkLst>
            <pc:docMk/>
            <pc:sldMk cId="2335768819" sldId="284"/>
            <ac:spMk id="2" creationId="{F50A5F5C-328D-3F9C-B6E6-2DF4C0200D3F}"/>
          </ac:spMkLst>
        </pc:spChg>
        <pc:spChg chg="del">
          <ac:chgData name="Saumya Varshney" userId="S::saumya.varshney@sjsu.edu::001bbee2-de8d-466b-8131-0ec0f1cbf3e3" providerId="AD" clId="Web-{30D997ED-A3C6-BBD0-3EE2-41347C5A8CFC}" dt="2024-04-29T10:05:10.565" v="117"/>
          <ac:spMkLst>
            <pc:docMk/>
            <pc:sldMk cId="2335768819" sldId="284"/>
            <ac:spMk id="3" creationId="{97304D2F-F6DD-22BB-A4D7-C6460354617F}"/>
          </ac:spMkLst>
        </pc:spChg>
        <pc:spChg chg="add del mod">
          <ac:chgData name="Saumya Varshney" userId="S::saumya.varshney@sjsu.edu::001bbee2-de8d-466b-8131-0ec0f1cbf3e3" providerId="AD" clId="Web-{30D997ED-A3C6-BBD0-3EE2-41347C5A8CFC}" dt="2024-04-29T10:07:55.932" v="212"/>
          <ac:spMkLst>
            <pc:docMk/>
            <pc:sldMk cId="2335768819" sldId="284"/>
            <ac:spMk id="1560" creationId="{A738DBB1-3C87-2C72-3D62-C5FBD738AEA8}"/>
          </ac:spMkLst>
        </pc:spChg>
        <pc:graphicFrameChg chg="add del mod ord modGraphic">
          <ac:chgData name="Saumya Varshney" userId="S::saumya.varshney@sjsu.edu::001bbee2-de8d-466b-8131-0ec0f1cbf3e3" providerId="AD" clId="Web-{30D997ED-A3C6-BBD0-3EE2-41347C5A8CFC}" dt="2024-04-29T10:10:05.999" v="229"/>
          <ac:graphicFrameMkLst>
            <pc:docMk/>
            <pc:sldMk cId="2335768819" sldId="284"/>
            <ac:graphicFrameMk id="4" creationId="{0F73EACA-0A55-DB78-16F9-77DD43EEB35D}"/>
          </ac:graphicFrameMkLst>
        </pc:graphicFrameChg>
      </pc:sldChg>
    </pc:docChg>
  </pc:docChgLst>
  <pc:docChgLst>
    <pc:chgData name="Rutuja Ratan Kokate" userId="S::rutuja.kokate@sjsu.edu::910eb570-c434-487f-8038-cb7c2275438f" providerId="AD" clId="Web-{B4463EA9-82C0-3048-8B4D-8004027DC60D}"/>
    <pc:docChg chg="addSld modSld">
      <pc:chgData name="Rutuja Ratan Kokate" userId="S::rutuja.kokate@sjsu.edu::910eb570-c434-487f-8038-cb7c2275438f" providerId="AD" clId="Web-{B4463EA9-82C0-3048-8B4D-8004027DC60D}" dt="2024-04-23T05:42:42.359" v="10" actId="20577"/>
      <pc:docMkLst>
        <pc:docMk/>
      </pc:docMkLst>
      <pc:sldChg chg="modSp new">
        <pc:chgData name="Rutuja Ratan Kokate" userId="S::rutuja.kokate@sjsu.edu::910eb570-c434-487f-8038-cb7c2275438f" providerId="AD" clId="Web-{B4463EA9-82C0-3048-8B4D-8004027DC60D}" dt="2024-04-23T05:42:42.359" v="10" actId="20577"/>
        <pc:sldMkLst>
          <pc:docMk/>
          <pc:sldMk cId="394354706" sldId="274"/>
        </pc:sldMkLst>
        <pc:spChg chg="mod">
          <ac:chgData name="Rutuja Ratan Kokate" userId="S::rutuja.kokate@sjsu.edu::910eb570-c434-487f-8038-cb7c2275438f" providerId="AD" clId="Web-{B4463EA9-82C0-3048-8B4D-8004027DC60D}" dt="2024-04-23T05:42:42.359" v="10" actId="20577"/>
          <ac:spMkLst>
            <pc:docMk/>
            <pc:sldMk cId="394354706" sldId="274"/>
            <ac:spMk id="2" creationId="{0DF65F1F-6A69-E38E-1C85-3193A7D0B32A}"/>
          </ac:spMkLst>
        </pc:spChg>
      </pc:sldChg>
    </pc:docChg>
  </pc:docChgLst>
  <pc:docChgLst>
    <pc:chgData name="Rutuja Ratan Kokate" userId="S::rutuja.kokate@sjsu.edu::910eb570-c434-487f-8038-cb7c2275438f" providerId="AD" clId="Web-{9A70FBB2-5421-0F99-9EED-0970143ECEA4}"/>
    <pc:docChg chg="modSld">
      <pc:chgData name="Rutuja Ratan Kokate" userId="S::rutuja.kokate@sjsu.edu::910eb570-c434-487f-8038-cb7c2275438f" providerId="AD" clId="Web-{9A70FBB2-5421-0F99-9EED-0970143ECEA4}" dt="2024-04-27T19:33:07.959" v="115" actId="20577"/>
      <pc:docMkLst>
        <pc:docMk/>
      </pc:docMkLst>
      <pc:sldChg chg="modSp">
        <pc:chgData name="Rutuja Ratan Kokate" userId="S::rutuja.kokate@sjsu.edu::910eb570-c434-487f-8038-cb7c2275438f" providerId="AD" clId="Web-{9A70FBB2-5421-0F99-9EED-0970143ECEA4}" dt="2024-04-27T18:06:26.796" v="37" actId="20577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9A70FBB2-5421-0F99-9EED-0970143ECEA4}" dt="2024-04-27T18:06:26.796" v="37" actId="20577"/>
          <ac:spMkLst>
            <pc:docMk/>
            <pc:sldMk cId="1369807973" sldId="258"/>
            <ac:spMk id="3" creationId="{2F39F046-08E0-D79B-FC4F-CDC58C0C63B1}"/>
          </ac:spMkLst>
        </pc:spChg>
      </pc:sldChg>
      <pc:sldChg chg="modSp">
        <pc:chgData name="Rutuja Ratan Kokate" userId="S::rutuja.kokate@sjsu.edu::910eb570-c434-487f-8038-cb7c2275438f" providerId="AD" clId="Web-{9A70FBB2-5421-0F99-9EED-0970143ECEA4}" dt="2024-04-27T19:33:07.959" v="115" actId="20577"/>
        <pc:sldMkLst>
          <pc:docMk/>
          <pc:sldMk cId="394354706" sldId="274"/>
        </pc:sldMkLst>
        <pc:spChg chg="mod">
          <ac:chgData name="Rutuja Ratan Kokate" userId="S::rutuja.kokate@sjsu.edu::910eb570-c434-487f-8038-cb7c2275438f" providerId="AD" clId="Web-{9A70FBB2-5421-0F99-9EED-0970143ECEA4}" dt="2024-04-27T19:33:07.959" v="115" actId="20577"/>
          <ac:spMkLst>
            <pc:docMk/>
            <pc:sldMk cId="394354706" sldId="274"/>
            <ac:spMk id="3" creationId="{E9DB711F-7DC8-3CB4-5701-F8E939BA9EA9}"/>
          </ac:spMkLst>
        </pc:spChg>
      </pc:sldChg>
    </pc:docChg>
  </pc:docChgLst>
  <pc:docChgLst>
    <pc:chgData name="Rutuja Ratan Kokate" userId="S::rutuja.kokate@sjsu.edu::910eb570-c434-487f-8038-cb7c2275438f" providerId="AD" clId="Web-{5C7B6A05-217D-0808-D07A-53EB9AF822BA}"/>
    <pc:docChg chg="addSld modSld">
      <pc:chgData name="Rutuja Ratan Kokate" userId="S::rutuja.kokate@sjsu.edu::910eb570-c434-487f-8038-cb7c2275438f" providerId="AD" clId="Web-{5C7B6A05-217D-0808-D07A-53EB9AF822BA}" dt="2024-04-22T01:51:54.774" v="4"/>
      <pc:docMkLst>
        <pc:docMk/>
      </pc:docMkLst>
      <pc:sldChg chg="modSp">
        <pc:chgData name="Rutuja Ratan Kokate" userId="S::rutuja.kokate@sjsu.edu::910eb570-c434-487f-8038-cb7c2275438f" providerId="AD" clId="Web-{5C7B6A05-217D-0808-D07A-53EB9AF822BA}" dt="2024-04-22T01:51:14.646" v="1"/>
        <pc:sldMkLst>
          <pc:docMk/>
          <pc:sldMk cId="3094395362" sldId="261"/>
        </pc:sldMkLst>
        <pc:graphicFrameChg chg="modGraphic">
          <ac:chgData name="Rutuja Ratan Kokate" userId="S::rutuja.kokate@sjsu.edu::910eb570-c434-487f-8038-cb7c2275438f" providerId="AD" clId="Web-{5C7B6A05-217D-0808-D07A-53EB9AF822BA}" dt="2024-04-22T01:51:14.646" v="1"/>
          <ac:graphicFrameMkLst>
            <pc:docMk/>
            <pc:sldMk cId="3094395362" sldId="261"/>
            <ac:graphicFrameMk id="17" creationId="{52D466A4-481C-57F9-1CBE-4DCD385EBC48}"/>
          </ac:graphicFrameMkLst>
        </pc:graphicFrameChg>
      </pc:sldChg>
      <pc:sldChg chg="addSp delSp modSp mod setBg">
        <pc:chgData name="Rutuja Ratan Kokate" userId="S::rutuja.kokate@sjsu.edu::910eb570-c434-487f-8038-cb7c2275438f" providerId="AD" clId="Web-{5C7B6A05-217D-0808-D07A-53EB9AF822BA}" dt="2024-04-22T01:51:47.961" v="3"/>
        <pc:sldMkLst>
          <pc:docMk/>
          <pc:sldMk cId="915717540" sldId="262"/>
        </pc:sldMkLst>
        <pc:spChg chg="mod">
          <ac:chgData name="Rutuja Ratan Kokate" userId="S::rutuja.kokate@sjsu.edu::910eb570-c434-487f-8038-cb7c2275438f" providerId="AD" clId="Web-{5C7B6A05-217D-0808-D07A-53EB9AF822BA}" dt="2024-04-22T01:51:47.961" v="3"/>
          <ac:spMkLst>
            <pc:docMk/>
            <pc:sldMk cId="915717540" sldId="262"/>
            <ac:spMk id="2" creationId="{B3B49482-B687-BC95-99AC-788107D694EB}"/>
          </ac:spMkLst>
        </pc:spChg>
        <pc:spChg chg="mod">
          <ac:chgData name="Rutuja Ratan Kokate" userId="S::rutuja.kokate@sjsu.edu::910eb570-c434-487f-8038-cb7c2275438f" providerId="AD" clId="Web-{5C7B6A05-217D-0808-D07A-53EB9AF822BA}" dt="2024-04-22T01:51:47.961" v="3"/>
          <ac:spMkLst>
            <pc:docMk/>
            <pc:sldMk cId="915717540" sldId="262"/>
            <ac:spMk id="3" creationId="{7A7DA3C4-A2C5-D94B-1BEC-44350ED67622}"/>
          </ac:spMkLst>
        </pc:spChg>
        <pc:spChg chg="add del">
          <ac:chgData name="Rutuja Ratan Kokate" userId="S::rutuja.kokate@sjsu.edu::910eb570-c434-487f-8038-cb7c2275438f" providerId="AD" clId="Web-{5C7B6A05-217D-0808-D07A-53EB9AF822BA}" dt="2024-04-22T01:51:47.961" v="3"/>
          <ac:spMkLst>
            <pc:docMk/>
            <pc:sldMk cId="915717540" sldId="262"/>
            <ac:spMk id="8" creationId="{15DD4FDD-37A6-4700-8C33-322F14D7E3E7}"/>
          </ac:spMkLst>
        </pc:spChg>
        <pc:spChg chg="add del">
          <ac:chgData name="Rutuja Ratan Kokate" userId="S::rutuja.kokate@sjsu.edu::910eb570-c434-487f-8038-cb7c2275438f" providerId="AD" clId="Web-{5C7B6A05-217D-0808-D07A-53EB9AF822BA}" dt="2024-04-22T01:51:47.961" v="3"/>
          <ac:spMkLst>
            <pc:docMk/>
            <pc:sldMk cId="915717540" sldId="262"/>
            <ac:spMk id="10" creationId="{2811C13B-502B-428B-AC72-447443E52E5F}"/>
          </ac:spMkLst>
        </pc:spChg>
        <pc:cxnChg chg="add del">
          <ac:chgData name="Rutuja Ratan Kokate" userId="S::rutuja.kokate@sjsu.edu::910eb570-c434-487f-8038-cb7c2275438f" providerId="AD" clId="Web-{5C7B6A05-217D-0808-D07A-53EB9AF822BA}" dt="2024-04-22T01:51:47.961" v="3"/>
          <ac:cxnSpMkLst>
            <pc:docMk/>
            <pc:sldMk cId="915717540" sldId="262"/>
            <ac:cxnSpMk id="12" creationId="{336F6BB4-DB04-4612-B7DF-8C6A5B51783E}"/>
          </ac:cxnSpMkLst>
        </pc:cxnChg>
        <pc:cxnChg chg="add del">
          <ac:chgData name="Rutuja Ratan Kokate" userId="S::rutuja.kokate@sjsu.edu::910eb570-c434-487f-8038-cb7c2275438f" providerId="AD" clId="Web-{5C7B6A05-217D-0808-D07A-53EB9AF822BA}" dt="2024-04-22T01:51:47.961" v="3"/>
          <ac:cxnSpMkLst>
            <pc:docMk/>
            <pc:sldMk cId="915717540" sldId="262"/>
            <ac:cxnSpMk id="14" creationId="{9F8D01F8-1A7E-4F72-89A5-D2B91E0F8587}"/>
          </ac:cxnSpMkLst>
        </pc:cxnChg>
      </pc:sldChg>
      <pc:sldChg chg="new">
        <pc:chgData name="Rutuja Ratan Kokate" userId="S::rutuja.kokate@sjsu.edu::910eb570-c434-487f-8038-cb7c2275438f" providerId="AD" clId="Web-{5C7B6A05-217D-0808-D07A-53EB9AF822BA}" dt="2024-04-22T01:51:54.774" v="4"/>
        <pc:sldMkLst>
          <pc:docMk/>
          <pc:sldMk cId="2756196857" sldId="263"/>
        </pc:sldMkLst>
      </pc:sldChg>
    </pc:docChg>
  </pc:docChgLst>
  <pc:docChgLst>
    <pc:chgData name="Neha Bais Thakur" userId="S::neha.thakur@sjsu.edu::be9649a3-12d8-4ab9-bb9e-2a1e3b0fd4a5" providerId="AD" clId="Web-{360FBFDF-7E7F-20B5-7186-F36B72232D87}"/>
    <pc:docChg chg="mod addSld delSld modSld sldOrd">
      <pc:chgData name="Neha Bais Thakur" userId="S::neha.thakur@sjsu.edu::be9649a3-12d8-4ab9-bb9e-2a1e3b0fd4a5" providerId="AD" clId="Web-{360FBFDF-7E7F-20B5-7186-F36B72232D87}" dt="2024-04-28T06:50:42.410" v="13"/>
      <pc:docMkLst>
        <pc:docMk/>
      </pc:docMkLst>
      <pc:sldChg chg="addCm">
        <pc:chgData name="Neha Bais Thakur" userId="S::neha.thakur@sjsu.edu::be9649a3-12d8-4ab9-bb9e-2a1e3b0fd4a5" providerId="AD" clId="Web-{360FBFDF-7E7F-20B5-7186-F36B72232D87}" dt="2024-04-28T06:38:54.805" v="4"/>
        <pc:sldMkLst>
          <pc:docMk/>
          <pc:sldMk cId="3699843915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ha Bais Thakur" userId="S::neha.thakur@sjsu.edu::be9649a3-12d8-4ab9-bb9e-2a1e3b0fd4a5" providerId="AD" clId="Web-{360FBFDF-7E7F-20B5-7186-F36B72232D87}" dt="2024-04-28T06:38:54.805" v="4"/>
              <pc2:cmMkLst xmlns:pc2="http://schemas.microsoft.com/office/powerpoint/2019/9/main/command">
                <pc:docMk/>
                <pc:sldMk cId="3699843915" sldId="260"/>
                <pc2:cmMk id="{965402B5-6E90-4D98-8C2D-3429BD61464A}"/>
              </pc2:cmMkLst>
            </pc226:cmChg>
          </p:ext>
        </pc:extLst>
      </pc:sldChg>
      <pc:sldChg chg="addCm modCm">
        <pc:chgData name="Neha Bais Thakur" userId="S::neha.thakur@sjsu.edu::be9649a3-12d8-4ab9-bb9e-2a1e3b0fd4a5" providerId="AD" clId="Web-{360FBFDF-7E7F-20B5-7186-F36B72232D87}" dt="2024-04-28T06:49:25.110" v="9"/>
        <pc:sldMkLst>
          <pc:docMk/>
          <pc:sldMk cId="3094395362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ha Bais Thakur" userId="S::neha.thakur@sjsu.edu::be9649a3-12d8-4ab9-bb9e-2a1e3b0fd4a5" providerId="AD" clId="Web-{360FBFDF-7E7F-20B5-7186-F36B72232D87}" dt="2024-04-28T06:49:25.110" v="9"/>
              <pc2:cmMkLst xmlns:pc2="http://schemas.microsoft.com/office/powerpoint/2019/9/main/command">
                <pc:docMk/>
                <pc:sldMk cId="3094395362" sldId="261"/>
                <pc2:cmMk id="{72305DAA-54B6-40CD-932C-0B9EF1A9BBB1}"/>
              </pc2:cmMkLst>
              <pc226:cmRplyChg chg="add">
                <pc226:chgData name="Neha Bais Thakur" userId="S::neha.thakur@sjsu.edu::be9649a3-12d8-4ab9-bb9e-2a1e3b0fd4a5" providerId="AD" clId="Web-{360FBFDF-7E7F-20B5-7186-F36B72232D87}" dt="2024-04-28T06:49:25.110" v="9"/>
                <pc2:cmRplyMkLst xmlns:pc2="http://schemas.microsoft.com/office/powerpoint/2019/9/main/command">
                  <pc:docMk/>
                  <pc:sldMk cId="3094395362" sldId="261"/>
                  <pc2:cmMk id="{72305DAA-54B6-40CD-932C-0B9EF1A9BBB1}"/>
                  <pc2:cmRplyMk id="{03FD240C-116D-4E24-992A-FF7E4497549C}"/>
                </pc2:cmRplyMkLst>
              </pc226:cmRplyChg>
            </pc226:cmChg>
          </p:ext>
        </pc:extLst>
      </pc:sldChg>
      <pc:sldChg chg="del">
        <pc:chgData name="Neha Bais Thakur" userId="S::neha.thakur@sjsu.edu::be9649a3-12d8-4ab9-bb9e-2a1e3b0fd4a5" providerId="AD" clId="Web-{360FBFDF-7E7F-20B5-7186-F36B72232D87}" dt="2024-04-28T06:48:44.702" v="8"/>
        <pc:sldMkLst>
          <pc:docMk/>
          <pc:sldMk cId="915717540" sldId="262"/>
        </pc:sldMkLst>
      </pc:sldChg>
      <pc:sldChg chg="ord">
        <pc:chgData name="Neha Bais Thakur" userId="S::neha.thakur@sjsu.edu::be9649a3-12d8-4ab9-bb9e-2a1e3b0fd4a5" providerId="AD" clId="Web-{360FBFDF-7E7F-20B5-7186-F36B72232D87}" dt="2024-04-28T06:50:42.410" v="13"/>
        <pc:sldMkLst>
          <pc:docMk/>
          <pc:sldMk cId="2756196857" sldId="263"/>
        </pc:sldMkLst>
      </pc:sldChg>
      <pc:sldChg chg="ord addCm">
        <pc:chgData name="Neha Bais Thakur" userId="S::neha.thakur@sjsu.edu::be9649a3-12d8-4ab9-bb9e-2a1e3b0fd4a5" providerId="AD" clId="Web-{360FBFDF-7E7F-20B5-7186-F36B72232D87}" dt="2024-04-28T06:38:34.664" v="3"/>
        <pc:sldMkLst>
          <pc:docMk/>
          <pc:sldMk cId="1869053178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ha Bais Thakur" userId="S::neha.thakur@sjsu.edu::be9649a3-12d8-4ab9-bb9e-2a1e3b0fd4a5" providerId="AD" clId="Web-{360FBFDF-7E7F-20B5-7186-F36B72232D87}" dt="2024-04-28T06:38:34.664" v="3"/>
              <pc2:cmMkLst xmlns:pc2="http://schemas.microsoft.com/office/powerpoint/2019/9/main/command">
                <pc:docMk/>
                <pc:sldMk cId="1869053178" sldId="264"/>
                <pc2:cmMk id="{C417B398-439A-4450-B6A4-C1D0B4A9947F}"/>
              </pc2:cmMkLst>
            </pc226:cmChg>
          </p:ext>
        </pc:extLst>
      </pc:sldChg>
      <pc:sldChg chg="addSp delSp modSp">
        <pc:chgData name="Neha Bais Thakur" userId="S::neha.thakur@sjsu.edu::be9649a3-12d8-4ab9-bb9e-2a1e3b0fd4a5" providerId="AD" clId="Web-{360FBFDF-7E7F-20B5-7186-F36B72232D87}" dt="2024-04-28T06:41:28.652" v="7"/>
        <pc:sldMkLst>
          <pc:docMk/>
          <pc:sldMk cId="2392286791" sldId="272"/>
        </pc:sldMkLst>
        <pc:spChg chg="add mod">
          <ac:chgData name="Neha Bais Thakur" userId="S::neha.thakur@sjsu.edu::be9649a3-12d8-4ab9-bb9e-2a1e3b0fd4a5" providerId="AD" clId="Web-{360FBFDF-7E7F-20B5-7186-F36B72232D87}" dt="2024-04-28T06:41:28.652" v="7"/>
          <ac:spMkLst>
            <pc:docMk/>
            <pc:sldMk cId="2392286791" sldId="272"/>
            <ac:spMk id="12" creationId="{B3686494-AA4D-C698-2C3D-542AEBF03A02}"/>
          </ac:spMkLst>
        </pc:spChg>
        <pc:spChg chg="del">
          <ac:chgData name="Neha Bais Thakur" userId="S::neha.thakur@sjsu.edu::be9649a3-12d8-4ab9-bb9e-2a1e3b0fd4a5" providerId="AD" clId="Web-{360FBFDF-7E7F-20B5-7186-F36B72232D87}" dt="2024-04-28T06:41:25.902" v="6"/>
          <ac:spMkLst>
            <pc:docMk/>
            <pc:sldMk cId="2392286791" sldId="272"/>
            <ac:spMk id="39" creationId="{07F4B0B5-3ED4-14EC-178A-95F510040759}"/>
          </ac:spMkLst>
        </pc:spChg>
        <pc:graphicFrameChg chg="add del mod ord modGraphic">
          <ac:chgData name="Neha Bais Thakur" userId="S::neha.thakur@sjsu.edu::be9649a3-12d8-4ab9-bb9e-2a1e3b0fd4a5" providerId="AD" clId="Web-{360FBFDF-7E7F-20B5-7186-F36B72232D87}" dt="2024-04-28T06:41:28.652" v="7"/>
          <ac:graphicFrameMkLst>
            <pc:docMk/>
            <pc:sldMk cId="2392286791" sldId="272"/>
            <ac:graphicFrameMk id="3" creationId="{8EFB9D41-139C-9B54-EC0A-B0D406A83E0B}"/>
          </ac:graphicFrameMkLst>
        </pc:graphicFrameChg>
      </pc:sldChg>
      <pc:sldChg chg="new">
        <pc:chgData name="Neha Bais Thakur" userId="S::neha.thakur@sjsu.edu::be9649a3-12d8-4ab9-bb9e-2a1e3b0fd4a5" providerId="AD" clId="Web-{360FBFDF-7E7F-20B5-7186-F36B72232D87}" dt="2024-04-28T06:32:13.716" v="0"/>
        <pc:sldMkLst>
          <pc:docMk/>
          <pc:sldMk cId="646110094" sldId="278"/>
        </pc:sldMkLst>
      </pc:sldChg>
    </pc:docChg>
  </pc:docChgLst>
  <pc:docChgLst>
    <pc:chgData name="Neha Bais Thakur" userId="S::neha.thakur@sjsu.edu::be9649a3-12d8-4ab9-bb9e-2a1e3b0fd4a5" providerId="AD" clId="Web-{969EA2F8-294B-8DA9-19F2-71C002D95959}"/>
    <pc:docChg chg="addSld modSld">
      <pc:chgData name="Neha Bais Thakur" userId="S::neha.thakur@sjsu.edu::be9649a3-12d8-4ab9-bb9e-2a1e3b0fd4a5" providerId="AD" clId="Web-{969EA2F8-294B-8DA9-19F2-71C002D95959}" dt="2024-04-29T15:27:07.134" v="11" actId="20577"/>
      <pc:docMkLst>
        <pc:docMk/>
      </pc:docMkLst>
      <pc:sldChg chg="delSp modSp new mod modClrScheme chgLayout">
        <pc:chgData name="Neha Bais Thakur" userId="S::neha.thakur@sjsu.edu::be9649a3-12d8-4ab9-bb9e-2a1e3b0fd4a5" providerId="AD" clId="Web-{969EA2F8-294B-8DA9-19F2-71C002D95959}" dt="2024-04-29T15:27:07.134" v="11" actId="20577"/>
        <pc:sldMkLst>
          <pc:docMk/>
          <pc:sldMk cId="2285065135" sldId="286"/>
        </pc:sldMkLst>
        <pc:spChg chg="mod ord">
          <ac:chgData name="Neha Bais Thakur" userId="S::neha.thakur@sjsu.edu::be9649a3-12d8-4ab9-bb9e-2a1e3b0fd4a5" providerId="AD" clId="Web-{969EA2F8-294B-8DA9-19F2-71C002D95959}" dt="2024-04-29T15:27:07.134" v="11" actId="20577"/>
          <ac:spMkLst>
            <pc:docMk/>
            <pc:sldMk cId="2285065135" sldId="286"/>
            <ac:spMk id="2" creationId="{4E97312B-24AC-3A65-D1D3-C984A4ADE930}"/>
          </ac:spMkLst>
        </pc:spChg>
        <pc:spChg chg="del">
          <ac:chgData name="Neha Bais Thakur" userId="S::neha.thakur@sjsu.edu::be9649a3-12d8-4ab9-bb9e-2a1e3b0fd4a5" providerId="AD" clId="Web-{969EA2F8-294B-8DA9-19F2-71C002D95959}" dt="2024-04-29T15:26:44.087" v="1"/>
          <ac:spMkLst>
            <pc:docMk/>
            <pc:sldMk cId="2285065135" sldId="286"/>
            <ac:spMk id="3" creationId="{8B039A90-6DB7-3F99-C852-8783800DB6D9}"/>
          </ac:spMkLst>
        </pc:spChg>
      </pc:sldChg>
    </pc:docChg>
  </pc:docChgLst>
  <pc:docChgLst>
    <pc:chgData name="Rutuja Ratan Kokate" userId="S::rutuja.kokate@sjsu.edu::910eb570-c434-487f-8038-cb7c2275438f" providerId="AD" clId="Web-{E0236367-7782-12B6-B6DB-C475553BA888}"/>
    <pc:docChg chg="addSld delSld modSld addMainMaster delMainMaster">
      <pc:chgData name="Rutuja Ratan Kokate" userId="S::rutuja.kokate@sjsu.edu::910eb570-c434-487f-8038-cb7c2275438f" providerId="AD" clId="Web-{E0236367-7782-12B6-B6DB-C475553BA888}" dt="2024-04-21T08:12:41.758" v="648" actId="20577"/>
      <pc:docMkLst>
        <pc:docMk/>
      </pc:docMkLst>
      <pc:sldChg chg="addSp modSp mod setBg modClrScheme chgLayout">
        <pc:chgData name="Rutuja Ratan Kokate" userId="S::rutuja.kokate@sjsu.edu::910eb570-c434-487f-8038-cb7c2275438f" providerId="AD" clId="Web-{E0236367-7782-12B6-B6DB-C475553BA888}" dt="2024-04-21T07:22:02.918" v="62" actId="20577"/>
        <pc:sldMkLst>
          <pc:docMk/>
          <pc:sldMk cId="109857222" sldId="256"/>
        </pc:sldMkLst>
        <pc:spChg chg="mod">
          <ac:chgData name="Rutuja Ratan Kokate" userId="S::rutuja.kokate@sjsu.edu::910eb570-c434-487f-8038-cb7c2275438f" providerId="AD" clId="Web-{E0236367-7782-12B6-B6DB-C475553BA888}" dt="2024-04-21T06:44:09.042" v="5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utuja Ratan Kokate" userId="S::rutuja.kokate@sjsu.edu::910eb570-c434-487f-8038-cb7c2275438f" providerId="AD" clId="Web-{E0236367-7782-12B6-B6DB-C475553BA888}" dt="2024-04-21T07:22:02.918" v="6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6:42:31.848" v="32"/>
          <ac:spMkLst>
            <pc:docMk/>
            <pc:sldMk cId="109857222" sldId="256"/>
            <ac:spMk id="13" creationId="{37011A86-DB53-41C7-94D9-9B8BF9DF1F8E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6:42:31.848" v="32"/>
          <ac:spMkLst>
            <pc:docMk/>
            <pc:sldMk cId="109857222" sldId="256"/>
            <ac:spMk id="15" creationId="{C5258B9E-C015-412F-9B81-E40D361E9D99}"/>
          </ac:spMkLst>
        </pc:spChg>
        <pc:picChg chg="add">
          <ac:chgData name="Rutuja Ratan Kokate" userId="S::rutuja.kokate@sjsu.edu::910eb570-c434-487f-8038-cb7c2275438f" providerId="AD" clId="Web-{E0236367-7782-12B6-B6DB-C475553BA888}" dt="2024-04-21T06:42:31.848" v="32"/>
          <ac:picMkLst>
            <pc:docMk/>
            <pc:sldMk cId="109857222" sldId="256"/>
            <ac:picMk id="4" creationId="{4AF43941-4AF4-AD90-B83E-44F949DD1849}"/>
          </ac:picMkLst>
        </pc:picChg>
        <pc:cxnChg chg="add">
          <ac:chgData name="Rutuja Ratan Kokate" userId="S::rutuja.kokate@sjsu.edu::910eb570-c434-487f-8038-cb7c2275438f" providerId="AD" clId="Web-{E0236367-7782-12B6-B6DB-C475553BA888}" dt="2024-04-21T06:42:31.848" v="32"/>
          <ac:cxnSpMkLst>
            <pc:docMk/>
            <pc:sldMk cId="109857222" sldId="256"/>
            <ac:cxnSpMk id="9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6:42:31.848" v="32"/>
          <ac:cxnSpMkLst>
            <pc:docMk/>
            <pc:sldMk cId="109857222" sldId="256"/>
            <ac:cxnSpMk id="11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6:42:31.848" v="32"/>
          <ac:cxnSpMkLst>
            <pc:docMk/>
            <pc:sldMk cId="109857222" sldId="256"/>
            <ac:cxnSpMk id="17" creationId="{814332FE-82B3-4EC0-8568-D8763144029E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6:42:31.848" v="32"/>
          <ac:cxnSpMkLst>
            <pc:docMk/>
            <pc:sldMk cId="109857222" sldId="256"/>
            <ac:cxnSpMk id="19" creationId="{7B5E59FA-8FDE-43F6-BEAF-F8D715BA5501}"/>
          </ac:cxnSpMkLst>
        </pc:cxnChg>
      </pc:sldChg>
      <pc:sldChg chg="addSp delSp modSp new del mod setBg">
        <pc:chgData name="Rutuja Ratan Kokate" userId="S::rutuja.kokate@sjsu.edu::910eb570-c434-487f-8038-cb7c2275438f" providerId="AD" clId="Web-{E0236367-7782-12B6-B6DB-C475553BA888}" dt="2024-04-21T07:24:45.930" v="96"/>
        <pc:sldMkLst>
          <pc:docMk/>
          <pc:sldMk cId="2584415022" sldId="257"/>
        </pc:sldMkLst>
        <pc:spChg chg="mod">
          <ac:chgData name="Rutuja Ratan Kokate" userId="S::rutuja.kokate@sjsu.edu::910eb570-c434-487f-8038-cb7c2275438f" providerId="AD" clId="Web-{E0236367-7782-12B6-B6DB-C475553BA888}" dt="2024-04-21T07:24:42.086" v="95" actId="20577"/>
          <ac:spMkLst>
            <pc:docMk/>
            <pc:sldMk cId="2584415022" sldId="257"/>
            <ac:spMk id="2" creationId="{6A53224B-3E62-881F-D3CF-ECB5E7736D6F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3:58.614" v="79"/>
          <ac:spMkLst>
            <pc:docMk/>
            <pc:sldMk cId="2584415022" sldId="257"/>
            <ac:spMk id="3" creationId="{575308DC-A2AC-131C-4864-910358202E01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3:54.004" v="76"/>
          <ac:spMkLst>
            <pc:docMk/>
            <pc:sldMk cId="2584415022" sldId="257"/>
            <ac:spMk id="13" creationId="{C3297213-B630-4CFA-8FE1-099659C5DB66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3:54.004" v="76"/>
          <ac:spMkLst>
            <pc:docMk/>
            <pc:sldMk cId="2584415022" sldId="257"/>
            <ac:spMk id="15" creationId="{13F26D5C-77E9-4A8D-95F0-1635BAD12650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3:58.583" v="78"/>
          <ac:spMkLst>
            <pc:docMk/>
            <pc:sldMk cId="2584415022" sldId="257"/>
            <ac:spMk id="23" creationId="{A54A1FC3-D51F-49C5-A520-3CB3BF1C0F6C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3:58.583" v="78"/>
          <ac:spMkLst>
            <pc:docMk/>
            <pc:sldMk cId="2584415022" sldId="257"/>
            <ac:spMk id="24" creationId="{9FD6A395-8B77-4B2D-AA7E-1B4CE370CB43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23:58.614" v="79"/>
          <ac:spMkLst>
            <pc:docMk/>
            <pc:sldMk cId="2584415022" sldId="257"/>
            <ac:spMk id="31" creationId="{C3297213-B630-4CFA-8FE1-099659C5DB66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23:58.614" v="79"/>
          <ac:spMkLst>
            <pc:docMk/>
            <pc:sldMk cId="2584415022" sldId="257"/>
            <ac:spMk id="33" creationId="{13F26D5C-77E9-4A8D-95F0-1635BAD12650}"/>
          </ac:spMkLst>
        </pc:spChg>
        <pc:picChg chg="add del">
          <ac:chgData name="Rutuja Ratan Kokate" userId="S::rutuja.kokate@sjsu.edu::910eb570-c434-487f-8038-cb7c2275438f" providerId="AD" clId="Web-{E0236367-7782-12B6-B6DB-C475553BA888}" dt="2024-04-21T07:23:54.004" v="76"/>
          <ac:picMkLst>
            <pc:docMk/>
            <pc:sldMk cId="2584415022" sldId="257"/>
            <ac:picMk id="5" creationId="{F18D8C0E-B8CF-4351-ABA3-E787885E0B9B}"/>
          </ac:picMkLst>
        </pc:picChg>
        <pc:picChg chg="add del">
          <ac:chgData name="Rutuja Ratan Kokate" userId="S::rutuja.kokate@sjsu.edu::910eb570-c434-487f-8038-cb7c2275438f" providerId="AD" clId="Web-{E0236367-7782-12B6-B6DB-C475553BA888}" dt="2024-04-21T07:23:58.583" v="78"/>
          <ac:picMkLst>
            <pc:docMk/>
            <pc:sldMk cId="2584415022" sldId="257"/>
            <ac:picMk id="25" creationId="{C35AD605-3BFF-2565-A61D-65BA66AC3F9C}"/>
          </ac:picMkLst>
        </pc:picChg>
        <pc:picChg chg="add">
          <ac:chgData name="Rutuja Ratan Kokate" userId="S::rutuja.kokate@sjsu.edu::910eb570-c434-487f-8038-cb7c2275438f" providerId="AD" clId="Web-{E0236367-7782-12B6-B6DB-C475553BA888}" dt="2024-04-21T07:23:58.614" v="79"/>
          <ac:picMkLst>
            <pc:docMk/>
            <pc:sldMk cId="2584415022" sldId="257"/>
            <ac:picMk id="32" creationId="{E976F64F-E64A-FC69-4423-AFC6A857FDAA}"/>
          </ac:picMkLst>
        </pc:picChg>
        <pc:cxnChg chg="add del">
          <ac:chgData name="Rutuja Ratan Kokate" userId="S::rutuja.kokate@sjsu.edu::910eb570-c434-487f-8038-cb7c2275438f" providerId="AD" clId="Web-{E0236367-7782-12B6-B6DB-C475553BA888}" dt="2024-04-21T07:23:54.004" v="76"/>
          <ac:cxnSpMkLst>
            <pc:docMk/>
            <pc:sldMk cId="2584415022" sldId="257"/>
            <ac:cxnSpMk id="9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4.004" v="76"/>
          <ac:cxnSpMkLst>
            <pc:docMk/>
            <pc:sldMk cId="2584415022" sldId="257"/>
            <ac:cxnSpMk id="11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4.004" v="76"/>
          <ac:cxnSpMkLst>
            <pc:docMk/>
            <pc:sldMk cId="2584415022" sldId="257"/>
            <ac:cxnSpMk id="17" creationId="{0632DC5A-0728-490F-8655-6B437782704C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4.004" v="76"/>
          <ac:cxnSpMkLst>
            <pc:docMk/>
            <pc:sldMk cId="2584415022" sldId="257"/>
            <ac:cxnSpMk id="19" creationId="{28BB1F6D-CF9C-422D-9324-C46415BB9D7D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8.583" v="78"/>
          <ac:cxnSpMkLst>
            <pc:docMk/>
            <pc:sldMk cId="2584415022" sldId="257"/>
            <ac:cxnSpMk id="21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8.583" v="78"/>
          <ac:cxnSpMkLst>
            <pc:docMk/>
            <pc:sldMk cId="2584415022" sldId="257"/>
            <ac:cxnSpMk id="22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8.583" v="78"/>
          <ac:cxnSpMkLst>
            <pc:docMk/>
            <pc:sldMk cId="2584415022" sldId="257"/>
            <ac:cxnSpMk id="26" creationId="{1C5372E1-5D0A-4FE4-B20F-D0CF85FD068B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3:58.583" v="78"/>
          <ac:cxnSpMkLst>
            <pc:docMk/>
            <pc:sldMk cId="2584415022" sldId="257"/>
            <ac:cxnSpMk id="27" creationId="{513081F5-C318-4421-A7E9-D7F6810B656E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3:58.614" v="79"/>
          <ac:cxnSpMkLst>
            <pc:docMk/>
            <pc:sldMk cId="2584415022" sldId="257"/>
            <ac:cxnSpMk id="29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3:58.614" v="79"/>
          <ac:cxnSpMkLst>
            <pc:docMk/>
            <pc:sldMk cId="2584415022" sldId="257"/>
            <ac:cxnSpMk id="30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3:58.614" v="79"/>
          <ac:cxnSpMkLst>
            <pc:docMk/>
            <pc:sldMk cId="2584415022" sldId="257"/>
            <ac:cxnSpMk id="34" creationId="{0632DC5A-0728-490F-8655-6B437782704C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3:58.614" v="79"/>
          <ac:cxnSpMkLst>
            <pc:docMk/>
            <pc:sldMk cId="2584415022" sldId="257"/>
            <ac:cxnSpMk id="35" creationId="{28BB1F6D-CF9C-422D-9324-C46415BB9D7D}"/>
          </ac:cxnSpMkLst>
        </pc:cxnChg>
      </pc:sldChg>
      <pc:sldChg chg="addSp delSp modSp new del mod setBg">
        <pc:chgData name="Rutuja Ratan Kokate" userId="S::rutuja.kokate@sjsu.edu::910eb570-c434-487f-8038-cb7c2275438f" providerId="AD" clId="Web-{E0236367-7782-12B6-B6DB-C475553BA888}" dt="2024-04-21T07:25:30.386" v="106"/>
        <pc:sldMkLst>
          <pc:docMk/>
          <pc:sldMk cId="3387921539" sldId="257"/>
        </pc:sldMkLst>
        <pc:spChg chg="mod">
          <ac:chgData name="Rutuja Ratan Kokate" userId="S::rutuja.kokate@sjsu.edu::910eb570-c434-487f-8038-cb7c2275438f" providerId="AD" clId="Web-{E0236367-7782-12B6-B6DB-C475553BA888}" dt="2024-04-21T07:25:27.511" v="105" actId="20577"/>
          <ac:spMkLst>
            <pc:docMk/>
            <pc:sldMk cId="3387921539" sldId="257"/>
            <ac:spMk id="2" creationId="{392C2887-270C-4C6C-0D25-9732294CD906}"/>
          </ac:spMkLst>
        </pc:spChg>
        <pc:spChg chg="del">
          <ac:chgData name="Rutuja Ratan Kokate" userId="S::rutuja.kokate@sjsu.edu::910eb570-c434-487f-8038-cb7c2275438f" providerId="AD" clId="Web-{E0236367-7782-12B6-B6DB-C475553BA888}" dt="2024-04-21T07:25:12.369" v="102"/>
          <ac:spMkLst>
            <pc:docMk/>
            <pc:sldMk cId="3387921539" sldId="257"/>
            <ac:spMk id="3" creationId="{AA9106CD-F298-9039-A398-5C61115D8DFD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25:12.369" v="102"/>
          <ac:spMkLst>
            <pc:docMk/>
            <pc:sldMk cId="3387921539" sldId="257"/>
            <ac:spMk id="13" creationId="{C3297213-B630-4CFA-8FE1-099659C5DB66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25:12.369" v="102"/>
          <ac:spMkLst>
            <pc:docMk/>
            <pc:sldMk cId="3387921539" sldId="257"/>
            <ac:spMk id="15" creationId="{13F26D5C-77E9-4A8D-95F0-1635BAD12650}"/>
          </ac:spMkLst>
        </pc:spChg>
        <pc:picChg chg="add">
          <ac:chgData name="Rutuja Ratan Kokate" userId="S::rutuja.kokate@sjsu.edu::910eb570-c434-487f-8038-cb7c2275438f" providerId="AD" clId="Web-{E0236367-7782-12B6-B6DB-C475553BA888}" dt="2024-04-21T07:25:12.369" v="102"/>
          <ac:picMkLst>
            <pc:docMk/>
            <pc:sldMk cId="3387921539" sldId="257"/>
            <ac:picMk id="5" creationId="{E1EEA527-2E77-E783-21AB-EB564E7C1E4B}"/>
          </ac:picMkLst>
        </pc:picChg>
        <pc:cxnChg chg="add">
          <ac:chgData name="Rutuja Ratan Kokate" userId="S::rutuja.kokate@sjsu.edu::910eb570-c434-487f-8038-cb7c2275438f" providerId="AD" clId="Web-{E0236367-7782-12B6-B6DB-C475553BA888}" dt="2024-04-21T07:25:12.369" v="102"/>
          <ac:cxnSpMkLst>
            <pc:docMk/>
            <pc:sldMk cId="3387921539" sldId="257"/>
            <ac:cxnSpMk id="9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5:12.369" v="102"/>
          <ac:cxnSpMkLst>
            <pc:docMk/>
            <pc:sldMk cId="3387921539" sldId="257"/>
            <ac:cxnSpMk id="11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5:12.369" v="102"/>
          <ac:cxnSpMkLst>
            <pc:docMk/>
            <pc:sldMk cId="3387921539" sldId="257"/>
            <ac:cxnSpMk id="17" creationId="{0632DC5A-0728-490F-8655-6B437782704C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5:12.369" v="102"/>
          <ac:cxnSpMkLst>
            <pc:docMk/>
            <pc:sldMk cId="3387921539" sldId="257"/>
            <ac:cxnSpMk id="19" creationId="{28BB1F6D-CF9C-422D-9324-C46415BB9D7D}"/>
          </ac:cxnSpMkLst>
        </pc:cxnChg>
      </pc:sldChg>
      <pc:sldChg chg="addSp delSp modSp new mod setBg">
        <pc:chgData name="Rutuja Ratan Kokate" userId="S::rutuja.kokate@sjsu.edu::910eb570-c434-487f-8038-cb7c2275438f" providerId="AD" clId="Web-{E0236367-7782-12B6-B6DB-C475553BA888}" dt="2024-04-21T07:44:57.607" v="344"/>
        <pc:sldMkLst>
          <pc:docMk/>
          <pc:sldMk cId="3896803503" sldId="257"/>
        </pc:sldMkLst>
        <pc:spChg chg="mod ord">
          <ac:chgData name="Rutuja Ratan Kokate" userId="S::rutuja.kokate@sjsu.edu::910eb570-c434-487f-8038-cb7c2275438f" providerId="AD" clId="Web-{E0236367-7782-12B6-B6DB-C475553BA888}" dt="2024-04-21T07:31:10.944" v="176" actId="20577"/>
          <ac:spMkLst>
            <pc:docMk/>
            <pc:sldMk cId="3896803503" sldId="257"/>
            <ac:spMk id="2" creationId="{ECA8F5C5-E9C6-C035-E601-4020486F5076}"/>
          </ac:spMkLst>
        </pc:spChg>
        <pc:spChg chg="del">
          <ac:chgData name="Rutuja Ratan Kokate" userId="S::rutuja.kokate@sjsu.edu::910eb570-c434-487f-8038-cb7c2275438f" providerId="AD" clId="Web-{E0236367-7782-12B6-B6DB-C475553BA888}" dt="2024-04-21T07:26:02.248" v="112"/>
          <ac:spMkLst>
            <pc:docMk/>
            <pc:sldMk cId="3896803503" sldId="257"/>
            <ac:spMk id="3" creationId="{0C04ADDE-1599-2C06-E58A-168719E5E18A}"/>
          </ac:spMkLst>
        </pc:spChg>
        <pc:spChg chg="add del mod">
          <ac:chgData name="Rutuja Ratan Kokate" userId="S::rutuja.kokate@sjsu.edu::910eb570-c434-487f-8038-cb7c2275438f" providerId="AD" clId="Web-{E0236367-7782-12B6-B6DB-C475553BA888}" dt="2024-04-21T07:28:24.463" v="163"/>
          <ac:spMkLst>
            <pc:docMk/>
            <pc:sldMk cId="3896803503" sldId="257"/>
            <ac:spMk id="4" creationId="{23663313-97FD-6F91-4BB1-3AB400DF266D}"/>
          </ac:spMkLst>
        </pc:spChg>
        <pc:spChg chg="add mod">
          <ac:chgData name="Rutuja Ratan Kokate" userId="S::rutuja.kokate@sjsu.edu::910eb570-c434-487f-8038-cb7c2275438f" providerId="AD" clId="Web-{E0236367-7782-12B6-B6DB-C475553BA888}" dt="2024-04-21T07:41:48.200" v="329" actId="20577"/>
          <ac:spMkLst>
            <pc:docMk/>
            <pc:sldMk cId="3896803503" sldId="257"/>
            <ac:spMk id="6" creationId="{CFDE8C77-6D43-343A-B84E-1D727ED9A09B}"/>
          </ac:spMkLst>
        </pc:spChg>
        <pc:spChg chg="add mod">
          <ac:chgData name="Rutuja Ratan Kokate" userId="S::rutuja.kokate@sjsu.edu::910eb570-c434-487f-8038-cb7c2275438f" providerId="AD" clId="Web-{E0236367-7782-12B6-B6DB-C475553BA888}" dt="2024-04-21T07:41:33.073" v="325" actId="14100"/>
          <ac:spMkLst>
            <pc:docMk/>
            <pc:sldMk cId="3896803503" sldId="257"/>
            <ac:spMk id="7" creationId="{D45A644E-4B37-DC25-FCC9-29F9B61CC584}"/>
          </ac:spMkLst>
        </pc:spChg>
        <pc:spChg chg="add mod">
          <ac:chgData name="Rutuja Ratan Kokate" userId="S::rutuja.kokate@sjsu.edu::910eb570-c434-487f-8038-cb7c2275438f" providerId="AD" clId="Web-{E0236367-7782-12B6-B6DB-C475553BA888}" dt="2024-04-21T07:41:54.809" v="331" actId="1076"/>
          <ac:spMkLst>
            <pc:docMk/>
            <pc:sldMk cId="3896803503" sldId="257"/>
            <ac:spMk id="8" creationId="{24981265-8F3D-EE5C-512F-6E792730C27E}"/>
          </ac:spMkLst>
        </pc:spChg>
        <pc:spChg chg="add del mod">
          <ac:chgData name="Rutuja Ratan Kokate" userId="S::rutuja.kokate@sjsu.edu::910eb570-c434-487f-8038-cb7c2275438f" providerId="AD" clId="Web-{E0236367-7782-12B6-B6DB-C475553BA888}" dt="2024-04-21T07:42:38.188" v="335"/>
          <ac:spMkLst>
            <pc:docMk/>
            <pc:sldMk cId="3896803503" sldId="257"/>
            <ac:spMk id="10" creationId="{6E67165B-604B-A583-1807-792C7E291E10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6:37.456" v="114"/>
          <ac:spMkLst>
            <pc:docMk/>
            <pc:sldMk cId="3896803503" sldId="257"/>
            <ac:spMk id="13" creationId="{C3297213-B630-4CFA-8FE1-099659C5DB66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6:37.456" v="114"/>
          <ac:spMkLst>
            <pc:docMk/>
            <pc:sldMk cId="3896803503" sldId="257"/>
            <ac:spMk id="15" creationId="{13F26D5C-77E9-4A8D-95F0-1635BAD12650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27:22.240" v="141"/>
          <ac:spMkLst>
            <pc:docMk/>
            <pc:sldMk cId="3896803503" sldId="257"/>
            <ac:spMk id="28" creationId="{E5101733-A021-44D6-BE4E-2D908CFF54EA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27:22.240" v="141"/>
          <ac:spMkLst>
            <pc:docMk/>
            <pc:sldMk cId="3896803503" sldId="257"/>
            <ac:spMk id="41" creationId="{A54A1FC3-D51F-49C5-A520-3CB3BF1C0F6C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27:22.240" v="141"/>
          <ac:spMkLst>
            <pc:docMk/>
            <pc:sldMk cId="3896803503" sldId="257"/>
            <ac:spMk id="43" creationId="{9FD6A395-8B77-4B2D-AA7E-1B4CE370CB43}"/>
          </ac:spMkLst>
        </pc:spChg>
        <pc:picChg chg="add mod ord">
          <ac:chgData name="Rutuja Ratan Kokate" userId="S::rutuja.kokate@sjsu.edu::910eb570-c434-487f-8038-cb7c2275438f" providerId="AD" clId="Web-{E0236367-7782-12B6-B6DB-C475553BA888}" dt="2024-04-21T07:27:22.240" v="141"/>
          <ac:picMkLst>
            <pc:docMk/>
            <pc:sldMk cId="3896803503" sldId="257"/>
            <ac:picMk id="5" creationId="{3415DB4A-E340-748D-3805-51CE0D87C8D7}"/>
          </ac:picMkLst>
        </pc:picChg>
        <pc:picChg chg="add del mod">
          <ac:chgData name="Rutuja Ratan Kokate" userId="S::rutuja.kokate@sjsu.edu::910eb570-c434-487f-8038-cb7c2275438f" providerId="AD" clId="Web-{E0236367-7782-12B6-B6DB-C475553BA888}" dt="2024-04-21T07:43:42.507" v="338"/>
          <ac:picMkLst>
            <pc:docMk/>
            <pc:sldMk cId="3896803503" sldId="257"/>
            <ac:picMk id="12" creationId="{4F173C68-760D-56EB-EC77-49632E0F03E0}"/>
          </ac:picMkLst>
        </pc:picChg>
        <pc:picChg chg="add del mod">
          <ac:chgData name="Rutuja Ratan Kokate" userId="S::rutuja.kokate@sjsu.edu::910eb570-c434-487f-8038-cb7c2275438f" providerId="AD" clId="Web-{E0236367-7782-12B6-B6DB-C475553BA888}" dt="2024-04-21T07:43:59.477" v="341"/>
          <ac:picMkLst>
            <pc:docMk/>
            <pc:sldMk cId="3896803503" sldId="257"/>
            <ac:picMk id="14" creationId="{4FF38E78-6AF4-2FBD-44AB-2AB65C737395}"/>
          </ac:picMkLst>
        </pc:picChg>
        <pc:picChg chg="add del mod">
          <ac:chgData name="Rutuja Ratan Kokate" userId="S::rutuja.kokate@sjsu.edu::910eb570-c434-487f-8038-cb7c2275438f" providerId="AD" clId="Web-{E0236367-7782-12B6-B6DB-C475553BA888}" dt="2024-04-21T07:44:57.607" v="344"/>
          <ac:picMkLst>
            <pc:docMk/>
            <pc:sldMk cId="3896803503" sldId="257"/>
            <ac:picMk id="16" creationId="{72290301-4AA2-E5FC-E42A-FE497B8B1266}"/>
          </ac:picMkLst>
        </pc:picChg>
        <pc:cxnChg chg="add del">
          <ac:chgData name="Rutuja Ratan Kokate" userId="S::rutuja.kokate@sjsu.edu::910eb570-c434-487f-8038-cb7c2275438f" providerId="AD" clId="Web-{E0236367-7782-12B6-B6DB-C475553BA888}" dt="2024-04-21T07:26:37.456" v="114"/>
          <ac:cxnSpMkLst>
            <pc:docMk/>
            <pc:sldMk cId="3896803503" sldId="257"/>
            <ac:cxnSpMk id="9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6:37.456" v="114"/>
          <ac:cxnSpMkLst>
            <pc:docMk/>
            <pc:sldMk cId="3896803503" sldId="257"/>
            <ac:cxnSpMk id="11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6:37.456" v="114"/>
          <ac:cxnSpMkLst>
            <pc:docMk/>
            <pc:sldMk cId="3896803503" sldId="257"/>
            <ac:cxnSpMk id="17" creationId="{0632DC5A-0728-490F-8655-6B437782704C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6:37.456" v="114"/>
          <ac:cxnSpMkLst>
            <pc:docMk/>
            <pc:sldMk cId="3896803503" sldId="257"/>
            <ac:cxnSpMk id="19" creationId="{28BB1F6D-CF9C-422D-9324-C46415BB9D7D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24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26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30" creationId="{6F4598CC-172A-48F9-9A7C-3E3E635F6C17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32" creationId="{587A0454-7A54-450D-9B36-0C5378D020A9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37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39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45" creationId="{1C5372E1-5D0A-4FE4-B20F-D0CF85FD068B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27:22.240" v="141"/>
          <ac:cxnSpMkLst>
            <pc:docMk/>
            <pc:sldMk cId="3896803503" sldId="257"/>
            <ac:cxnSpMk id="47" creationId="{513081F5-C318-4421-A7E9-D7F6810B656E}"/>
          </ac:cxnSpMkLst>
        </pc:cxnChg>
      </pc:sldChg>
      <pc:sldChg chg="addSp delSp modSp new mod setBg">
        <pc:chgData name="Rutuja Ratan Kokate" userId="S::rutuja.kokate@sjsu.edu::910eb570-c434-487f-8038-cb7c2275438f" providerId="AD" clId="Web-{E0236367-7782-12B6-B6DB-C475553BA888}" dt="2024-04-21T07:50:41.866" v="482" actId="20577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E0236367-7782-12B6-B6DB-C475553BA888}" dt="2024-04-21T07:49:49.378" v="453"/>
          <ac:spMkLst>
            <pc:docMk/>
            <pc:sldMk cId="1369807973" sldId="258"/>
            <ac:spMk id="2" creationId="{B92EA10B-35A2-05C0-B893-FFFD47AC83E8}"/>
          </ac:spMkLst>
        </pc:spChg>
        <pc:spChg chg="mod">
          <ac:chgData name="Rutuja Ratan Kokate" userId="S::rutuja.kokate@sjsu.edu::910eb570-c434-487f-8038-cb7c2275438f" providerId="AD" clId="Web-{E0236367-7782-12B6-B6DB-C475553BA888}" dt="2024-04-21T07:50:41.866" v="482" actId="20577"/>
          <ac:spMkLst>
            <pc:docMk/>
            <pc:sldMk cId="1369807973" sldId="258"/>
            <ac:spMk id="3" creationId="{2F39F046-08E0-D79B-FC4F-CDC58C0C63B1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49:49.378" v="453"/>
          <ac:spMkLst>
            <pc:docMk/>
            <pc:sldMk cId="1369807973" sldId="258"/>
            <ac:spMk id="9" creationId="{37011A86-DB53-41C7-94D9-9B8BF9DF1F8E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7:49:49.378" v="453"/>
          <ac:spMkLst>
            <pc:docMk/>
            <pc:sldMk cId="1369807973" sldId="258"/>
            <ac:spMk id="11" creationId="{C5258B9E-C015-412F-9B81-E40D361E9D99}"/>
          </ac:spMkLst>
        </pc:spChg>
        <pc:spChg chg="add">
          <ac:chgData name="Rutuja Ratan Kokate" userId="S::rutuja.kokate@sjsu.edu::910eb570-c434-487f-8038-cb7c2275438f" providerId="AD" clId="Web-{E0236367-7782-12B6-B6DB-C475553BA888}" dt="2024-04-21T07:49:49.378" v="453"/>
          <ac:spMkLst>
            <pc:docMk/>
            <pc:sldMk cId="1369807973" sldId="258"/>
            <ac:spMk id="20" creationId="{563C18A9-3F84-4083-BC63-C5C44FE2843A}"/>
          </ac:spMkLst>
        </pc:spChg>
        <pc:picChg chg="add mod ord">
          <ac:chgData name="Rutuja Ratan Kokate" userId="S::rutuja.kokate@sjsu.edu::910eb570-c434-487f-8038-cb7c2275438f" providerId="AD" clId="Web-{E0236367-7782-12B6-B6DB-C475553BA888}" dt="2024-04-21T07:49:49.378" v="453"/>
          <ac:picMkLst>
            <pc:docMk/>
            <pc:sldMk cId="1369807973" sldId="258"/>
            <ac:picMk id="5" creationId="{6D7E7F1D-1BC5-05C6-BDDA-EEA3D06D47DB}"/>
          </ac:picMkLst>
        </pc:picChg>
        <pc:cxnChg chg="add del">
          <ac:chgData name="Rutuja Ratan Kokate" userId="S::rutuja.kokate@sjsu.edu::910eb570-c434-487f-8038-cb7c2275438f" providerId="AD" clId="Web-{E0236367-7782-12B6-B6DB-C475553BA888}" dt="2024-04-21T07:49:49.378" v="453"/>
          <ac:cxnSpMkLst>
            <pc:docMk/>
            <pc:sldMk cId="1369807973" sldId="258"/>
            <ac:cxnSpMk id="13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7:49:49.378" v="453"/>
          <ac:cxnSpMkLst>
            <pc:docMk/>
            <pc:sldMk cId="1369807973" sldId="258"/>
            <ac:cxnSpMk id="15" creationId="{7B5E59FA-8FDE-43F6-BEAF-F8D715BA5501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49:49.378" v="453"/>
          <ac:cxnSpMkLst>
            <pc:docMk/>
            <pc:sldMk cId="1369807973" sldId="258"/>
            <ac:cxnSpMk id="22" creationId="{13C2E3E6-EA6C-40C1-8196-9E8691274F77}"/>
          </ac:cxnSpMkLst>
        </pc:cxnChg>
        <pc:cxnChg chg="add">
          <ac:chgData name="Rutuja Ratan Kokate" userId="S::rutuja.kokate@sjsu.edu::910eb570-c434-487f-8038-cb7c2275438f" providerId="AD" clId="Web-{E0236367-7782-12B6-B6DB-C475553BA888}" dt="2024-04-21T07:49:49.378" v="453"/>
          <ac:cxnSpMkLst>
            <pc:docMk/>
            <pc:sldMk cId="1369807973" sldId="258"/>
            <ac:cxnSpMk id="24" creationId="{3EE0E5CC-C40E-4EC4-8C9B-0CBB46A7CA1D}"/>
          </ac:cxnSpMkLst>
        </pc:cxnChg>
      </pc:sldChg>
      <pc:sldChg chg="new">
        <pc:chgData name="Rutuja Ratan Kokate" userId="S::rutuja.kokate@sjsu.edu::910eb570-c434-487f-8038-cb7c2275438f" providerId="AD" clId="Web-{E0236367-7782-12B6-B6DB-C475553BA888}" dt="2024-04-21T07:50:47.914" v="483"/>
        <pc:sldMkLst>
          <pc:docMk/>
          <pc:sldMk cId="3357638624" sldId="259"/>
        </pc:sldMkLst>
      </pc:sldChg>
      <pc:sldChg chg="addSp delSp modSp new mod setBg">
        <pc:chgData name="Rutuja Ratan Kokate" userId="S::rutuja.kokate@sjsu.edu::910eb570-c434-487f-8038-cb7c2275438f" providerId="AD" clId="Web-{E0236367-7782-12B6-B6DB-C475553BA888}" dt="2024-04-21T08:12:41.758" v="648" actId="20577"/>
        <pc:sldMkLst>
          <pc:docMk/>
          <pc:sldMk cId="3699843915" sldId="260"/>
        </pc:sldMkLst>
        <pc:spChg chg="mod">
          <ac:chgData name="Rutuja Ratan Kokate" userId="S::rutuja.kokate@sjsu.edu::910eb570-c434-487f-8038-cb7c2275438f" providerId="AD" clId="Web-{E0236367-7782-12B6-B6DB-C475553BA888}" dt="2024-04-21T08:09:26.416" v="560"/>
          <ac:spMkLst>
            <pc:docMk/>
            <pc:sldMk cId="3699843915" sldId="260"/>
            <ac:spMk id="2" creationId="{F29DE5A0-E487-B33A-61EF-8616C5AC64A8}"/>
          </ac:spMkLst>
        </pc:spChg>
        <pc:spChg chg="del">
          <ac:chgData name="Rutuja Ratan Kokate" userId="S::rutuja.kokate@sjsu.edu::910eb570-c434-487f-8038-cb7c2275438f" providerId="AD" clId="Web-{E0236367-7782-12B6-B6DB-C475553BA888}" dt="2024-04-21T08:00:42.472" v="495"/>
          <ac:spMkLst>
            <pc:docMk/>
            <pc:sldMk cId="3699843915" sldId="260"/>
            <ac:spMk id="3" creationId="{150FC9B3-0278-92E8-524C-A837B177D852}"/>
          </ac:spMkLst>
        </pc:spChg>
        <pc:spChg chg="add mod">
          <ac:chgData name="Rutuja Ratan Kokate" userId="S::rutuja.kokate@sjsu.edu::910eb570-c434-487f-8038-cb7c2275438f" providerId="AD" clId="Web-{E0236367-7782-12B6-B6DB-C475553BA888}" dt="2024-04-21T08:12:41.758" v="648" actId="20577"/>
          <ac:spMkLst>
            <pc:docMk/>
            <pc:sldMk cId="3699843915" sldId="260"/>
            <ac:spMk id="10" creationId="{24F49E64-C730-2038-6B15-5FC3BE7CAB51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8:09:26.416" v="560"/>
          <ac:spMkLst>
            <pc:docMk/>
            <pc:sldMk cId="3699843915" sldId="260"/>
            <ac:spMk id="13" creationId="{1BB9B1F2-665B-4FBB-ACC6-BEE3112BFB50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8:09:10.087" v="550"/>
          <ac:spMkLst>
            <pc:docMk/>
            <pc:sldMk cId="3699843915" sldId="260"/>
            <ac:spMk id="22" creationId="{D9B7401C-9545-4C33-82F0-BF6587E21A49}"/>
          </ac:spMkLst>
        </pc:spChg>
        <pc:spChg chg="add del">
          <ac:chgData name="Rutuja Ratan Kokate" userId="S::rutuja.kokate@sjsu.edu::910eb570-c434-487f-8038-cb7c2275438f" providerId="AD" clId="Web-{E0236367-7782-12B6-B6DB-C475553BA888}" dt="2024-04-21T08:09:26.416" v="560"/>
          <ac:spMkLst>
            <pc:docMk/>
            <pc:sldMk cId="3699843915" sldId="260"/>
            <ac:spMk id="28" creationId="{BB65F052-B7CE-4E71-B2D6-9D9EF215ACFA}"/>
          </ac:spMkLst>
        </pc:spChg>
        <pc:picChg chg="add mod ord">
          <ac:chgData name="Rutuja Ratan Kokate" userId="S::rutuja.kokate@sjsu.edu::910eb570-c434-487f-8038-cb7c2275438f" providerId="AD" clId="Web-{E0236367-7782-12B6-B6DB-C475553BA888}" dt="2024-04-21T08:09:26.416" v="560"/>
          <ac:picMkLst>
            <pc:docMk/>
            <pc:sldMk cId="3699843915" sldId="260"/>
            <ac:picMk id="4" creationId="{EB77B3EE-644D-4D71-EDA6-73EBBFA9B217}"/>
          </ac:picMkLst>
        </pc:picChg>
        <pc:picChg chg="add del mod">
          <ac:chgData name="Rutuja Ratan Kokate" userId="S::rutuja.kokate@sjsu.edu::910eb570-c434-487f-8038-cb7c2275438f" providerId="AD" clId="Web-{E0236367-7782-12B6-B6DB-C475553BA888}" dt="2024-04-21T08:02:43.168" v="511"/>
          <ac:picMkLst>
            <pc:docMk/>
            <pc:sldMk cId="3699843915" sldId="260"/>
            <ac:picMk id="5" creationId="{EFA82681-7575-B536-3E9A-414B4A516BBE}"/>
          </ac:picMkLst>
        </pc:picChg>
        <pc:picChg chg="add mod ord">
          <ac:chgData name="Rutuja Ratan Kokate" userId="S::rutuja.kokate@sjsu.edu::910eb570-c434-487f-8038-cb7c2275438f" providerId="AD" clId="Web-{E0236367-7782-12B6-B6DB-C475553BA888}" dt="2024-04-21T08:09:26.416" v="560"/>
          <ac:picMkLst>
            <pc:docMk/>
            <pc:sldMk cId="3699843915" sldId="260"/>
            <ac:picMk id="6" creationId="{BE706F64-26E3-47A8-A9F8-7A1FBCDCADFC}"/>
          </ac:picMkLst>
        </pc:picChg>
        <pc:cxnChg chg="add del">
          <ac:chgData name="Rutuja Ratan Kokate" userId="S::rutuja.kokate@sjsu.edu::910eb570-c434-487f-8038-cb7c2275438f" providerId="AD" clId="Web-{E0236367-7782-12B6-B6DB-C475553BA888}" dt="2024-04-21T08:09:26.416" v="560"/>
          <ac:cxnSpMkLst>
            <pc:docMk/>
            <pc:sldMk cId="3699843915" sldId="260"/>
            <ac:cxnSpMk id="15" creationId="{8CF20DFB-5301-4092-ACCB-8FB5CBDE3C4B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8:09:26.416" v="560"/>
          <ac:cxnSpMkLst>
            <pc:docMk/>
            <pc:sldMk cId="3699843915" sldId="260"/>
            <ac:cxnSpMk id="17" creationId="{CA269EEA-1BDB-4A4E-A4F0-C125095456C5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8:09:10.087" v="550"/>
          <ac:cxnSpMkLst>
            <pc:docMk/>
            <pc:sldMk cId="3699843915" sldId="260"/>
            <ac:cxnSpMk id="24" creationId="{0F4BF47B-CAF2-4C1C-8F26-59F3830117AE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8:09:10.087" v="550"/>
          <ac:cxnSpMkLst>
            <pc:docMk/>
            <pc:sldMk cId="3699843915" sldId="260"/>
            <ac:cxnSpMk id="26" creationId="{5C38F6BF-0359-4B03-A2E5-DD065A10A814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8:09:26.416" v="560"/>
          <ac:cxnSpMkLst>
            <pc:docMk/>
            <pc:sldMk cId="3699843915" sldId="260"/>
            <ac:cxnSpMk id="29" creationId="{04B3D145-119F-40C1-AA84-CDAE7C23FEC0}"/>
          </ac:cxnSpMkLst>
        </pc:cxnChg>
        <pc:cxnChg chg="add del">
          <ac:chgData name="Rutuja Ratan Kokate" userId="S::rutuja.kokate@sjsu.edu::910eb570-c434-487f-8038-cb7c2275438f" providerId="AD" clId="Web-{E0236367-7782-12B6-B6DB-C475553BA888}" dt="2024-04-21T08:09:26.416" v="560"/>
          <ac:cxnSpMkLst>
            <pc:docMk/>
            <pc:sldMk cId="3699843915" sldId="260"/>
            <ac:cxnSpMk id="30" creationId="{40B61BC2-0EA2-4A47-9750-E07DF7EB126D}"/>
          </ac:cxnSpMkLst>
        </pc:cxnChg>
      </pc:sldChg>
      <pc:sldMasterChg chg="del delSldLayout">
        <pc:chgData name="Rutuja Ratan Kokate" userId="S::rutuja.kokate@sjsu.edu::910eb570-c434-487f-8038-cb7c2275438f" providerId="AD" clId="Web-{E0236367-7782-12B6-B6DB-C475553BA888}" dt="2024-04-21T06:42:31.848" v="32"/>
        <pc:sldMasterMkLst>
          <pc:docMk/>
          <pc:sldMasterMk cId="2460954070" sldId="2147483660"/>
        </pc:sldMasterMkLst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Rutuja Ratan Kokate" userId="S::rutuja.kokate@sjsu.edu::910eb570-c434-487f-8038-cb7c2275438f" providerId="AD" clId="Web-{E0236367-7782-12B6-B6DB-C475553BA888}" dt="2024-04-21T06:42:31.848" v="32"/>
        <pc:sldMasterMkLst>
          <pc:docMk/>
          <pc:sldMasterMk cId="1489999733" sldId="2147483672"/>
        </pc:sldMasterMkLst>
        <pc:sldLayoutChg chg="ad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2149807063" sldId="2147483673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4098172467" sldId="2147483674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2531408954" sldId="2147483675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1201767373" sldId="2147483676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841039445" sldId="2147483677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1498305457" sldId="2147483678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2184728554" sldId="2147483679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260663845" sldId="2147483680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1289093981" sldId="2147483681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2397691209" sldId="2147483682"/>
          </pc:sldLayoutMkLst>
        </pc:sldLayoutChg>
        <pc:sldLayoutChg chg="add replId">
          <pc:chgData name="Rutuja Ratan Kokate" userId="S::rutuja.kokate@sjsu.edu::910eb570-c434-487f-8038-cb7c2275438f" providerId="AD" clId="Web-{E0236367-7782-12B6-B6DB-C475553BA888}" dt="2024-04-21T06:42:31.848" v="32"/>
          <pc:sldLayoutMkLst>
            <pc:docMk/>
            <pc:sldMasterMk cId="1489999733" sldId="2147483672"/>
            <pc:sldLayoutMk cId="785505804" sldId="2147483683"/>
          </pc:sldLayoutMkLst>
        </pc:sldLayoutChg>
      </pc:sldMasterChg>
    </pc:docChg>
  </pc:docChgLst>
  <pc:docChgLst>
    <pc:chgData name="Neha Bais Thakur" userId="S::neha.thakur@sjsu.edu::be9649a3-12d8-4ab9-bb9e-2a1e3b0fd4a5" providerId="AD" clId="Web-{9801DFCC-CB8A-0B1A-DE4B-A1E513B7F82C}"/>
    <pc:docChg chg="addSld modSld">
      <pc:chgData name="Neha Bais Thakur" userId="S::neha.thakur@sjsu.edu::be9649a3-12d8-4ab9-bb9e-2a1e3b0fd4a5" providerId="AD" clId="Web-{9801DFCC-CB8A-0B1A-DE4B-A1E513B7F82C}" dt="2024-04-28T22:16:27.298" v="16"/>
      <pc:docMkLst>
        <pc:docMk/>
      </pc:docMkLst>
      <pc:sldChg chg="addSp delSp modSp">
        <pc:chgData name="Neha Bais Thakur" userId="S::neha.thakur@sjsu.edu::be9649a3-12d8-4ab9-bb9e-2a1e3b0fd4a5" providerId="AD" clId="Web-{9801DFCC-CB8A-0B1A-DE4B-A1E513B7F82C}" dt="2024-04-28T22:16:05.687" v="11" actId="20577"/>
        <pc:sldMkLst>
          <pc:docMk/>
          <pc:sldMk cId="407084258" sldId="271"/>
        </pc:sldMkLst>
        <pc:spChg chg="mod">
          <ac:chgData name="Neha Bais Thakur" userId="S::neha.thakur@sjsu.edu::be9649a3-12d8-4ab9-bb9e-2a1e3b0fd4a5" providerId="AD" clId="Web-{9801DFCC-CB8A-0B1A-DE4B-A1E513B7F82C}" dt="2024-04-28T22:16:05.687" v="11" actId="20577"/>
          <ac:spMkLst>
            <pc:docMk/>
            <pc:sldMk cId="407084258" sldId="271"/>
            <ac:spMk id="2" creationId="{035E5BB8-BCE3-A1B0-72AB-273FC0A4C29E}"/>
          </ac:spMkLst>
        </pc:spChg>
        <pc:spChg chg="del mod">
          <ac:chgData name="Neha Bais Thakur" userId="S::neha.thakur@sjsu.edu::be9649a3-12d8-4ab9-bb9e-2a1e3b0fd4a5" providerId="AD" clId="Web-{9801DFCC-CB8A-0B1A-DE4B-A1E513B7F82C}" dt="2024-04-28T22:15:29.544" v="2"/>
          <ac:spMkLst>
            <pc:docMk/>
            <pc:sldMk cId="407084258" sldId="271"/>
            <ac:spMk id="3" creationId="{251F644A-A5B1-7BA9-2992-E9D1D124A3E3}"/>
          </ac:spMkLst>
        </pc:spChg>
        <pc:picChg chg="add mod ord">
          <ac:chgData name="Neha Bais Thakur" userId="S::neha.thakur@sjsu.edu::be9649a3-12d8-4ab9-bb9e-2a1e3b0fd4a5" providerId="AD" clId="Web-{9801DFCC-CB8A-0B1A-DE4B-A1E513B7F82C}" dt="2024-04-28T22:15:35.029" v="3" actId="14100"/>
          <ac:picMkLst>
            <pc:docMk/>
            <pc:sldMk cId="407084258" sldId="271"/>
            <ac:picMk id="4" creationId="{38BC164B-681B-C7EA-8B55-956C7979F4BE}"/>
          </ac:picMkLst>
        </pc:picChg>
      </pc:sldChg>
      <pc:sldChg chg="addSp delSp modSp new">
        <pc:chgData name="Neha Bais Thakur" userId="S::neha.thakur@sjsu.edu::be9649a3-12d8-4ab9-bb9e-2a1e3b0fd4a5" providerId="AD" clId="Web-{9801DFCC-CB8A-0B1A-DE4B-A1E513B7F82C}" dt="2024-04-28T22:16:27.298" v="16"/>
        <pc:sldMkLst>
          <pc:docMk/>
          <pc:sldMk cId="1084935401" sldId="279"/>
        </pc:sldMkLst>
        <pc:spChg chg="mod">
          <ac:chgData name="Neha Bais Thakur" userId="S::neha.thakur@sjsu.edu::be9649a3-12d8-4ab9-bb9e-2a1e3b0fd4a5" providerId="AD" clId="Web-{9801DFCC-CB8A-0B1A-DE4B-A1E513B7F82C}" dt="2024-04-28T22:16:17.391" v="15" actId="20577"/>
          <ac:spMkLst>
            <pc:docMk/>
            <pc:sldMk cId="1084935401" sldId="279"/>
            <ac:spMk id="2" creationId="{545D6CD7-9C8D-D6E8-D4D2-8A3BAC7EC0D6}"/>
          </ac:spMkLst>
        </pc:spChg>
        <pc:spChg chg="del">
          <ac:chgData name="Neha Bais Thakur" userId="S::neha.thakur@sjsu.edu::be9649a3-12d8-4ab9-bb9e-2a1e3b0fd4a5" providerId="AD" clId="Web-{9801DFCC-CB8A-0B1A-DE4B-A1E513B7F82C}" dt="2024-04-28T22:16:27.298" v="16"/>
          <ac:spMkLst>
            <pc:docMk/>
            <pc:sldMk cId="1084935401" sldId="279"/>
            <ac:spMk id="3" creationId="{265C06C8-00BE-B9B7-7C18-01850AA36E5C}"/>
          </ac:spMkLst>
        </pc:spChg>
        <pc:picChg chg="add mod ord">
          <ac:chgData name="Neha Bais Thakur" userId="S::neha.thakur@sjsu.edu::be9649a3-12d8-4ab9-bb9e-2a1e3b0fd4a5" providerId="AD" clId="Web-{9801DFCC-CB8A-0B1A-DE4B-A1E513B7F82C}" dt="2024-04-28T22:16:27.298" v="16"/>
          <ac:picMkLst>
            <pc:docMk/>
            <pc:sldMk cId="1084935401" sldId="279"/>
            <ac:picMk id="4" creationId="{06162E0F-DAA5-1CEB-A1AF-ADC9174E1B68}"/>
          </ac:picMkLst>
        </pc:picChg>
      </pc:sldChg>
    </pc:docChg>
  </pc:docChgLst>
  <pc:docChgLst>
    <pc:chgData name="Rutuja Ratan Kokate" userId="S::rutuja.kokate@sjsu.edu::910eb570-c434-487f-8038-cb7c2275438f" providerId="AD" clId="Web-{24CDCFB2-A5AF-B2BA-C4B7-09E41FA45DA2}"/>
    <pc:docChg chg="modSld">
      <pc:chgData name="Rutuja Ratan Kokate" userId="S::rutuja.kokate@sjsu.edu::910eb570-c434-487f-8038-cb7c2275438f" providerId="AD" clId="Web-{24CDCFB2-A5AF-B2BA-C4B7-09E41FA45DA2}" dt="2024-04-27T01:43:35.801" v="74" actId="14100"/>
      <pc:docMkLst>
        <pc:docMk/>
      </pc:docMkLst>
      <pc:sldChg chg="addSp modSp mod setBg">
        <pc:chgData name="Rutuja Ratan Kokate" userId="S::rutuja.kokate@sjsu.edu::910eb570-c434-487f-8038-cb7c2275438f" providerId="AD" clId="Web-{24CDCFB2-A5AF-B2BA-C4B7-09E41FA45DA2}" dt="2024-04-27T01:43:35.801" v="74" actId="14100"/>
        <pc:sldMkLst>
          <pc:docMk/>
          <pc:sldMk cId="2424644801" sldId="266"/>
        </pc:sldMkLst>
        <pc:spChg chg="mod">
          <ac:chgData name="Rutuja Ratan Kokate" userId="S::rutuja.kokate@sjsu.edu::910eb570-c434-487f-8038-cb7c2275438f" providerId="AD" clId="Web-{24CDCFB2-A5AF-B2BA-C4B7-09E41FA45DA2}" dt="2024-04-27T01:43:32.176" v="73"/>
          <ac:spMkLst>
            <pc:docMk/>
            <pc:sldMk cId="2424644801" sldId="266"/>
            <ac:spMk id="2" creationId="{17AB673B-A32B-4EE1-A35D-BA0D917E2819}"/>
          </ac:spMkLst>
        </pc:spChg>
        <pc:spChg chg="mod">
          <ac:chgData name="Rutuja Ratan Kokate" userId="S::rutuja.kokate@sjsu.edu::910eb570-c434-487f-8038-cb7c2275438f" providerId="AD" clId="Web-{24CDCFB2-A5AF-B2BA-C4B7-09E41FA45DA2}" dt="2024-04-27T01:43:35.801" v="74" actId="14100"/>
          <ac:spMkLst>
            <pc:docMk/>
            <pc:sldMk cId="2424644801" sldId="266"/>
            <ac:spMk id="3" creationId="{A1809C29-6978-FE68-CB64-91C6D5CE8B1A}"/>
          </ac:spMkLst>
        </pc:spChg>
        <pc:spChg chg="add">
          <ac:chgData name="Rutuja Ratan Kokate" userId="S::rutuja.kokate@sjsu.edu::910eb570-c434-487f-8038-cb7c2275438f" providerId="AD" clId="Web-{24CDCFB2-A5AF-B2BA-C4B7-09E41FA45DA2}" dt="2024-04-27T01:43:32.176" v="73"/>
          <ac:spMkLst>
            <pc:docMk/>
            <pc:sldMk cId="2424644801" sldId="266"/>
            <ac:spMk id="10" creationId="{563C18A9-3F84-4083-BC63-C5C44FE2843A}"/>
          </ac:spMkLst>
        </pc:spChg>
        <pc:picChg chg="add">
          <ac:chgData name="Rutuja Ratan Kokate" userId="S::rutuja.kokate@sjsu.edu::910eb570-c434-487f-8038-cb7c2275438f" providerId="AD" clId="Web-{24CDCFB2-A5AF-B2BA-C4B7-09E41FA45DA2}" dt="2024-04-27T01:43:32.176" v="73"/>
          <ac:picMkLst>
            <pc:docMk/>
            <pc:sldMk cId="2424644801" sldId="266"/>
            <ac:picMk id="7" creationId="{AEE6F567-95C4-BC92-D6CA-AF699D811333}"/>
          </ac:picMkLst>
        </pc:picChg>
        <pc:cxnChg chg="add">
          <ac:chgData name="Rutuja Ratan Kokate" userId="S::rutuja.kokate@sjsu.edu::910eb570-c434-487f-8038-cb7c2275438f" providerId="AD" clId="Web-{24CDCFB2-A5AF-B2BA-C4B7-09E41FA45DA2}" dt="2024-04-27T01:43:32.176" v="73"/>
          <ac:cxnSpMkLst>
            <pc:docMk/>
            <pc:sldMk cId="2424644801" sldId="266"/>
            <ac:cxnSpMk id="12" creationId="{13C2E3E6-EA6C-40C1-8196-9E8691274F77}"/>
          </ac:cxnSpMkLst>
        </pc:cxnChg>
        <pc:cxnChg chg="add">
          <ac:chgData name="Rutuja Ratan Kokate" userId="S::rutuja.kokate@sjsu.edu::910eb570-c434-487f-8038-cb7c2275438f" providerId="AD" clId="Web-{24CDCFB2-A5AF-B2BA-C4B7-09E41FA45DA2}" dt="2024-04-27T01:43:32.176" v="73"/>
          <ac:cxnSpMkLst>
            <pc:docMk/>
            <pc:sldMk cId="2424644801" sldId="266"/>
            <ac:cxnSpMk id="14" creationId="{3EE0E5CC-C40E-4EC4-8C9B-0CBB46A7CA1D}"/>
          </ac:cxnSpMkLst>
        </pc:cxnChg>
      </pc:sldChg>
    </pc:docChg>
  </pc:docChgLst>
  <pc:docChgLst>
    <pc:chgData name="Neha Bais Thakur" userId="S::neha.thakur@sjsu.edu::be9649a3-12d8-4ab9-bb9e-2a1e3b0fd4a5" providerId="AD" clId="Web-{BFD0E1D3-D3CC-5CB3-D322-34312C9F4E94}"/>
    <pc:docChg chg="modSld">
      <pc:chgData name="Neha Bais Thakur" userId="S::neha.thakur@sjsu.edu::be9649a3-12d8-4ab9-bb9e-2a1e3b0fd4a5" providerId="AD" clId="Web-{BFD0E1D3-D3CC-5CB3-D322-34312C9F4E94}" dt="2024-04-26T07:08:13.069" v="19" actId="20577"/>
      <pc:docMkLst>
        <pc:docMk/>
      </pc:docMkLst>
      <pc:sldChg chg="modSp">
        <pc:chgData name="Neha Bais Thakur" userId="S::neha.thakur@sjsu.edu::be9649a3-12d8-4ab9-bb9e-2a1e3b0fd4a5" providerId="AD" clId="Web-{BFD0E1D3-D3CC-5CB3-D322-34312C9F4E94}" dt="2024-04-26T07:08:13.069" v="19" actId="20577"/>
        <pc:sldMkLst>
          <pc:docMk/>
          <pc:sldMk cId="2392286791" sldId="272"/>
        </pc:sldMkLst>
        <pc:spChg chg="mod">
          <ac:chgData name="Neha Bais Thakur" userId="S::neha.thakur@sjsu.edu::be9649a3-12d8-4ab9-bb9e-2a1e3b0fd4a5" providerId="AD" clId="Web-{BFD0E1D3-D3CC-5CB3-D322-34312C9F4E94}" dt="2024-04-26T07:08:13.069" v="19" actId="20577"/>
          <ac:spMkLst>
            <pc:docMk/>
            <pc:sldMk cId="2392286791" sldId="272"/>
            <ac:spMk id="2" creationId="{216D9389-E07D-38B9-2FCF-637BD07FBBBA}"/>
          </ac:spMkLst>
        </pc:spChg>
      </pc:sldChg>
    </pc:docChg>
  </pc:docChgLst>
  <pc:docChgLst>
    <pc:chgData name="Rutuja Ratan Kokate" userId="S::rutuja.kokate@sjsu.edu::910eb570-c434-487f-8038-cb7c2275438f" providerId="AD" clId="Web-{F145A6DB-DDE1-6C4F-6536-E58FF664E667}"/>
    <pc:docChg chg="addSld modSld">
      <pc:chgData name="Rutuja Ratan Kokate" userId="S::rutuja.kokate@sjsu.edu::910eb570-c434-487f-8038-cb7c2275438f" providerId="AD" clId="Web-{F145A6DB-DDE1-6C4F-6536-E58FF664E667}" dt="2024-04-22T18:07:33.995" v="28" actId="14100"/>
      <pc:docMkLst>
        <pc:docMk/>
      </pc:docMkLst>
      <pc:sldChg chg="addSp delSp modSp new mod setBg">
        <pc:chgData name="Rutuja Ratan Kokate" userId="S::rutuja.kokate@sjsu.edu::910eb570-c434-487f-8038-cb7c2275438f" providerId="AD" clId="Web-{F145A6DB-DDE1-6C4F-6536-E58FF664E667}" dt="2024-04-22T18:07:33.995" v="28" actId="14100"/>
        <pc:sldMkLst>
          <pc:docMk/>
          <pc:sldMk cId="1869053178" sldId="264"/>
        </pc:sldMkLst>
        <pc:spChg chg="mod">
          <ac:chgData name="Rutuja Ratan Kokate" userId="S::rutuja.kokate@sjsu.edu::910eb570-c434-487f-8038-cb7c2275438f" providerId="AD" clId="Web-{F145A6DB-DDE1-6C4F-6536-E58FF664E667}" dt="2024-04-22T17:58:43.533" v="5"/>
          <ac:spMkLst>
            <pc:docMk/>
            <pc:sldMk cId="1869053178" sldId="264"/>
            <ac:spMk id="2" creationId="{F5153195-A93F-9487-3DF5-CAE304FC5E89}"/>
          </ac:spMkLst>
        </pc:spChg>
        <pc:spChg chg="del">
          <ac:chgData name="Rutuja Ratan Kokate" userId="S::rutuja.kokate@sjsu.edu::910eb570-c434-487f-8038-cb7c2275438f" providerId="AD" clId="Web-{F145A6DB-DDE1-6C4F-6536-E58FF664E667}" dt="2024-04-22T17:58:23.391" v="4"/>
          <ac:spMkLst>
            <pc:docMk/>
            <pc:sldMk cId="1869053178" sldId="264"/>
            <ac:spMk id="3" creationId="{66276EC7-B307-3DA2-A952-AD302CAB8D0C}"/>
          </ac:spMkLst>
        </pc:spChg>
        <pc:spChg chg="add mod">
          <ac:chgData name="Rutuja Ratan Kokate" userId="S::rutuja.kokate@sjsu.edu::910eb570-c434-487f-8038-cb7c2275438f" providerId="AD" clId="Web-{F145A6DB-DDE1-6C4F-6536-E58FF664E667}" dt="2024-04-22T18:07:07.305" v="25" actId="14100"/>
          <ac:spMkLst>
            <pc:docMk/>
            <pc:sldMk cId="1869053178" sldId="264"/>
            <ac:spMk id="8" creationId="{EF39D63D-FD12-9842-2034-077303645772}"/>
          </ac:spMkLst>
        </pc:spChg>
        <pc:spChg chg="add">
          <ac:chgData name="Rutuja Ratan Kokate" userId="S::rutuja.kokate@sjsu.edu::910eb570-c434-487f-8038-cb7c2275438f" providerId="AD" clId="Web-{F145A6DB-DDE1-6C4F-6536-E58FF664E667}" dt="2024-04-22T17:58:43.533" v="5"/>
          <ac:spMkLst>
            <pc:docMk/>
            <pc:sldMk cId="1869053178" sldId="264"/>
            <ac:spMk id="11" creationId="{51461CB7-62ED-4795-A634-D387EE9C446C}"/>
          </ac:spMkLst>
        </pc:spChg>
        <pc:picChg chg="add mod ord">
          <ac:chgData name="Rutuja Ratan Kokate" userId="S::rutuja.kokate@sjsu.edu::910eb570-c434-487f-8038-cb7c2275438f" providerId="AD" clId="Web-{F145A6DB-DDE1-6C4F-6536-E58FF664E667}" dt="2024-04-22T18:07:33.995" v="28" actId="14100"/>
          <ac:picMkLst>
            <pc:docMk/>
            <pc:sldMk cId="1869053178" sldId="264"/>
            <ac:picMk id="4" creationId="{DDEF1914-295A-584E-5034-AC195FB4DED7}"/>
          </ac:picMkLst>
        </pc:picChg>
        <pc:cxnChg chg="add">
          <ac:chgData name="Rutuja Ratan Kokate" userId="S::rutuja.kokate@sjsu.edu::910eb570-c434-487f-8038-cb7c2275438f" providerId="AD" clId="Web-{F145A6DB-DDE1-6C4F-6536-E58FF664E667}" dt="2024-04-22T17:58:43.533" v="5"/>
          <ac:cxnSpMkLst>
            <pc:docMk/>
            <pc:sldMk cId="1869053178" sldId="264"/>
            <ac:cxnSpMk id="13" creationId="{5BB41ABC-012E-4DF8-A240-44161B32BBB3}"/>
          </ac:cxnSpMkLst>
        </pc:cxnChg>
        <pc:cxnChg chg="add">
          <ac:chgData name="Rutuja Ratan Kokate" userId="S::rutuja.kokate@sjsu.edu::910eb570-c434-487f-8038-cb7c2275438f" providerId="AD" clId="Web-{F145A6DB-DDE1-6C4F-6536-E58FF664E667}" dt="2024-04-22T17:58:43.533" v="5"/>
          <ac:cxnSpMkLst>
            <pc:docMk/>
            <pc:sldMk cId="1869053178" sldId="264"/>
            <ac:cxnSpMk id="15" creationId="{B5854327-44B3-47A2-891B-0580ACB56B55}"/>
          </ac:cxnSpMkLst>
        </pc:cxnChg>
      </pc:sldChg>
    </pc:docChg>
  </pc:docChgLst>
  <pc:docChgLst>
    <pc:chgData name="Rutuja Ratan Kokate" userId="S::rutuja.kokate@sjsu.edu::910eb570-c434-487f-8038-cb7c2275438f" providerId="AD" clId="Web-{632CBD57-AF93-7062-8CAD-653B9215D172}"/>
    <pc:docChg chg="modSld">
      <pc:chgData name="Rutuja Ratan Kokate" userId="S::rutuja.kokate@sjsu.edu::910eb570-c434-487f-8038-cb7c2275438f" providerId="AD" clId="Web-{632CBD57-AF93-7062-8CAD-653B9215D172}" dt="2024-04-23T03:18:28.773" v="34" actId="20577"/>
      <pc:docMkLst>
        <pc:docMk/>
      </pc:docMkLst>
      <pc:sldChg chg="addSp modSp">
        <pc:chgData name="Rutuja Ratan Kokate" userId="S::rutuja.kokate@sjsu.edu::910eb570-c434-487f-8038-cb7c2275438f" providerId="AD" clId="Web-{632CBD57-AF93-7062-8CAD-653B9215D172}" dt="2024-04-23T03:17:28.286" v="25" actId="20577"/>
        <pc:sldMkLst>
          <pc:docMk/>
          <pc:sldMk cId="3699843915" sldId="260"/>
        </pc:sldMkLst>
        <pc:spChg chg="add mod">
          <ac:chgData name="Rutuja Ratan Kokate" userId="S::rutuja.kokate@sjsu.edu::910eb570-c434-487f-8038-cb7c2275438f" providerId="AD" clId="Web-{632CBD57-AF93-7062-8CAD-653B9215D172}" dt="2024-04-23T03:17:28.286" v="25" actId="20577"/>
          <ac:spMkLst>
            <pc:docMk/>
            <pc:sldMk cId="3699843915" sldId="260"/>
            <ac:spMk id="3" creationId="{D3A7716F-51E9-4488-E76A-EF1C2047F0C5}"/>
          </ac:spMkLst>
        </pc:spChg>
      </pc:sldChg>
      <pc:sldChg chg="addSp modSp">
        <pc:chgData name="Rutuja Ratan Kokate" userId="S::rutuja.kokate@sjsu.edu::910eb570-c434-487f-8038-cb7c2275438f" providerId="AD" clId="Web-{632CBD57-AF93-7062-8CAD-653B9215D172}" dt="2024-04-23T03:18:28.773" v="34" actId="20577"/>
        <pc:sldMkLst>
          <pc:docMk/>
          <pc:sldMk cId="3094395362" sldId="261"/>
        </pc:sldMkLst>
        <pc:spChg chg="add mod">
          <ac:chgData name="Rutuja Ratan Kokate" userId="S::rutuja.kokate@sjsu.edu::910eb570-c434-487f-8038-cb7c2275438f" providerId="AD" clId="Web-{632CBD57-AF93-7062-8CAD-653B9215D172}" dt="2024-04-23T03:18:28.773" v="34" actId="20577"/>
          <ac:spMkLst>
            <pc:docMk/>
            <pc:sldMk cId="3094395362" sldId="261"/>
            <ac:spMk id="14" creationId="{6CC04A03-440B-F203-ADDC-80615BB9D3FB}"/>
          </ac:spMkLst>
        </pc:spChg>
      </pc:sldChg>
      <pc:sldChg chg="addSp modSp">
        <pc:chgData name="Rutuja Ratan Kokate" userId="S::rutuja.kokate@sjsu.edu::910eb570-c434-487f-8038-cb7c2275438f" providerId="AD" clId="Web-{632CBD57-AF93-7062-8CAD-653B9215D172}" dt="2024-04-23T03:16:34.019" v="17" actId="14100"/>
        <pc:sldMkLst>
          <pc:docMk/>
          <pc:sldMk cId="1869053178" sldId="264"/>
        </pc:sldMkLst>
        <pc:spChg chg="add mod">
          <ac:chgData name="Rutuja Ratan Kokate" userId="S::rutuja.kokate@sjsu.edu::910eb570-c434-487f-8038-cb7c2275438f" providerId="AD" clId="Web-{632CBD57-AF93-7062-8CAD-653B9215D172}" dt="2024-04-23T03:16:34.019" v="17" actId="14100"/>
          <ac:spMkLst>
            <pc:docMk/>
            <pc:sldMk cId="1869053178" sldId="264"/>
            <ac:spMk id="3" creationId="{44BC9DC4-5EC0-56FF-875C-0C05DD630E4C}"/>
          </ac:spMkLst>
        </pc:spChg>
      </pc:sldChg>
    </pc:docChg>
  </pc:docChgLst>
  <pc:docChgLst>
    <pc:chgData name="Rutuja Ratan Kokate" userId="S::rutuja.kokate@sjsu.edu::910eb570-c434-487f-8038-cb7c2275438f" providerId="AD" clId="Web-{E209B8B1-A800-B118-0667-E2E4426F9F5D}"/>
    <pc:docChg chg="addSld modSld">
      <pc:chgData name="Rutuja Ratan Kokate" userId="S::rutuja.kokate@sjsu.edu::910eb570-c434-487f-8038-cb7c2275438f" providerId="AD" clId="Web-{E209B8B1-A800-B118-0667-E2E4426F9F5D}" dt="2024-04-22T19:51:07.694" v="68" actId="20577"/>
      <pc:docMkLst>
        <pc:docMk/>
      </pc:docMkLst>
      <pc:sldChg chg="modSp">
        <pc:chgData name="Rutuja Ratan Kokate" userId="S::rutuja.kokate@sjsu.edu::910eb570-c434-487f-8038-cb7c2275438f" providerId="AD" clId="Web-{E209B8B1-A800-B118-0667-E2E4426F9F5D}" dt="2024-04-22T19:44:27.420" v="5" actId="20577"/>
        <pc:sldMkLst>
          <pc:docMk/>
          <pc:sldMk cId="915717540" sldId="262"/>
        </pc:sldMkLst>
        <pc:spChg chg="mod">
          <ac:chgData name="Rutuja Ratan Kokate" userId="S::rutuja.kokate@sjsu.edu::910eb570-c434-487f-8038-cb7c2275438f" providerId="AD" clId="Web-{E209B8B1-A800-B118-0667-E2E4426F9F5D}" dt="2024-04-22T19:44:27.420" v="5" actId="20577"/>
          <ac:spMkLst>
            <pc:docMk/>
            <pc:sldMk cId="915717540" sldId="262"/>
            <ac:spMk id="2" creationId="{B3B49482-B687-BC95-99AC-788107D694EB}"/>
          </ac:spMkLst>
        </pc:spChg>
      </pc:sldChg>
      <pc:sldChg chg="modSp">
        <pc:chgData name="Rutuja Ratan Kokate" userId="S::rutuja.kokate@sjsu.edu::910eb570-c434-487f-8038-cb7c2275438f" providerId="AD" clId="Web-{E209B8B1-A800-B118-0667-E2E4426F9F5D}" dt="2024-04-22T19:44:41.562" v="7" actId="20577"/>
        <pc:sldMkLst>
          <pc:docMk/>
          <pc:sldMk cId="2756196857" sldId="263"/>
        </pc:sldMkLst>
        <pc:spChg chg="mod">
          <ac:chgData name="Rutuja Ratan Kokate" userId="S::rutuja.kokate@sjsu.edu::910eb570-c434-487f-8038-cb7c2275438f" providerId="AD" clId="Web-{E209B8B1-A800-B118-0667-E2E4426F9F5D}" dt="2024-04-22T19:44:41.562" v="7" actId="20577"/>
          <ac:spMkLst>
            <pc:docMk/>
            <pc:sldMk cId="2756196857" sldId="263"/>
            <ac:spMk id="2" creationId="{80F2F56A-D86B-151E-F5FE-595C975C53BC}"/>
          </ac:spMkLst>
        </pc:spChg>
      </pc:sldChg>
      <pc:sldChg chg="addSp delSp modSp">
        <pc:chgData name="Rutuja Ratan Kokate" userId="S::rutuja.kokate@sjsu.edu::910eb570-c434-487f-8038-cb7c2275438f" providerId="AD" clId="Web-{E209B8B1-A800-B118-0667-E2E4426F9F5D}" dt="2024-04-22T19:50:52.911" v="63"/>
        <pc:sldMkLst>
          <pc:docMk/>
          <pc:sldMk cId="1869053178" sldId="264"/>
        </pc:sldMkLst>
        <pc:spChg chg="mod">
          <ac:chgData name="Rutuja Ratan Kokate" userId="S::rutuja.kokate@sjsu.edu::910eb570-c434-487f-8038-cb7c2275438f" providerId="AD" clId="Web-{E209B8B1-A800-B118-0667-E2E4426F9F5D}" dt="2024-04-22T19:50:52.911" v="63"/>
          <ac:spMkLst>
            <pc:docMk/>
            <pc:sldMk cId="1869053178" sldId="264"/>
            <ac:spMk id="2" creationId="{F5153195-A93F-9487-3DF5-CAE304FC5E89}"/>
          </ac:spMkLst>
        </pc:spChg>
        <pc:spChg chg="mod ord">
          <ac:chgData name="Rutuja Ratan Kokate" userId="S::rutuja.kokate@sjsu.edu::910eb570-c434-487f-8038-cb7c2275438f" providerId="AD" clId="Web-{E209B8B1-A800-B118-0667-E2E4426F9F5D}" dt="2024-04-22T19:50:52.911" v="63"/>
          <ac:spMkLst>
            <pc:docMk/>
            <pc:sldMk cId="1869053178" sldId="264"/>
            <ac:spMk id="8" creationId="{EF39D63D-FD12-9842-2034-077303645772}"/>
          </ac:spMkLst>
        </pc:spChg>
        <pc:spChg chg="add del">
          <ac:chgData name="Rutuja Ratan Kokate" userId="S::rutuja.kokate@sjsu.edu::910eb570-c434-487f-8038-cb7c2275438f" providerId="AD" clId="Web-{E209B8B1-A800-B118-0667-E2E4426F9F5D}" dt="2024-04-22T19:50:52.911" v="63"/>
          <ac:spMkLst>
            <pc:docMk/>
            <pc:sldMk cId="1869053178" sldId="264"/>
            <ac:spMk id="11" creationId="{51461CB7-62ED-4795-A634-D387EE9C446C}"/>
          </ac:spMkLst>
        </pc:spChg>
        <pc:spChg chg="add del">
          <ac:chgData name="Rutuja Ratan Kokate" userId="S::rutuja.kokate@sjsu.edu::910eb570-c434-487f-8038-cb7c2275438f" providerId="AD" clId="Web-{E209B8B1-A800-B118-0667-E2E4426F9F5D}" dt="2024-04-22T19:49:31.266" v="41"/>
          <ac:spMkLst>
            <pc:docMk/>
            <pc:sldMk cId="1869053178" sldId="264"/>
            <ac:spMk id="20" creationId="{37011A86-DB53-41C7-94D9-9B8BF9DF1F8E}"/>
          </ac:spMkLst>
        </pc:spChg>
        <pc:spChg chg="add del">
          <ac:chgData name="Rutuja Ratan Kokate" userId="S::rutuja.kokate@sjsu.edu::910eb570-c434-487f-8038-cb7c2275438f" providerId="AD" clId="Web-{E209B8B1-A800-B118-0667-E2E4426F9F5D}" dt="2024-04-22T19:49:31.266" v="41"/>
          <ac:spMkLst>
            <pc:docMk/>
            <pc:sldMk cId="1869053178" sldId="264"/>
            <ac:spMk id="22" creationId="{C5258B9E-C015-412F-9B81-E40D361E9D99}"/>
          </ac:spMkLst>
        </pc:spChg>
        <pc:spChg chg="add del">
          <ac:chgData name="Rutuja Ratan Kokate" userId="S::rutuja.kokate@sjsu.edu::910eb570-c434-487f-8038-cb7c2275438f" providerId="AD" clId="Web-{E209B8B1-A800-B118-0667-E2E4426F9F5D}" dt="2024-04-22T19:50:52.911" v="63"/>
          <ac:spMkLst>
            <pc:docMk/>
            <pc:sldMk cId="1869053178" sldId="264"/>
            <ac:spMk id="28" creationId="{A0C33BFA-65DC-4FFB-B2E4-AC8BB5F506A0}"/>
          </ac:spMkLst>
        </pc:spChg>
        <pc:picChg chg="mod ord">
          <ac:chgData name="Rutuja Ratan Kokate" userId="S::rutuja.kokate@sjsu.edu::910eb570-c434-487f-8038-cb7c2275438f" providerId="AD" clId="Web-{E209B8B1-A800-B118-0667-E2E4426F9F5D}" dt="2024-04-22T19:50:52.911" v="63"/>
          <ac:picMkLst>
            <pc:docMk/>
            <pc:sldMk cId="1869053178" sldId="264"/>
            <ac:picMk id="4" creationId="{DDEF1914-295A-584E-5034-AC195FB4DED7}"/>
          </ac:picMkLst>
        </pc:picChg>
        <pc:cxnChg chg="add del">
          <ac:chgData name="Rutuja Ratan Kokate" userId="S::rutuja.kokate@sjsu.edu::910eb570-c434-487f-8038-cb7c2275438f" providerId="AD" clId="Web-{E209B8B1-A800-B118-0667-E2E4426F9F5D}" dt="2024-04-22T19:50:52.911" v="63"/>
          <ac:cxnSpMkLst>
            <pc:docMk/>
            <pc:sldMk cId="1869053178" sldId="264"/>
            <ac:cxnSpMk id="13" creationId="{5BB41ABC-012E-4DF8-A240-44161B32BBB3}"/>
          </ac:cxnSpMkLst>
        </pc:cxnChg>
        <pc:cxnChg chg="add del">
          <ac:chgData name="Rutuja Ratan Kokate" userId="S::rutuja.kokate@sjsu.edu::910eb570-c434-487f-8038-cb7c2275438f" providerId="AD" clId="Web-{E209B8B1-A800-B118-0667-E2E4426F9F5D}" dt="2024-04-22T19:50:52.911" v="63"/>
          <ac:cxnSpMkLst>
            <pc:docMk/>
            <pc:sldMk cId="1869053178" sldId="264"/>
            <ac:cxnSpMk id="15" creationId="{B5854327-44B3-47A2-891B-0580ACB56B55}"/>
          </ac:cxnSpMkLst>
        </pc:cxnChg>
        <pc:cxnChg chg="add del">
          <ac:chgData name="Rutuja Ratan Kokate" userId="S::rutuja.kokate@sjsu.edu::910eb570-c434-487f-8038-cb7c2275438f" providerId="AD" clId="Web-{E209B8B1-A800-B118-0667-E2E4426F9F5D}" dt="2024-04-22T19:49:31.266" v="41"/>
          <ac:cxnSpMkLst>
            <pc:docMk/>
            <pc:sldMk cId="1869053178" sldId="264"/>
            <ac:cxnSpMk id="24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E209B8B1-A800-B118-0667-E2E4426F9F5D}" dt="2024-04-22T19:49:31.266" v="41"/>
          <ac:cxnSpMkLst>
            <pc:docMk/>
            <pc:sldMk cId="1869053178" sldId="264"/>
            <ac:cxnSpMk id="26" creationId="{7B5E59FA-8FDE-43F6-BEAF-F8D715BA5501}"/>
          </ac:cxnSpMkLst>
        </pc:cxnChg>
        <pc:cxnChg chg="add del">
          <ac:chgData name="Rutuja Ratan Kokate" userId="S::rutuja.kokate@sjsu.edu::910eb570-c434-487f-8038-cb7c2275438f" providerId="AD" clId="Web-{E209B8B1-A800-B118-0667-E2E4426F9F5D}" dt="2024-04-22T19:50:52.911" v="63"/>
          <ac:cxnSpMkLst>
            <pc:docMk/>
            <pc:sldMk cId="1869053178" sldId="264"/>
            <ac:cxnSpMk id="29" creationId="{5FF6D07E-E30A-4611-BD68-97C5DFBE9EEC}"/>
          </ac:cxnSpMkLst>
        </pc:cxnChg>
        <pc:cxnChg chg="add del">
          <ac:chgData name="Rutuja Ratan Kokate" userId="S::rutuja.kokate@sjsu.edu::910eb570-c434-487f-8038-cb7c2275438f" providerId="AD" clId="Web-{E209B8B1-A800-B118-0667-E2E4426F9F5D}" dt="2024-04-22T19:50:52.911" v="63"/>
          <ac:cxnSpMkLst>
            <pc:docMk/>
            <pc:sldMk cId="1869053178" sldId="264"/>
            <ac:cxnSpMk id="30" creationId="{A817D951-B5F3-40CD-8677-E844CCB4BA24}"/>
          </ac:cxnSpMkLst>
        </pc:cxnChg>
      </pc:sldChg>
      <pc:sldChg chg="modSp add replId">
        <pc:chgData name="Rutuja Ratan Kokate" userId="S::rutuja.kokate@sjsu.edu::910eb570-c434-487f-8038-cb7c2275438f" providerId="AD" clId="Web-{E209B8B1-A800-B118-0667-E2E4426F9F5D}" dt="2024-04-22T19:45:01.141" v="10" actId="20577"/>
        <pc:sldMkLst>
          <pc:docMk/>
          <pc:sldMk cId="4096298973" sldId="265"/>
        </pc:sldMkLst>
        <pc:spChg chg="mod">
          <ac:chgData name="Rutuja Ratan Kokate" userId="S::rutuja.kokate@sjsu.edu::910eb570-c434-487f-8038-cb7c2275438f" providerId="AD" clId="Web-{E209B8B1-A800-B118-0667-E2E4426F9F5D}" dt="2024-04-22T19:45:01.141" v="10" actId="20577"/>
          <ac:spMkLst>
            <pc:docMk/>
            <pc:sldMk cId="4096298973" sldId="265"/>
            <ac:spMk id="2" creationId="{80F2F56A-D86B-151E-F5FE-595C975C53BC}"/>
          </ac:spMkLst>
        </pc:spChg>
      </pc:sldChg>
      <pc:sldChg chg="modSp new">
        <pc:chgData name="Rutuja Ratan Kokate" userId="S::rutuja.kokate@sjsu.edu::910eb570-c434-487f-8038-cb7c2275438f" providerId="AD" clId="Web-{E209B8B1-A800-B118-0667-E2E4426F9F5D}" dt="2024-04-22T19:45:10.454" v="14" actId="20577"/>
        <pc:sldMkLst>
          <pc:docMk/>
          <pc:sldMk cId="2424644801" sldId="266"/>
        </pc:sldMkLst>
        <pc:spChg chg="mod">
          <ac:chgData name="Rutuja Ratan Kokate" userId="S::rutuja.kokate@sjsu.edu::910eb570-c434-487f-8038-cb7c2275438f" providerId="AD" clId="Web-{E209B8B1-A800-B118-0667-E2E4426F9F5D}" dt="2024-04-22T19:45:10.454" v="14" actId="20577"/>
          <ac:spMkLst>
            <pc:docMk/>
            <pc:sldMk cId="2424644801" sldId="266"/>
            <ac:spMk id="2" creationId="{17AB673B-A32B-4EE1-A35D-BA0D917E2819}"/>
          </ac:spMkLst>
        </pc:spChg>
      </pc:sldChg>
      <pc:sldChg chg="modSp new">
        <pc:chgData name="Rutuja Ratan Kokate" userId="S::rutuja.kokate@sjsu.edu::910eb570-c434-487f-8038-cb7c2275438f" providerId="AD" clId="Web-{E209B8B1-A800-B118-0667-E2E4426F9F5D}" dt="2024-04-22T19:46:09.754" v="19" actId="20577"/>
        <pc:sldMkLst>
          <pc:docMk/>
          <pc:sldMk cId="939971659" sldId="267"/>
        </pc:sldMkLst>
        <pc:spChg chg="mod">
          <ac:chgData name="Rutuja Ratan Kokate" userId="S::rutuja.kokate@sjsu.edu::910eb570-c434-487f-8038-cb7c2275438f" providerId="AD" clId="Web-{E209B8B1-A800-B118-0667-E2E4426F9F5D}" dt="2024-04-22T19:46:09.754" v="19" actId="20577"/>
          <ac:spMkLst>
            <pc:docMk/>
            <pc:sldMk cId="939971659" sldId="267"/>
            <ac:spMk id="2" creationId="{E4F9C82D-DFBE-597F-C863-F0BF08FF9FCD}"/>
          </ac:spMkLst>
        </pc:spChg>
      </pc:sldChg>
      <pc:sldChg chg="modSp new">
        <pc:chgData name="Rutuja Ratan Kokate" userId="S::rutuja.kokate@sjsu.edu::910eb570-c434-487f-8038-cb7c2275438f" providerId="AD" clId="Web-{E209B8B1-A800-B118-0667-E2E4426F9F5D}" dt="2024-04-22T19:46:22.208" v="25" actId="20577"/>
        <pc:sldMkLst>
          <pc:docMk/>
          <pc:sldMk cId="3543493103" sldId="268"/>
        </pc:sldMkLst>
        <pc:spChg chg="mod">
          <ac:chgData name="Rutuja Ratan Kokate" userId="S::rutuja.kokate@sjsu.edu::910eb570-c434-487f-8038-cb7c2275438f" providerId="AD" clId="Web-{E209B8B1-A800-B118-0667-E2E4426F9F5D}" dt="2024-04-22T19:46:22.208" v="25" actId="20577"/>
          <ac:spMkLst>
            <pc:docMk/>
            <pc:sldMk cId="3543493103" sldId="268"/>
            <ac:spMk id="2" creationId="{CCE61371-D266-6CC3-F8E9-493A821C32DE}"/>
          </ac:spMkLst>
        </pc:spChg>
      </pc:sldChg>
      <pc:sldChg chg="modSp new">
        <pc:chgData name="Rutuja Ratan Kokate" userId="S::rutuja.kokate@sjsu.edu::910eb570-c434-487f-8038-cb7c2275438f" providerId="AD" clId="Web-{E209B8B1-A800-B118-0667-E2E4426F9F5D}" dt="2024-04-22T19:47:34.603" v="29" actId="20577"/>
        <pc:sldMkLst>
          <pc:docMk/>
          <pc:sldMk cId="3403441202" sldId="269"/>
        </pc:sldMkLst>
        <pc:spChg chg="mod">
          <ac:chgData name="Rutuja Ratan Kokate" userId="S::rutuja.kokate@sjsu.edu::910eb570-c434-487f-8038-cb7c2275438f" providerId="AD" clId="Web-{E209B8B1-A800-B118-0667-E2E4426F9F5D}" dt="2024-04-22T19:47:34.603" v="29" actId="20577"/>
          <ac:spMkLst>
            <pc:docMk/>
            <pc:sldMk cId="3403441202" sldId="269"/>
            <ac:spMk id="2" creationId="{98C10536-0231-B127-D556-313BE8F8D26B}"/>
          </ac:spMkLst>
        </pc:spChg>
      </pc:sldChg>
      <pc:sldChg chg="modSp new">
        <pc:chgData name="Rutuja Ratan Kokate" userId="S::rutuja.kokate@sjsu.edu::910eb570-c434-487f-8038-cb7c2275438f" providerId="AD" clId="Web-{E209B8B1-A800-B118-0667-E2E4426F9F5D}" dt="2024-04-22T19:47:53.510" v="33" actId="20577"/>
        <pc:sldMkLst>
          <pc:docMk/>
          <pc:sldMk cId="63417893" sldId="270"/>
        </pc:sldMkLst>
        <pc:spChg chg="mod">
          <ac:chgData name="Rutuja Ratan Kokate" userId="S::rutuja.kokate@sjsu.edu::910eb570-c434-487f-8038-cb7c2275438f" providerId="AD" clId="Web-{E209B8B1-A800-B118-0667-E2E4426F9F5D}" dt="2024-04-22T19:47:53.510" v="33" actId="20577"/>
          <ac:spMkLst>
            <pc:docMk/>
            <pc:sldMk cId="63417893" sldId="270"/>
            <ac:spMk id="2" creationId="{5E5EA0E2-4CF6-32D4-1138-4CFA39F48860}"/>
          </ac:spMkLst>
        </pc:spChg>
      </pc:sldChg>
      <pc:sldChg chg="modSp new">
        <pc:chgData name="Rutuja Ratan Kokate" userId="S::rutuja.kokate@sjsu.edu::910eb570-c434-487f-8038-cb7c2275438f" providerId="AD" clId="Web-{E209B8B1-A800-B118-0667-E2E4426F9F5D}" dt="2024-04-22T19:51:07.694" v="68" actId="20577"/>
        <pc:sldMkLst>
          <pc:docMk/>
          <pc:sldMk cId="407084258" sldId="271"/>
        </pc:sldMkLst>
        <pc:spChg chg="mod">
          <ac:chgData name="Rutuja Ratan Kokate" userId="S::rutuja.kokate@sjsu.edu::910eb570-c434-487f-8038-cb7c2275438f" providerId="AD" clId="Web-{E209B8B1-A800-B118-0667-E2E4426F9F5D}" dt="2024-04-22T19:51:07.694" v="68" actId="20577"/>
          <ac:spMkLst>
            <pc:docMk/>
            <pc:sldMk cId="407084258" sldId="271"/>
            <ac:spMk id="2" creationId="{035E5BB8-BCE3-A1B0-72AB-273FC0A4C29E}"/>
          </ac:spMkLst>
        </pc:spChg>
      </pc:sldChg>
    </pc:docChg>
  </pc:docChgLst>
  <pc:docChgLst>
    <pc:chgData name="Rutuja Ratan Kokate" userId="S::rutuja.kokate@sjsu.edu::910eb570-c434-487f-8038-cb7c2275438f" providerId="AD" clId="Web-{D287B26A-760A-EB59-F532-74DEE31AD8F5}"/>
    <pc:docChg chg="addSld delSld modSld">
      <pc:chgData name="Rutuja Ratan Kokate" userId="S::rutuja.kokate@sjsu.edu::910eb570-c434-487f-8038-cb7c2275438f" providerId="AD" clId="Web-{D287B26A-760A-EB59-F532-74DEE31AD8F5}" dt="2024-04-21T19:30:43.537" v="90" actId="20577"/>
      <pc:docMkLst>
        <pc:docMk/>
      </pc:docMkLst>
      <pc:sldChg chg="modSp">
        <pc:chgData name="Rutuja Ratan Kokate" userId="S::rutuja.kokate@sjsu.edu::910eb570-c434-487f-8038-cb7c2275438f" providerId="AD" clId="Web-{D287B26A-760A-EB59-F532-74DEE31AD8F5}" dt="2024-04-21T17:35:56.253" v="88" actId="14100"/>
        <pc:sldMkLst>
          <pc:docMk/>
          <pc:sldMk cId="3896803503" sldId="257"/>
        </pc:sldMkLst>
        <pc:spChg chg="mod">
          <ac:chgData name="Rutuja Ratan Kokate" userId="S::rutuja.kokate@sjsu.edu::910eb570-c434-487f-8038-cb7c2275438f" providerId="AD" clId="Web-{D287B26A-760A-EB59-F532-74DEE31AD8F5}" dt="2024-04-21T17:35:25.564" v="82" actId="20577"/>
          <ac:spMkLst>
            <pc:docMk/>
            <pc:sldMk cId="3896803503" sldId="257"/>
            <ac:spMk id="2" creationId="{ECA8F5C5-E9C6-C035-E601-4020486F5076}"/>
          </ac:spMkLst>
        </pc:spChg>
        <pc:spChg chg="mod">
          <ac:chgData name="Rutuja Ratan Kokate" userId="S::rutuja.kokate@sjsu.edu::910eb570-c434-487f-8038-cb7c2275438f" providerId="AD" clId="Web-{D287B26A-760A-EB59-F532-74DEE31AD8F5}" dt="2024-04-21T17:35:56.253" v="88" actId="14100"/>
          <ac:spMkLst>
            <pc:docMk/>
            <pc:sldMk cId="3896803503" sldId="257"/>
            <ac:spMk id="6" creationId="{CFDE8C77-6D43-343A-B84E-1D727ED9A09B}"/>
          </ac:spMkLst>
        </pc:spChg>
      </pc:sldChg>
      <pc:sldChg chg="modSp">
        <pc:chgData name="Rutuja Ratan Kokate" userId="S::rutuja.kokate@sjsu.edu::910eb570-c434-487f-8038-cb7c2275438f" providerId="AD" clId="Web-{D287B26A-760A-EB59-F532-74DEE31AD8F5}" dt="2024-04-21T19:30:43.537" v="90" actId="20577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D287B26A-760A-EB59-F532-74DEE31AD8F5}" dt="2024-04-21T19:30:43.537" v="90" actId="20577"/>
          <ac:spMkLst>
            <pc:docMk/>
            <pc:sldMk cId="1369807973" sldId="258"/>
            <ac:spMk id="3" creationId="{2F39F046-08E0-D79B-FC4F-CDC58C0C63B1}"/>
          </ac:spMkLst>
        </pc:spChg>
      </pc:sldChg>
      <pc:sldChg chg="addSp modSp del mod setBg">
        <pc:chgData name="Rutuja Ratan Kokate" userId="S::rutuja.kokate@sjsu.edu::910eb570-c434-487f-8038-cb7c2275438f" providerId="AD" clId="Web-{D287B26A-760A-EB59-F532-74DEE31AD8F5}" dt="2024-04-21T17:33:05.419" v="70"/>
        <pc:sldMkLst>
          <pc:docMk/>
          <pc:sldMk cId="3357638624" sldId="259"/>
        </pc:sldMkLst>
        <pc:spChg chg="mod">
          <ac:chgData name="Rutuja Ratan Kokate" userId="S::rutuja.kokate@sjsu.edu::910eb570-c434-487f-8038-cb7c2275438f" providerId="AD" clId="Web-{D287B26A-760A-EB59-F532-74DEE31AD8F5}" dt="2024-04-21T17:30:31.944" v="57"/>
          <ac:spMkLst>
            <pc:docMk/>
            <pc:sldMk cId="3357638624" sldId="259"/>
            <ac:spMk id="2" creationId="{5A377538-9518-6FBE-91CF-5764E1CE72C7}"/>
          </ac:spMkLst>
        </pc:spChg>
        <pc:spChg chg="mod">
          <ac:chgData name="Rutuja Ratan Kokate" userId="S::rutuja.kokate@sjsu.edu::910eb570-c434-487f-8038-cb7c2275438f" providerId="AD" clId="Web-{D287B26A-760A-EB59-F532-74DEE31AD8F5}" dt="2024-04-21T17:30:31.944" v="57"/>
          <ac:spMkLst>
            <pc:docMk/>
            <pc:sldMk cId="3357638624" sldId="259"/>
            <ac:spMk id="3" creationId="{53381624-A59B-019D-554A-D81E826DA977}"/>
          </ac:spMkLst>
        </pc:spChg>
        <pc:spChg chg="add">
          <ac:chgData name="Rutuja Ratan Kokate" userId="S::rutuja.kokate@sjsu.edu::910eb570-c434-487f-8038-cb7c2275438f" providerId="AD" clId="Web-{D287B26A-760A-EB59-F532-74DEE31AD8F5}" dt="2024-04-21T17:30:31.944" v="57"/>
          <ac:spMkLst>
            <pc:docMk/>
            <pc:sldMk cId="3357638624" sldId="259"/>
            <ac:spMk id="9" creationId="{4B7B51F0-B802-42C9-AF45-A860F95517A9}"/>
          </ac:spMkLst>
        </pc:spChg>
        <pc:spChg chg="add">
          <ac:chgData name="Rutuja Ratan Kokate" userId="S::rutuja.kokate@sjsu.edu::910eb570-c434-487f-8038-cb7c2275438f" providerId="AD" clId="Web-{D287B26A-760A-EB59-F532-74DEE31AD8F5}" dt="2024-04-21T17:30:31.944" v="57"/>
          <ac:spMkLst>
            <pc:docMk/>
            <pc:sldMk cId="3357638624" sldId="259"/>
            <ac:spMk id="11" creationId="{C5258B9E-C015-412F-9B81-E40D361E9D99}"/>
          </ac:spMkLst>
        </pc:spChg>
        <pc:picChg chg="add">
          <ac:chgData name="Rutuja Ratan Kokate" userId="S::rutuja.kokate@sjsu.edu::910eb570-c434-487f-8038-cb7c2275438f" providerId="AD" clId="Web-{D287B26A-760A-EB59-F532-74DEE31AD8F5}" dt="2024-04-21T17:30:31.944" v="57"/>
          <ac:picMkLst>
            <pc:docMk/>
            <pc:sldMk cId="3357638624" sldId="259"/>
            <ac:picMk id="5" creationId="{4ACE7361-0D08-0E1A-3869-01C5602B3478}"/>
          </ac:picMkLst>
        </pc:picChg>
        <pc:cxnChg chg="add">
          <ac:chgData name="Rutuja Ratan Kokate" userId="S::rutuja.kokate@sjsu.edu::910eb570-c434-487f-8038-cb7c2275438f" providerId="AD" clId="Web-{D287B26A-760A-EB59-F532-74DEE31AD8F5}" dt="2024-04-21T17:30:31.944" v="57"/>
          <ac:cxnSpMkLst>
            <pc:docMk/>
            <pc:sldMk cId="3357638624" sldId="259"/>
            <ac:cxnSpMk id="13" creationId="{814332FE-82B3-4EC0-8568-D8763144029E}"/>
          </ac:cxnSpMkLst>
        </pc:cxnChg>
        <pc:cxnChg chg="add">
          <ac:chgData name="Rutuja Ratan Kokate" userId="S::rutuja.kokate@sjsu.edu::910eb570-c434-487f-8038-cb7c2275438f" providerId="AD" clId="Web-{D287B26A-760A-EB59-F532-74DEE31AD8F5}" dt="2024-04-21T17:30:31.944" v="57"/>
          <ac:cxnSpMkLst>
            <pc:docMk/>
            <pc:sldMk cId="3357638624" sldId="259"/>
            <ac:cxnSpMk id="15" creationId="{7B5E59FA-8FDE-43F6-BEAF-F8D715BA5501}"/>
          </ac:cxnSpMkLst>
        </pc:cxnChg>
      </pc:sldChg>
      <pc:sldChg chg="addSp delSp modSp add replId">
        <pc:chgData name="Rutuja Ratan Kokate" userId="S::rutuja.kokate@sjsu.edu::910eb570-c434-487f-8038-cb7c2275438f" providerId="AD" clId="Web-{D287B26A-760A-EB59-F532-74DEE31AD8F5}" dt="2024-04-21T17:32:51.215" v="69" actId="14100"/>
        <pc:sldMkLst>
          <pc:docMk/>
          <pc:sldMk cId="3094395362" sldId="261"/>
        </pc:sldMkLst>
        <pc:spChg chg="del">
          <ac:chgData name="Rutuja Ratan Kokate" userId="S::rutuja.kokate@sjsu.edu::910eb570-c434-487f-8038-cb7c2275438f" providerId="AD" clId="Web-{D287B26A-760A-EB59-F532-74DEE31AD8F5}" dt="2024-04-21T17:31:30.040" v="59"/>
          <ac:spMkLst>
            <pc:docMk/>
            <pc:sldMk cId="3094395362" sldId="261"/>
            <ac:spMk id="3" creationId="{53381624-A59B-019D-554A-D81E826DA977}"/>
          </ac:spMkLst>
        </pc:spChg>
        <pc:spChg chg="add del">
          <ac:chgData name="Rutuja Ratan Kokate" userId="S::rutuja.kokate@sjsu.edu::910eb570-c434-487f-8038-cb7c2275438f" providerId="AD" clId="Web-{D287B26A-760A-EB59-F532-74DEE31AD8F5}" dt="2024-04-21T17:32:11.760" v="65"/>
          <ac:spMkLst>
            <pc:docMk/>
            <pc:sldMk cId="3094395362" sldId="261"/>
            <ac:spMk id="9" creationId="{4B7B51F0-B802-42C9-AF45-A860F95517A9}"/>
          </ac:spMkLst>
        </pc:spChg>
        <pc:spChg chg="add del">
          <ac:chgData name="Rutuja Ratan Kokate" userId="S::rutuja.kokate@sjsu.edu::910eb570-c434-487f-8038-cb7c2275438f" providerId="AD" clId="Web-{D287B26A-760A-EB59-F532-74DEE31AD8F5}" dt="2024-04-21T17:32:11.760" v="65"/>
          <ac:spMkLst>
            <pc:docMk/>
            <pc:sldMk cId="3094395362" sldId="261"/>
            <ac:spMk id="11" creationId="{C5258B9E-C015-412F-9B81-E40D361E9D99}"/>
          </ac:spMkLst>
        </pc:spChg>
        <pc:spChg chg="add del">
          <ac:chgData name="Rutuja Ratan Kokate" userId="S::rutuja.kokate@sjsu.edu::910eb570-c434-487f-8038-cb7c2275438f" providerId="AD" clId="Web-{D287B26A-760A-EB59-F532-74DEE31AD8F5}" dt="2024-04-21T17:32:11.729" v="64"/>
          <ac:spMkLst>
            <pc:docMk/>
            <pc:sldMk cId="3094395362" sldId="261"/>
            <ac:spMk id="22" creationId="{4B7B51F0-B802-42C9-AF45-A860F95517A9}"/>
          </ac:spMkLst>
        </pc:spChg>
        <pc:spChg chg="add del">
          <ac:chgData name="Rutuja Ratan Kokate" userId="S::rutuja.kokate@sjsu.edu::910eb570-c434-487f-8038-cb7c2275438f" providerId="AD" clId="Web-{D287B26A-760A-EB59-F532-74DEE31AD8F5}" dt="2024-04-21T17:32:11.729" v="64"/>
          <ac:spMkLst>
            <pc:docMk/>
            <pc:sldMk cId="3094395362" sldId="261"/>
            <ac:spMk id="24" creationId="{C5258B9E-C015-412F-9B81-E40D361E9D99}"/>
          </ac:spMkLst>
        </pc:spChg>
        <pc:spChg chg="add del">
          <ac:chgData name="Rutuja Ratan Kokate" userId="S::rutuja.kokate@sjsu.edu::910eb570-c434-487f-8038-cb7c2275438f" providerId="AD" clId="Web-{D287B26A-760A-EB59-F532-74DEE31AD8F5}" dt="2024-04-21T17:32:45.840" v="68"/>
          <ac:spMkLst>
            <pc:docMk/>
            <pc:sldMk cId="3094395362" sldId="261"/>
            <ac:spMk id="30" creationId="{4B7B51F0-B802-42C9-AF45-A860F95517A9}"/>
          </ac:spMkLst>
        </pc:spChg>
        <pc:spChg chg="add del">
          <ac:chgData name="Rutuja Ratan Kokate" userId="S::rutuja.kokate@sjsu.edu::910eb570-c434-487f-8038-cb7c2275438f" providerId="AD" clId="Web-{D287B26A-760A-EB59-F532-74DEE31AD8F5}" dt="2024-04-21T17:32:45.840" v="68"/>
          <ac:spMkLst>
            <pc:docMk/>
            <pc:sldMk cId="3094395362" sldId="261"/>
            <ac:spMk id="31" creationId="{C5258B9E-C015-412F-9B81-E40D361E9D99}"/>
          </ac:spMkLst>
        </pc:spChg>
        <pc:spChg chg="add">
          <ac:chgData name="Rutuja Ratan Kokate" userId="S::rutuja.kokate@sjsu.edu::910eb570-c434-487f-8038-cb7c2275438f" providerId="AD" clId="Web-{D287B26A-760A-EB59-F532-74DEE31AD8F5}" dt="2024-04-21T17:32:45.840" v="68"/>
          <ac:spMkLst>
            <pc:docMk/>
            <pc:sldMk cId="3094395362" sldId="261"/>
            <ac:spMk id="38" creationId="{4B7B51F0-B802-42C9-AF45-A860F95517A9}"/>
          </ac:spMkLst>
        </pc:spChg>
        <pc:spChg chg="add">
          <ac:chgData name="Rutuja Ratan Kokate" userId="S::rutuja.kokate@sjsu.edu::910eb570-c434-487f-8038-cb7c2275438f" providerId="AD" clId="Web-{D287B26A-760A-EB59-F532-74DEE31AD8F5}" dt="2024-04-21T17:32:45.840" v="68"/>
          <ac:spMkLst>
            <pc:docMk/>
            <pc:sldMk cId="3094395362" sldId="261"/>
            <ac:spMk id="40" creationId="{C5258B9E-C015-412F-9B81-E40D361E9D99}"/>
          </ac:spMkLst>
        </pc:spChg>
        <pc:graphicFrameChg chg="add mod modGraphic">
          <ac:chgData name="Rutuja Ratan Kokate" userId="S::rutuja.kokate@sjsu.edu::910eb570-c434-487f-8038-cb7c2275438f" providerId="AD" clId="Web-{D287B26A-760A-EB59-F532-74DEE31AD8F5}" dt="2024-04-21T17:32:51.215" v="69" actId="14100"/>
          <ac:graphicFrameMkLst>
            <pc:docMk/>
            <pc:sldMk cId="3094395362" sldId="261"/>
            <ac:graphicFrameMk id="17" creationId="{52D466A4-481C-57F9-1CBE-4DCD385EBC48}"/>
          </ac:graphicFrameMkLst>
        </pc:graphicFrameChg>
        <pc:picChg chg="mod">
          <ac:chgData name="Rutuja Ratan Kokate" userId="S::rutuja.kokate@sjsu.edu::910eb570-c434-487f-8038-cb7c2275438f" providerId="AD" clId="Web-{D287B26A-760A-EB59-F532-74DEE31AD8F5}" dt="2024-04-21T17:32:11.760" v="65"/>
          <ac:picMkLst>
            <pc:docMk/>
            <pc:sldMk cId="3094395362" sldId="261"/>
            <ac:picMk id="5" creationId="{4ACE7361-0D08-0E1A-3869-01C5602B3478}"/>
          </ac:picMkLst>
        </pc:picChg>
        <pc:cxnChg chg="add del">
          <ac:chgData name="Rutuja Ratan Kokate" userId="S::rutuja.kokate@sjsu.edu::910eb570-c434-487f-8038-cb7c2275438f" providerId="AD" clId="Web-{D287B26A-760A-EB59-F532-74DEE31AD8F5}" dt="2024-04-21T17:32:11.760" v="65"/>
          <ac:cxnSpMkLst>
            <pc:docMk/>
            <pc:sldMk cId="3094395362" sldId="261"/>
            <ac:cxnSpMk id="13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D287B26A-760A-EB59-F532-74DEE31AD8F5}" dt="2024-04-21T17:32:11.760" v="65"/>
          <ac:cxnSpMkLst>
            <pc:docMk/>
            <pc:sldMk cId="3094395362" sldId="261"/>
            <ac:cxnSpMk id="15" creationId="{7B5E59FA-8FDE-43F6-BEAF-F8D715BA5501}"/>
          </ac:cxnSpMkLst>
        </pc:cxnChg>
        <pc:cxnChg chg="add del">
          <ac:chgData name="Rutuja Ratan Kokate" userId="S::rutuja.kokate@sjsu.edu::910eb570-c434-487f-8038-cb7c2275438f" providerId="AD" clId="Web-{D287B26A-760A-EB59-F532-74DEE31AD8F5}" dt="2024-04-21T17:32:11.729" v="64"/>
          <ac:cxnSpMkLst>
            <pc:docMk/>
            <pc:sldMk cId="3094395362" sldId="261"/>
            <ac:cxnSpMk id="26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D287B26A-760A-EB59-F532-74DEE31AD8F5}" dt="2024-04-21T17:32:11.729" v="64"/>
          <ac:cxnSpMkLst>
            <pc:docMk/>
            <pc:sldMk cId="3094395362" sldId="261"/>
            <ac:cxnSpMk id="28" creationId="{7B5E59FA-8FDE-43F6-BEAF-F8D715BA5501}"/>
          </ac:cxnSpMkLst>
        </pc:cxnChg>
        <pc:cxnChg chg="add del">
          <ac:chgData name="Rutuja Ratan Kokate" userId="S::rutuja.kokate@sjsu.edu::910eb570-c434-487f-8038-cb7c2275438f" providerId="AD" clId="Web-{D287B26A-760A-EB59-F532-74DEE31AD8F5}" dt="2024-04-21T17:32:45.840" v="68"/>
          <ac:cxnSpMkLst>
            <pc:docMk/>
            <pc:sldMk cId="3094395362" sldId="261"/>
            <ac:cxnSpMk id="32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D287B26A-760A-EB59-F532-74DEE31AD8F5}" dt="2024-04-21T17:32:45.840" v="68"/>
          <ac:cxnSpMkLst>
            <pc:docMk/>
            <pc:sldMk cId="3094395362" sldId="261"/>
            <ac:cxnSpMk id="33" creationId="{7B5E59FA-8FDE-43F6-BEAF-F8D715BA5501}"/>
          </ac:cxnSpMkLst>
        </pc:cxnChg>
        <pc:cxnChg chg="add">
          <ac:chgData name="Rutuja Ratan Kokate" userId="S::rutuja.kokate@sjsu.edu::910eb570-c434-487f-8038-cb7c2275438f" providerId="AD" clId="Web-{D287B26A-760A-EB59-F532-74DEE31AD8F5}" dt="2024-04-21T17:32:45.840" v="68"/>
          <ac:cxnSpMkLst>
            <pc:docMk/>
            <pc:sldMk cId="3094395362" sldId="261"/>
            <ac:cxnSpMk id="42" creationId="{814332FE-82B3-4EC0-8568-D8763144029E}"/>
          </ac:cxnSpMkLst>
        </pc:cxnChg>
        <pc:cxnChg chg="add">
          <ac:chgData name="Rutuja Ratan Kokate" userId="S::rutuja.kokate@sjsu.edu::910eb570-c434-487f-8038-cb7c2275438f" providerId="AD" clId="Web-{D287B26A-760A-EB59-F532-74DEE31AD8F5}" dt="2024-04-21T17:32:45.840" v="68"/>
          <ac:cxnSpMkLst>
            <pc:docMk/>
            <pc:sldMk cId="3094395362" sldId="261"/>
            <ac:cxnSpMk id="44" creationId="{7B5E59FA-8FDE-43F6-BEAF-F8D715BA5501}"/>
          </ac:cxnSpMkLst>
        </pc:cxnChg>
      </pc:sldChg>
      <pc:sldChg chg="modSp new">
        <pc:chgData name="Rutuja Ratan Kokate" userId="S::rutuja.kokate@sjsu.edu::910eb570-c434-487f-8038-cb7c2275438f" providerId="AD" clId="Web-{D287B26A-760A-EB59-F532-74DEE31AD8F5}" dt="2024-04-21T17:33:37.107" v="80" actId="20577"/>
        <pc:sldMkLst>
          <pc:docMk/>
          <pc:sldMk cId="915717540" sldId="262"/>
        </pc:sldMkLst>
        <pc:spChg chg="mod">
          <ac:chgData name="Rutuja Ratan Kokate" userId="S::rutuja.kokate@sjsu.edu::910eb570-c434-487f-8038-cb7c2275438f" providerId="AD" clId="Web-{D287B26A-760A-EB59-F532-74DEE31AD8F5}" dt="2024-04-21T17:33:37.107" v="80" actId="20577"/>
          <ac:spMkLst>
            <pc:docMk/>
            <pc:sldMk cId="915717540" sldId="262"/>
            <ac:spMk id="2" creationId="{B3B49482-B687-BC95-99AC-788107D694EB}"/>
          </ac:spMkLst>
        </pc:spChg>
      </pc:sldChg>
    </pc:docChg>
  </pc:docChgLst>
  <pc:docChgLst>
    <pc:chgData name="Neha Bais Thakur" userId="S::neha.thakur@sjsu.edu::be9649a3-12d8-4ab9-bb9e-2a1e3b0fd4a5" providerId="AD" clId="Web-{FFADA5B6-0A87-570D-D490-32253EC93AF3}"/>
    <pc:docChg chg="addSld delSld modSld">
      <pc:chgData name="Neha Bais Thakur" userId="S::neha.thakur@sjsu.edu::be9649a3-12d8-4ab9-bb9e-2a1e3b0fd4a5" providerId="AD" clId="Web-{FFADA5B6-0A87-570D-D490-32253EC93AF3}" dt="2024-04-29T11:10:50.663" v="68" actId="1076"/>
      <pc:docMkLst>
        <pc:docMk/>
      </pc:docMkLst>
      <pc:sldChg chg="modSp">
        <pc:chgData name="Neha Bais Thakur" userId="S::neha.thakur@sjsu.edu::be9649a3-12d8-4ab9-bb9e-2a1e3b0fd4a5" providerId="AD" clId="Web-{FFADA5B6-0A87-570D-D490-32253EC93AF3}" dt="2024-04-29T11:10:50.663" v="68" actId="1076"/>
        <pc:sldMkLst>
          <pc:docMk/>
          <pc:sldMk cId="109857222" sldId="256"/>
        </pc:sldMkLst>
        <pc:spChg chg="mod">
          <ac:chgData name="Neha Bais Thakur" userId="S::neha.thakur@sjsu.edu::be9649a3-12d8-4ab9-bb9e-2a1e3b0fd4a5" providerId="AD" clId="Web-{FFADA5B6-0A87-570D-D490-32253EC93AF3}" dt="2024-04-29T11:10:43.053" v="66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Neha Bais Thakur" userId="S::neha.thakur@sjsu.edu::be9649a3-12d8-4ab9-bb9e-2a1e3b0fd4a5" providerId="AD" clId="Web-{FFADA5B6-0A87-570D-D490-32253EC93AF3}" dt="2024-04-29T11:10:50.663" v="68" actId="1076"/>
          <ac:picMkLst>
            <pc:docMk/>
            <pc:sldMk cId="109857222" sldId="256"/>
            <ac:picMk id="4" creationId="{4AF43941-4AF4-AD90-B83E-44F949DD1849}"/>
          </ac:picMkLst>
        </pc:picChg>
      </pc:sldChg>
      <pc:sldChg chg="delSp del delAnim">
        <pc:chgData name="Neha Bais Thakur" userId="S::neha.thakur@sjsu.edu::be9649a3-12d8-4ab9-bb9e-2a1e3b0fd4a5" providerId="AD" clId="Web-{FFADA5B6-0A87-570D-D490-32253EC93AF3}" dt="2024-04-29T10:38:20.541" v="1"/>
        <pc:sldMkLst>
          <pc:docMk/>
          <pc:sldMk cId="4096298973" sldId="265"/>
        </pc:sldMkLst>
        <pc:picChg chg="del">
          <ac:chgData name="Neha Bais Thakur" userId="S::neha.thakur@sjsu.edu::be9649a3-12d8-4ab9-bb9e-2a1e3b0fd4a5" providerId="AD" clId="Web-{FFADA5B6-0A87-570D-D490-32253EC93AF3}" dt="2024-04-29T10:38:16.400" v="0"/>
          <ac:picMkLst>
            <pc:docMk/>
            <pc:sldMk cId="4096298973" sldId="265"/>
            <ac:picMk id="4" creationId="{F18032B0-EAEE-6D3F-650C-4F58C2E50CD6}"/>
          </ac:picMkLst>
        </pc:picChg>
      </pc:sldChg>
      <pc:sldChg chg="modSp">
        <pc:chgData name="Neha Bais Thakur" userId="S::neha.thakur@sjsu.edu::be9649a3-12d8-4ab9-bb9e-2a1e3b0fd4a5" providerId="AD" clId="Web-{FFADA5B6-0A87-570D-D490-32253EC93AF3}" dt="2024-04-29T11:08:13.828" v="51" actId="1076"/>
        <pc:sldMkLst>
          <pc:docMk/>
          <pc:sldMk cId="2892367191" sldId="281"/>
        </pc:sldMkLst>
        <pc:spChg chg="mod">
          <ac:chgData name="Neha Bais Thakur" userId="S::neha.thakur@sjsu.edu::be9649a3-12d8-4ab9-bb9e-2a1e3b0fd4a5" providerId="AD" clId="Web-{FFADA5B6-0A87-570D-D490-32253EC93AF3}" dt="2024-04-29T11:08:13.828" v="51" actId="1076"/>
          <ac:spMkLst>
            <pc:docMk/>
            <pc:sldMk cId="2892367191" sldId="281"/>
            <ac:spMk id="3" creationId="{428CFD3D-17A7-1D59-96F6-F2B7A5EB56F5}"/>
          </ac:spMkLst>
        </pc:spChg>
      </pc:sldChg>
      <pc:sldChg chg="addSp delSp modSp new del">
        <pc:chgData name="Neha Bais Thakur" userId="S::neha.thakur@sjsu.edu::be9649a3-12d8-4ab9-bb9e-2a1e3b0fd4a5" providerId="AD" clId="Web-{FFADA5B6-0A87-570D-D490-32253EC93AF3}" dt="2024-04-29T11:04:15.055" v="15"/>
        <pc:sldMkLst>
          <pc:docMk/>
          <pc:sldMk cId="1110092224" sldId="285"/>
        </pc:sldMkLst>
        <pc:spChg chg="mod">
          <ac:chgData name="Neha Bais Thakur" userId="S::neha.thakur@sjsu.edu::be9649a3-12d8-4ab9-bb9e-2a1e3b0fd4a5" providerId="AD" clId="Web-{FFADA5B6-0A87-570D-D490-32253EC93AF3}" dt="2024-04-29T10:38:34.416" v="10" actId="20577"/>
          <ac:spMkLst>
            <pc:docMk/>
            <pc:sldMk cId="1110092224" sldId="285"/>
            <ac:spMk id="2" creationId="{20F97A33-5D11-285C-639A-01340E2AD318}"/>
          </ac:spMkLst>
        </pc:spChg>
        <pc:spChg chg="del">
          <ac:chgData name="Neha Bais Thakur" userId="S::neha.thakur@sjsu.edu::be9649a3-12d8-4ab9-bb9e-2a1e3b0fd4a5" providerId="AD" clId="Web-{FFADA5B6-0A87-570D-D490-32253EC93AF3}" dt="2024-04-29T10:38:36.291" v="11"/>
          <ac:spMkLst>
            <pc:docMk/>
            <pc:sldMk cId="1110092224" sldId="285"/>
            <ac:spMk id="3" creationId="{BD4DF143-1713-8EFF-B9E3-918D2004F727}"/>
          </ac:spMkLst>
        </pc:spChg>
        <pc:spChg chg="add mod">
          <ac:chgData name="Neha Bais Thakur" userId="S::neha.thakur@sjsu.edu::be9649a3-12d8-4ab9-bb9e-2a1e3b0fd4a5" providerId="AD" clId="Web-{FFADA5B6-0A87-570D-D490-32253EC93AF3}" dt="2024-04-29T11:03:52.492" v="14"/>
          <ac:spMkLst>
            <pc:docMk/>
            <pc:sldMk cId="1110092224" sldId="285"/>
            <ac:spMk id="5" creationId="{08B1B8CC-C9BA-8225-97F2-C2762AB166CF}"/>
          </ac:spMkLst>
        </pc:spChg>
        <pc:picChg chg="add del mod ord">
          <ac:chgData name="Neha Bais Thakur" userId="S::neha.thakur@sjsu.edu::be9649a3-12d8-4ab9-bb9e-2a1e3b0fd4a5" providerId="AD" clId="Web-{FFADA5B6-0A87-570D-D490-32253EC93AF3}" dt="2024-04-29T11:03:52.492" v="14"/>
          <ac:picMkLst>
            <pc:docMk/>
            <pc:sldMk cId="1110092224" sldId="285"/>
            <ac:picMk id="4" creationId="{7FE06546-0B5C-29CB-08EE-2AFEF15EE1AB}"/>
          </ac:picMkLst>
        </pc:picChg>
      </pc:sldChg>
      <pc:sldChg chg="addSp delSp modSp new mod setBg modClrScheme chgLayout">
        <pc:chgData name="Neha Bais Thakur" userId="S::neha.thakur@sjsu.edu::be9649a3-12d8-4ab9-bb9e-2a1e3b0fd4a5" providerId="AD" clId="Web-{FFADA5B6-0A87-570D-D490-32253EC93AF3}" dt="2024-04-29T11:06:30.950" v="48" actId="14100"/>
        <pc:sldMkLst>
          <pc:docMk/>
          <pc:sldMk cId="1210524569" sldId="285"/>
        </pc:sldMkLst>
        <pc:spChg chg="mod ord">
          <ac:chgData name="Neha Bais Thakur" userId="S::neha.thakur@sjsu.edu::be9649a3-12d8-4ab9-bb9e-2a1e3b0fd4a5" providerId="AD" clId="Web-{FFADA5B6-0A87-570D-D490-32253EC93AF3}" dt="2024-04-29T11:06:30.950" v="48" actId="14100"/>
          <ac:spMkLst>
            <pc:docMk/>
            <pc:sldMk cId="1210524569" sldId="285"/>
            <ac:spMk id="2" creationId="{D0F5C7A5-5E56-6387-464C-B64D96EE43FF}"/>
          </ac:spMkLst>
        </pc:spChg>
        <pc:spChg chg="del">
          <ac:chgData name="Neha Bais Thakur" userId="S::neha.thakur@sjsu.edu::be9649a3-12d8-4ab9-bb9e-2a1e3b0fd4a5" providerId="AD" clId="Web-{FFADA5B6-0A87-570D-D490-32253EC93AF3}" dt="2024-04-29T11:04:25.571" v="17"/>
          <ac:spMkLst>
            <pc:docMk/>
            <pc:sldMk cId="1210524569" sldId="285"/>
            <ac:spMk id="3" creationId="{3C040E90-FB2F-D9A5-8554-B4EB91682F85}"/>
          </ac:spMkLst>
        </pc:spChg>
        <pc:spChg chg="add del mod ord">
          <ac:chgData name="Neha Bais Thakur" userId="S::neha.thakur@sjsu.edu::be9649a3-12d8-4ab9-bb9e-2a1e3b0fd4a5" providerId="AD" clId="Web-{FFADA5B6-0A87-570D-D490-32253EC93AF3}" dt="2024-04-29T11:04:49.759" v="19"/>
          <ac:spMkLst>
            <pc:docMk/>
            <pc:sldMk cId="1210524569" sldId="285"/>
            <ac:spMk id="5" creationId="{00437D7A-4EA1-E953-7A32-384E5DA65A59}"/>
          </ac:spMkLst>
        </pc:spChg>
        <pc:spChg chg="add del mod ord">
          <ac:chgData name="Neha Bais Thakur" userId="S::neha.thakur@sjsu.edu::be9649a3-12d8-4ab9-bb9e-2a1e3b0fd4a5" providerId="AD" clId="Web-{FFADA5B6-0A87-570D-D490-32253EC93AF3}" dt="2024-04-29T11:04:57.682" v="21"/>
          <ac:spMkLst>
            <pc:docMk/>
            <pc:sldMk cId="1210524569" sldId="285"/>
            <ac:spMk id="6" creationId="{41FAA390-54C9-A8DC-16CC-84841CB2EC6A}"/>
          </ac:spMkLst>
        </pc:spChg>
        <pc:spChg chg="add del mod ord">
          <ac:chgData name="Neha Bais Thakur" userId="S::neha.thakur@sjsu.edu::be9649a3-12d8-4ab9-bb9e-2a1e3b0fd4a5" providerId="AD" clId="Web-{FFADA5B6-0A87-570D-D490-32253EC93AF3}" dt="2024-04-29T11:05:23.229" v="26"/>
          <ac:spMkLst>
            <pc:docMk/>
            <pc:sldMk cId="1210524569" sldId="285"/>
            <ac:spMk id="7" creationId="{451A5460-15E8-51C7-0CDC-2E2A78C7E15D}"/>
          </ac:spMkLst>
        </pc:spChg>
        <pc:spChg chg="add del">
          <ac:chgData name="Neha Bais Thakur" userId="S::neha.thakur@sjsu.edu::be9649a3-12d8-4ab9-bb9e-2a1e3b0fd4a5" providerId="AD" clId="Web-{FFADA5B6-0A87-570D-D490-32253EC93AF3}" dt="2024-04-29T11:05:37.745" v="28"/>
          <ac:spMkLst>
            <pc:docMk/>
            <pc:sldMk cId="1210524569" sldId="285"/>
            <ac:spMk id="12" creationId="{8D1BF0C9-129B-1B22-5ADD-D64B9249EA2C}"/>
          </ac:spMkLst>
        </pc:spChg>
        <pc:spChg chg="add del">
          <ac:chgData name="Neha Bais Thakur" userId="S::neha.thakur@sjsu.edu::be9649a3-12d8-4ab9-bb9e-2a1e3b0fd4a5" providerId="AD" clId="Web-{FFADA5B6-0A87-570D-D490-32253EC93AF3}" dt="2024-04-29T11:05:37.745" v="28"/>
          <ac:spMkLst>
            <pc:docMk/>
            <pc:sldMk cId="1210524569" sldId="285"/>
            <ac:spMk id="19" creationId="{43C43861-31F8-4864-BF71-6738881B8625}"/>
          </ac:spMkLst>
        </pc:spChg>
        <pc:spChg chg="add">
          <ac:chgData name="Neha Bais Thakur" userId="S::neha.thakur@sjsu.edu::be9649a3-12d8-4ab9-bb9e-2a1e3b0fd4a5" providerId="AD" clId="Web-{FFADA5B6-0A87-570D-D490-32253EC93AF3}" dt="2024-04-29T11:05:37.761" v="29"/>
          <ac:spMkLst>
            <pc:docMk/>
            <pc:sldMk cId="1210524569" sldId="285"/>
            <ac:spMk id="26" creationId="{1C4B15E1-8643-4122-BC17-9DE123491AAE}"/>
          </ac:spMkLst>
        </pc:spChg>
        <pc:picChg chg="add mod ord">
          <ac:chgData name="Neha Bais Thakur" userId="S::neha.thakur@sjsu.edu::be9649a3-12d8-4ab9-bb9e-2a1e3b0fd4a5" providerId="AD" clId="Web-{FFADA5B6-0A87-570D-D490-32253EC93AF3}" dt="2024-04-29T11:06:16.012" v="39" actId="14100"/>
          <ac:picMkLst>
            <pc:docMk/>
            <pc:sldMk cId="1210524569" sldId="285"/>
            <ac:picMk id="4" creationId="{D127CC30-4FF0-5E20-6686-AFDC18F99151}"/>
          </ac:picMkLst>
        </pc:picChg>
        <pc:picChg chg="add mod ord">
          <ac:chgData name="Neha Bais Thakur" userId="S::neha.thakur@sjsu.edu::be9649a3-12d8-4ab9-bb9e-2a1e3b0fd4a5" providerId="AD" clId="Web-{FFADA5B6-0A87-570D-D490-32253EC93AF3}" dt="2024-04-29T11:06:18.121" v="40" actId="1076"/>
          <ac:picMkLst>
            <pc:docMk/>
            <pc:sldMk cId="1210524569" sldId="285"/>
            <ac:picMk id="8" creationId="{0AC30FC8-E83F-D094-5AD1-C5A8DFE69AFC}"/>
          </ac:picMkLst>
        </pc:picChg>
        <pc:cxnChg chg="add">
          <ac:chgData name="Neha Bais Thakur" userId="S::neha.thakur@sjsu.edu::be9649a3-12d8-4ab9-bb9e-2a1e3b0fd4a5" providerId="AD" clId="Web-{FFADA5B6-0A87-570D-D490-32253EC93AF3}" dt="2024-04-29T11:05:37.761" v="29"/>
          <ac:cxnSpMkLst>
            <pc:docMk/>
            <pc:sldMk cId="1210524569" sldId="285"/>
            <ac:cxnSpMk id="13" creationId="{462919E4-C488-4107-9EF1-66152F848008}"/>
          </ac:cxnSpMkLst>
        </pc:cxnChg>
        <pc:cxnChg chg="add del">
          <ac:chgData name="Neha Bais Thakur" userId="S::neha.thakur@sjsu.edu::be9649a3-12d8-4ab9-bb9e-2a1e3b0fd4a5" providerId="AD" clId="Web-{FFADA5B6-0A87-570D-D490-32253EC93AF3}" dt="2024-04-29T11:05:37.745" v="28"/>
          <ac:cxnSpMkLst>
            <pc:docMk/>
            <pc:sldMk cId="1210524569" sldId="285"/>
            <ac:cxnSpMk id="15" creationId="{462919E4-C488-4107-9EF1-66152F848008}"/>
          </ac:cxnSpMkLst>
        </pc:cxnChg>
        <pc:cxnChg chg="add del">
          <ac:chgData name="Neha Bais Thakur" userId="S::neha.thakur@sjsu.edu::be9649a3-12d8-4ab9-bb9e-2a1e3b0fd4a5" providerId="AD" clId="Web-{FFADA5B6-0A87-570D-D490-32253EC93AF3}" dt="2024-04-29T11:05:37.745" v="28"/>
          <ac:cxnSpMkLst>
            <pc:docMk/>
            <pc:sldMk cId="1210524569" sldId="285"/>
            <ac:cxnSpMk id="17" creationId="{0BF79732-4088-424C-A653-4534E4389443}"/>
          </ac:cxnSpMkLst>
        </pc:cxnChg>
        <pc:cxnChg chg="add del">
          <ac:chgData name="Neha Bais Thakur" userId="S::neha.thakur@sjsu.edu::be9649a3-12d8-4ab9-bb9e-2a1e3b0fd4a5" providerId="AD" clId="Web-{FFADA5B6-0A87-570D-D490-32253EC93AF3}" dt="2024-04-29T11:05:37.745" v="28"/>
          <ac:cxnSpMkLst>
            <pc:docMk/>
            <pc:sldMk cId="1210524569" sldId="285"/>
            <ac:cxnSpMk id="21" creationId="{BEA75622-B9F9-44AB-BADA-298D7DA4398D}"/>
          </ac:cxnSpMkLst>
        </pc:cxnChg>
        <pc:cxnChg chg="add del">
          <ac:chgData name="Neha Bais Thakur" userId="S::neha.thakur@sjsu.edu::be9649a3-12d8-4ab9-bb9e-2a1e3b0fd4a5" providerId="AD" clId="Web-{FFADA5B6-0A87-570D-D490-32253EC93AF3}" dt="2024-04-29T11:05:37.745" v="28"/>
          <ac:cxnSpMkLst>
            <pc:docMk/>
            <pc:sldMk cId="1210524569" sldId="285"/>
            <ac:cxnSpMk id="23" creationId="{49458588-D34A-4F13-8FA7-33ED6CF3CAFD}"/>
          </ac:cxnSpMkLst>
        </pc:cxnChg>
        <pc:cxnChg chg="add">
          <ac:chgData name="Neha Bais Thakur" userId="S::neha.thakur@sjsu.edu::be9649a3-12d8-4ab9-bb9e-2a1e3b0fd4a5" providerId="AD" clId="Web-{FFADA5B6-0A87-570D-D490-32253EC93AF3}" dt="2024-04-29T11:05:37.761" v="29"/>
          <ac:cxnSpMkLst>
            <pc:docMk/>
            <pc:sldMk cId="1210524569" sldId="285"/>
            <ac:cxnSpMk id="25" creationId="{0BF79732-4088-424C-A653-4534E4389443}"/>
          </ac:cxnSpMkLst>
        </pc:cxnChg>
        <pc:cxnChg chg="add">
          <ac:chgData name="Neha Bais Thakur" userId="S::neha.thakur@sjsu.edu::be9649a3-12d8-4ab9-bb9e-2a1e3b0fd4a5" providerId="AD" clId="Web-{FFADA5B6-0A87-570D-D490-32253EC93AF3}" dt="2024-04-29T11:05:37.761" v="29"/>
          <ac:cxnSpMkLst>
            <pc:docMk/>
            <pc:sldMk cId="1210524569" sldId="285"/>
            <ac:cxnSpMk id="27" creationId="{201D576B-3782-47A1-8847-9E731C48B6C5}"/>
          </ac:cxnSpMkLst>
        </pc:cxnChg>
        <pc:cxnChg chg="add">
          <ac:chgData name="Neha Bais Thakur" userId="S::neha.thakur@sjsu.edu::be9649a3-12d8-4ab9-bb9e-2a1e3b0fd4a5" providerId="AD" clId="Web-{FFADA5B6-0A87-570D-D490-32253EC93AF3}" dt="2024-04-29T11:05:37.761" v="29"/>
          <ac:cxnSpMkLst>
            <pc:docMk/>
            <pc:sldMk cId="1210524569" sldId="285"/>
            <ac:cxnSpMk id="28" creationId="{A14FB581-6A58-4B43-8121-6AA1567AC8F0}"/>
          </ac:cxnSpMkLst>
        </pc:cxnChg>
      </pc:sldChg>
    </pc:docChg>
  </pc:docChgLst>
  <pc:docChgLst>
    <pc:chgData name="Neha Bais Thakur" userId="be9649a3-12d8-4ab9-bb9e-2a1e3b0fd4a5" providerId="ADAL" clId="{60EE4398-BF0B-7F4D-BE41-22E936FE2949}"/>
    <pc:docChg chg="undo custSel modSld">
      <pc:chgData name="Neha Bais Thakur" userId="be9649a3-12d8-4ab9-bb9e-2a1e3b0fd4a5" providerId="ADAL" clId="{60EE4398-BF0B-7F4D-BE41-22E936FE2949}" dt="2024-04-29T11:41:19.327" v="629" actId="20577"/>
      <pc:docMkLst>
        <pc:docMk/>
      </pc:docMkLst>
      <pc:sldChg chg="modSp mod">
        <pc:chgData name="Neha Bais Thakur" userId="be9649a3-12d8-4ab9-bb9e-2a1e3b0fd4a5" providerId="ADAL" clId="{60EE4398-BF0B-7F4D-BE41-22E936FE2949}" dt="2024-04-29T11:11:45.105" v="3" actId="1076"/>
        <pc:sldMkLst>
          <pc:docMk/>
          <pc:sldMk cId="109857222" sldId="256"/>
        </pc:sldMkLst>
        <pc:spChg chg="mod">
          <ac:chgData name="Neha Bais Thakur" userId="be9649a3-12d8-4ab9-bb9e-2a1e3b0fd4a5" providerId="ADAL" clId="{60EE4398-BF0B-7F4D-BE41-22E936FE2949}" dt="2024-04-29T11:11:45.105" v="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Neha Bais Thakur" userId="be9649a3-12d8-4ab9-bb9e-2a1e3b0fd4a5" providerId="ADAL" clId="{60EE4398-BF0B-7F4D-BE41-22E936FE2949}" dt="2024-04-29T11:25:42.264" v="206" actId="14100"/>
        <pc:sldMkLst>
          <pc:docMk/>
          <pc:sldMk cId="1369807973" sldId="258"/>
        </pc:sldMkLst>
        <pc:spChg chg="mod">
          <ac:chgData name="Neha Bais Thakur" userId="be9649a3-12d8-4ab9-bb9e-2a1e3b0fd4a5" providerId="ADAL" clId="{60EE4398-BF0B-7F4D-BE41-22E936FE2949}" dt="2024-04-29T11:17:05.021" v="59" actId="14100"/>
          <ac:spMkLst>
            <pc:docMk/>
            <pc:sldMk cId="1369807973" sldId="258"/>
            <ac:spMk id="3" creationId="{2F39F046-08E0-D79B-FC4F-CDC58C0C63B1}"/>
          </ac:spMkLst>
        </pc:spChg>
        <pc:spChg chg="del mod">
          <ac:chgData name="Neha Bais Thakur" userId="be9649a3-12d8-4ab9-bb9e-2a1e3b0fd4a5" providerId="ADAL" clId="{60EE4398-BF0B-7F4D-BE41-22E936FE2949}" dt="2024-04-29T11:25:19.799" v="200" actId="478"/>
          <ac:spMkLst>
            <pc:docMk/>
            <pc:sldMk cId="1369807973" sldId="258"/>
            <ac:spMk id="5" creationId="{55A4995E-EE98-C017-E43D-CE3BE6707C0F}"/>
          </ac:spMkLst>
        </pc:spChg>
        <pc:spChg chg="add mod">
          <ac:chgData name="Neha Bais Thakur" userId="be9649a3-12d8-4ab9-bb9e-2a1e3b0fd4a5" providerId="ADAL" clId="{60EE4398-BF0B-7F4D-BE41-22E936FE2949}" dt="2024-04-29T11:25:42.264" v="206" actId="14100"/>
          <ac:spMkLst>
            <pc:docMk/>
            <pc:sldMk cId="1369807973" sldId="258"/>
            <ac:spMk id="6" creationId="{C4B7951C-281B-3344-FBA1-5C4E32467969}"/>
          </ac:spMkLst>
        </pc:spChg>
        <pc:picChg chg="mod">
          <ac:chgData name="Neha Bais Thakur" userId="be9649a3-12d8-4ab9-bb9e-2a1e3b0fd4a5" providerId="ADAL" clId="{60EE4398-BF0B-7F4D-BE41-22E936FE2949}" dt="2024-04-29T11:17:48.733" v="62" actId="14100"/>
          <ac:picMkLst>
            <pc:docMk/>
            <pc:sldMk cId="1369807973" sldId="258"/>
            <ac:picMk id="4" creationId="{05089A1A-1C79-6A4C-7F79-6D17BA5D5E12}"/>
          </ac:picMkLst>
        </pc:picChg>
        <pc:picChg chg="mod">
          <ac:chgData name="Neha Bais Thakur" userId="be9649a3-12d8-4ab9-bb9e-2a1e3b0fd4a5" providerId="ADAL" clId="{60EE4398-BF0B-7F4D-BE41-22E936FE2949}" dt="2024-04-29T11:18:24.106" v="64" actId="1076"/>
          <ac:picMkLst>
            <pc:docMk/>
            <pc:sldMk cId="1369807973" sldId="258"/>
            <ac:picMk id="7" creationId="{C0F8EA0D-7864-025A-1C22-F0FE08883A51}"/>
          </ac:picMkLst>
        </pc:picChg>
      </pc:sldChg>
      <pc:sldChg chg="modSp mod">
        <pc:chgData name="Neha Bais Thakur" userId="be9649a3-12d8-4ab9-bb9e-2a1e3b0fd4a5" providerId="ADAL" clId="{60EE4398-BF0B-7F4D-BE41-22E936FE2949}" dt="2024-04-29T11:23:53.847" v="96" actId="14100"/>
        <pc:sldMkLst>
          <pc:docMk/>
          <pc:sldMk cId="3699843915" sldId="260"/>
        </pc:sldMkLst>
        <pc:spChg chg="mod">
          <ac:chgData name="Neha Bais Thakur" userId="be9649a3-12d8-4ab9-bb9e-2a1e3b0fd4a5" providerId="ADAL" clId="{60EE4398-BF0B-7F4D-BE41-22E936FE2949}" dt="2024-04-29T11:23:53.847" v="96" actId="14100"/>
          <ac:spMkLst>
            <pc:docMk/>
            <pc:sldMk cId="3699843915" sldId="260"/>
            <ac:spMk id="3" creationId="{D3A7716F-51E9-4488-E76A-EF1C2047F0C5}"/>
          </ac:spMkLst>
        </pc:spChg>
        <pc:picChg chg="mod">
          <ac:chgData name="Neha Bais Thakur" userId="be9649a3-12d8-4ab9-bb9e-2a1e3b0fd4a5" providerId="ADAL" clId="{60EE4398-BF0B-7F4D-BE41-22E936FE2949}" dt="2024-04-29T11:22:03.776" v="86" actId="1076"/>
          <ac:picMkLst>
            <pc:docMk/>
            <pc:sldMk cId="3699843915" sldId="260"/>
            <ac:picMk id="4" creationId="{EB77B3EE-644D-4D71-EDA6-73EBBFA9B217}"/>
          </ac:picMkLst>
        </pc:picChg>
      </pc:sldChg>
      <pc:sldChg chg="modSp mod">
        <pc:chgData name="Neha Bais Thakur" userId="be9649a3-12d8-4ab9-bb9e-2a1e3b0fd4a5" providerId="ADAL" clId="{60EE4398-BF0B-7F4D-BE41-22E936FE2949}" dt="2024-04-29T11:26:02.628" v="209" actId="207"/>
        <pc:sldMkLst>
          <pc:docMk/>
          <pc:sldMk cId="3094395362" sldId="261"/>
        </pc:sldMkLst>
        <pc:spChg chg="mod">
          <ac:chgData name="Neha Bais Thakur" userId="be9649a3-12d8-4ab9-bb9e-2a1e3b0fd4a5" providerId="ADAL" clId="{60EE4398-BF0B-7F4D-BE41-22E936FE2949}" dt="2024-04-29T11:26:02.628" v="209" actId="207"/>
          <ac:spMkLst>
            <pc:docMk/>
            <pc:sldMk cId="3094395362" sldId="261"/>
            <ac:spMk id="14" creationId="{6CC04A03-440B-F203-ADDC-80615BB9D3FB}"/>
          </ac:spMkLst>
        </pc:spChg>
      </pc:sldChg>
      <pc:sldChg chg="addSp delSp modSp mod modClrScheme chgLayout">
        <pc:chgData name="Neha Bais Thakur" userId="be9649a3-12d8-4ab9-bb9e-2a1e3b0fd4a5" providerId="ADAL" clId="{60EE4398-BF0B-7F4D-BE41-22E936FE2949}" dt="2024-04-29T11:36:13.211" v="307" actId="1076"/>
        <pc:sldMkLst>
          <pc:docMk/>
          <pc:sldMk cId="2756196857" sldId="263"/>
        </pc:sldMkLst>
        <pc:spChg chg="mod ord">
          <ac:chgData name="Neha Bais Thakur" userId="be9649a3-12d8-4ab9-bb9e-2a1e3b0fd4a5" providerId="ADAL" clId="{60EE4398-BF0B-7F4D-BE41-22E936FE2949}" dt="2024-04-29T11:32:02.117" v="260" actId="700"/>
          <ac:spMkLst>
            <pc:docMk/>
            <pc:sldMk cId="2756196857" sldId="263"/>
            <ac:spMk id="2" creationId="{80F2F56A-D86B-151E-F5FE-595C975C53BC}"/>
          </ac:spMkLst>
        </pc:spChg>
        <pc:spChg chg="del mod">
          <ac:chgData name="Neha Bais Thakur" userId="be9649a3-12d8-4ab9-bb9e-2a1e3b0fd4a5" providerId="ADAL" clId="{60EE4398-BF0B-7F4D-BE41-22E936FE2949}" dt="2024-04-29T11:31:12.847" v="256" actId="931"/>
          <ac:spMkLst>
            <pc:docMk/>
            <pc:sldMk cId="2756196857" sldId="263"/>
            <ac:spMk id="3" creationId="{2E317CC1-634E-F9F4-79B5-3E33F5EDBD76}"/>
          </ac:spMkLst>
        </pc:spChg>
        <pc:spChg chg="add del mod ord">
          <ac:chgData name="Neha Bais Thakur" userId="be9649a3-12d8-4ab9-bb9e-2a1e3b0fd4a5" providerId="ADAL" clId="{60EE4398-BF0B-7F4D-BE41-22E936FE2949}" dt="2024-04-29T11:32:02.117" v="260" actId="700"/>
          <ac:spMkLst>
            <pc:docMk/>
            <pc:sldMk cId="2756196857" sldId="263"/>
            <ac:spMk id="7" creationId="{F1AC538B-C297-90DF-F0BF-AE4F47497E65}"/>
          </ac:spMkLst>
        </pc:spChg>
        <pc:spChg chg="add del mod ord">
          <ac:chgData name="Neha Bais Thakur" userId="be9649a3-12d8-4ab9-bb9e-2a1e3b0fd4a5" providerId="ADAL" clId="{60EE4398-BF0B-7F4D-BE41-22E936FE2949}" dt="2024-04-29T11:32:22.900" v="264" actId="931"/>
          <ac:spMkLst>
            <pc:docMk/>
            <pc:sldMk cId="2756196857" sldId="263"/>
            <ac:spMk id="8" creationId="{FBD7F56C-F2F5-BEA2-0026-1A4E53D50B5E}"/>
          </ac:spMkLst>
        </pc:spChg>
        <pc:spChg chg="add del mod ord">
          <ac:chgData name="Neha Bais Thakur" userId="be9649a3-12d8-4ab9-bb9e-2a1e3b0fd4a5" providerId="ADAL" clId="{60EE4398-BF0B-7F4D-BE41-22E936FE2949}" dt="2024-04-29T11:32:51.971" v="265" actId="3680"/>
          <ac:spMkLst>
            <pc:docMk/>
            <pc:sldMk cId="2756196857" sldId="263"/>
            <ac:spMk id="9" creationId="{CB0975B8-4609-A672-C76B-03A2E6ECF514}"/>
          </ac:spMkLst>
        </pc:spChg>
        <pc:graphicFrameChg chg="add mod ord modGraphic">
          <ac:chgData name="Neha Bais Thakur" userId="be9649a3-12d8-4ab9-bb9e-2a1e3b0fd4a5" providerId="ADAL" clId="{60EE4398-BF0B-7F4D-BE41-22E936FE2949}" dt="2024-04-29T11:36:13.211" v="307" actId="1076"/>
          <ac:graphicFrameMkLst>
            <pc:docMk/>
            <pc:sldMk cId="2756196857" sldId="263"/>
            <ac:graphicFrameMk id="12" creationId="{50EFAB99-7EFC-29DE-A34F-796FC9867D53}"/>
          </ac:graphicFrameMkLst>
        </pc:graphicFrameChg>
        <pc:picChg chg="add del mod">
          <ac:chgData name="Neha Bais Thakur" userId="be9649a3-12d8-4ab9-bb9e-2a1e3b0fd4a5" providerId="ADAL" clId="{60EE4398-BF0B-7F4D-BE41-22E936FE2949}" dt="2024-04-29T11:31:36.952" v="259" actId="478"/>
          <ac:picMkLst>
            <pc:docMk/>
            <pc:sldMk cId="2756196857" sldId="263"/>
            <ac:picMk id="5" creationId="{54DAD511-ECE1-66B5-FF4F-CB9382C41E59}"/>
          </ac:picMkLst>
        </pc:picChg>
        <pc:picChg chg="add mod">
          <ac:chgData name="Neha Bais Thakur" userId="be9649a3-12d8-4ab9-bb9e-2a1e3b0fd4a5" providerId="ADAL" clId="{60EE4398-BF0B-7F4D-BE41-22E936FE2949}" dt="2024-04-29T11:35:50.525" v="305" actId="1076"/>
          <ac:picMkLst>
            <pc:docMk/>
            <pc:sldMk cId="2756196857" sldId="263"/>
            <ac:picMk id="11" creationId="{6518F8DB-DB9B-BBF7-DDD9-0922E7275BCF}"/>
          </ac:picMkLst>
        </pc:picChg>
      </pc:sldChg>
      <pc:sldChg chg="modSp mod">
        <pc:chgData name="Neha Bais Thakur" userId="be9649a3-12d8-4ab9-bb9e-2a1e3b0fd4a5" providerId="ADAL" clId="{60EE4398-BF0B-7F4D-BE41-22E936FE2949}" dt="2024-04-29T11:23:15.952" v="93" actId="1076"/>
        <pc:sldMkLst>
          <pc:docMk/>
          <pc:sldMk cId="1869053178" sldId="264"/>
        </pc:sldMkLst>
        <pc:spChg chg="mod">
          <ac:chgData name="Neha Bais Thakur" userId="be9649a3-12d8-4ab9-bb9e-2a1e3b0fd4a5" providerId="ADAL" clId="{60EE4398-BF0B-7F4D-BE41-22E936FE2949}" dt="2024-04-29T11:23:15.952" v="93" actId="1076"/>
          <ac:spMkLst>
            <pc:docMk/>
            <pc:sldMk cId="1869053178" sldId="264"/>
            <ac:spMk id="3" creationId="{44BC9DC4-5EC0-56FF-875C-0C05DD630E4C}"/>
          </ac:spMkLst>
        </pc:spChg>
        <pc:spChg chg="mod">
          <ac:chgData name="Neha Bais Thakur" userId="be9649a3-12d8-4ab9-bb9e-2a1e3b0fd4a5" providerId="ADAL" clId="{60EE4398-BF0B-7F4D-BE41-22E936FE2949}" dt="2024-04-29T11:21:50.021" v="85" actId="14100"/>
          <ac:spMkLst>
            <pc:docMk/>
            <pc:sldMk cId="1869053178" sldId="264"/>
            <ac:spMk id="8" creationId="{EF39D63D-FD12-9842-2034-077303645772}"/>
          </ac:spMkLst>
        </pc:spChg>
        <pc:picChg chg="mod">
          <ac:chgData name="Neha Bais Thakur" userId="be9649a3-12d8-4ab9-bb9e-2a1e3b0fd4a5" providerId="ADAL" clId="{60EE4398-BF0B-7F4D-BE41-22E936FE2949}" dt="2024-04-29T11:21:08.115" v="79" actId="1076"/>
          <ac:picMkLst>
            <pc:docMk/>
            <pc:sldMk cId="1869053178" sldId="264"/>
            <ac:picMk id="4" creationId="{DDEF1914-295A-584E-5034-AC195FB4DED7}"/>
          </ac:picMkLst>
        </pc:picChg>
      </pc:sldChg>
      <pc:sldChg chg="modSp mod">
        <pc:chgData name="Neha Bais Thakur" userId="be9649a3-12d8-4ab9-bb9e-2a1e3b0fd4a5" providerId="ADAL" clId="{60EE4398-BF0B-7F4D-BE41-22E936FE2949}" dt="2024-04-29T11:26:31.448" v="210" actId="14100"/>
        <pc:sldMkLst>
          <pc:docMk/>
          <pc:sldMk cId="407084258" sldId="271"/>
        </pc:sldMkLst>
        <pc:picChg chg="mod">
          <ac:chgData name="Neha Bais Thakur" userId="be9649a3-12d8-4ab9-bb9e-2a1e3b0fd4a5" providerId="ADAL" clId="{60EE4398-BF0B-7F4D-BE41-22E936FE2949}" dt="2024-04-29T11:26:31.448" v="210" actId="14100"/>
          <ac:picMkLst>
            <pc:docMk/>
            <pc:sldMk cId="407084258" sldId="271"/>
            <ac:picMk id="3" creationId="{A0E53C6D-740F-4F40-87DC-8E9F8C814EED}"/>
          </ac:picMkLst>
        </pc:picChg>
      </pc:sldChg>
      <pc:sldChg chg="modSp">
        <pc:chgData name="Neha Bais Thakur" userId="be9649a3-12d8-4ab9-bb9e-2a1e3b0fd4a5" providerId="ADAL" clId="{60EE4398-BF0B-7F4D-BE41-22E936FE2949}" dt="2024-04-29T11:36:57.990" v="365" actId="5793"/>
        <pc:sldMkLst>
          <pc:docMk/>
          <pc:sldMk cId="394354706" sldId="274"/>
        </pc:sldMkLst>
        <pc:spChg chg="mod">
          <ac:chgData name="Neha Bais Thakur" userId="be9649a3-12d8-4ab9-bb9e-2a1e3b0fd4a5" providerId="ADAL" clId="{60EE4398-BF0B-7F4D-BE41-22E936FE2949}" dt="2024-04-29T11:36:57.990" v="365" actId="5793"/>
          <ac:spMkLst>
            <pc:docMk/>
            <pc:sldMk cId="394354706" sldId="274"/>
            <ac:spMk id="3" creationId="{E9DB711F-7DC8-3CB4-5701-F8E939BA9EA9}"/>
          </ac:spMkLst>
        </pc:spChg>
      </pc:sldChg>
      <pc:sldChg chg="modSp mod">
        <pc:chgData name="Neha Bais Thakur" userId="be9649a3-12d8-4ab9-bb9e-2a1e3b0fd4a5" providerId="ADAL" clId="{60EE4398-BF0B-7F4D-BE41-22E936FE2949}" dt="2024-04-29T11:41:19.327" v="629" actId="20577"/>
        <pc:sldMkLst>
          <pc:docMk/>
          <pc:sldMk cId="2254578452" sldId="276"/>
        </pc:sldMkLst>
        <pc:spChg chg="mod">
          <ac:chgData name="Neha Bais Thakur" userId="be9649a3-12d8-4ab9-bb9e-2a1e3b0fd4a5" providerId="ADAL" clId="{60EE4398-BF0B-7F4D-BE41-22E936FE2949}" dt="2024-04-29T11:41:19.327" v="629" actId="20577"/>
          <ac:spMkLst>
            <pc:docMk/>
            <pc:sldMk cId="2254578452" sldId="276"/>
            <ac:spMk id="3" creationId="{5DF3648B-B13C-BC71-DC11-DBC36D28CE48}"/>
          </ac:spMkLst>
        </pc:spChg>
      </pc:sldChg>
      <pc:sldChg chg="modSp mod">
        <pc:chgData name="Neha Bais Thakur" userId="be9649a3-12d8-4ab9-bb9e-2a1e3b0fd4a5" providerId="ADAL" clId="{60EE4398-BF0B-7F4D-BE41-22E936FE2949}" dt="2024-04-29T11:37:38.525" v="366" actId="1076"/>
        <pc:sldMkLst>
          <pc:docMk/>
          <pc:sldMk cId="2611210657" sldId="277"/>
        </pc:sldMkLst>
        <pc:spChg chg="mod">
          <ac:chgData name="Neha Bais Thakur" userId="be9649a3-12d8-4ab9-bb9e-2a1e3b0fd4a5" providerId="ADAL" clId="{60EE4398-BF0B-7F4D-BE41-22E936FE2949}" dt="2024-04-29T11:37:38.525" v="366" actId="1076"/>
          <ac:spMkLst>
            <pc:docMk/>
            <pc:sldMk cId="2611210657" sldId="277"/>
            <ac:spMk id="2" creationId="{9DEA9866-E6D6-5B96-BA4A-E91063A74DF2}"/>
          </ac:spMkLst>
        </pc:spChg>
      </pc:sldChg>
      <pc:sldChg chg="addSp delSp modSp mod delAnim">
        <pc:chgData name="Neha Bais Thakur" userId="be9649a3-12d8-4ab9-bb9e-2a1e3b0fd4a5" providerId="ADAL" clId="{60EE4398-BF0B-7F4D-BE41-22E936FE2949}" dt="2024-04-29T11:20:38.383" v="78" actId="14100"/>
        <pc:sldMkLst>
          <pc:docMk/>
          <pc:sldMk cId="2892367191" sldId="281"/>
        </pc:sldMkLst>
        <pc:spChg chg="mod">
          <ac:chgData name="Neha Bais Thakur" userId="be9649a3-12d8-4ab9-bb9e-2a1e3b0fd4a5" providerId="ADAL" clId="{60EE4398-BF0B-7F4D-BE41-22E936FE2949}" dt="2024-04-29T11:20:38.383" v="78" actId="14100"/>
          <ac:spMkLst>
            <pc:docMk/>
            <pc:sldMk cId="2892367191" sldId="281"/>
            <ac:spMk id="3" creationId="{428CFD3D-17A7-1D59-96F6-F2B7A5EB56F5}"/>
          </ac:spMkLst>
        </pc:spChg>
        <pc:spChg chg="add del mod">
          <ac:chgData name="Neha Bais Thakur" userId="be9649a3-12d8-4ab9-bb9e-2a1e3b0fd4a5" providerId="ADAL" clId="{60EE4398-BF0B-7F4D-BE41-22E936FE2949}" dt="2024-04-29T11:20:14.446" v="73" actId="931"/>
          <ac:spMkLst>
            <pc:docMk/>
            <pc:sldMk cId="2892367191" sldId="281"/>
            <ac:spMk id="5" creationId="{76F09ED7-0F9D-BF7E-0C5C-A6C5C6CDD8A6}"/>
          </ac:spMkLst>
        </pc:spChg>
        <pc:picChg chg="del mod">
          <ac:chgData name="Neha Bais Thakur" userId="be9649a3-12d8-4ab9-bb9e-2a1e3b0fd4a5" providerId="ADAL" clId="{60EE4398-BF0B-7F4D-BE41-22E936FE2949}" dt="2024-04-29T11:19:40.571" v="70" actId="478"/>
          <ac:picMkLst>
            <pc:docMk/>
            <pc:sldMk cId="2892367191" sldId="281"/>
            <ac:picMk id="6" creationId="{7B298188-2D9B-5F0D-74DE-665CF7F5C162}"/>
          </ac:picMkLst>
        </pc:picChg>
        <pc:picChg chg="add mod">
          <ac:chgData name="Neha Bais Thakur" userId="be9649a3-12d8-4ab9-bb9e-2a1e3b0fd4a5" providerId="ADAL" clId="{60EE4398-BF0B-7F4D-BE41-22E936FE2949}" dt="2024-04-29T11:20:27.397" v="76" actId="1076"/>
          <ac:picMkLst>
            <pc:docMk/>
            <pc:sldMk cId="2892367191" sldId="281"/>
            <ac:picMk id="8" creationId="{CA39C15C-73C5-4E9B-C44F-5B5B8765CBB9}"/>
          </ac:picMkLst>
        </pc:picChg>
      </pc:sldChg>
      <pc:sldChg chg="modSp mod">
        <pc:chgData name="Neha Bais Thakur" userId="be9649a3-12d8-4ab9-bb9e-2a1e3b0fd4a5" providerId="ADAL" clId="{60EE4398-BF0B-7F4D-BE41-22E936FE2949}" dt="2024-04-29T11:16:43.933" v="57" actId="14100"/>
        <pc:sldMkLst>
          <pc:docMk/>
          <pc:sldMk cId="2335768819" sldId="284"/>
        </pc:sldMkLst>
        <pc:graphicFrameChg chg="mod">
          <ac:chgData name="Neha Bais Thakur" userId="be9649a3-12d8-4ab9-bb9e-2a1e3b0fd4a5" providerId="ADAL" clId="{60EE4398-BF0B-7F4D-BE41-22E936FE2949}" dt="2024-04-29T11:16:43.933" v="57" actId="14100"/>
          <ac:graphicFrameMkLst>
            <pc:docMk/>
            <pc:sldMk cId="2335768819" sldId="284"/>
            <ac:graphicFrameMk id="4" creationId="{0F73EACA-0A55-DB78-16F9-77DD43EEB35D}"/>
          </ac:graphicFrameMkLst>
        </pc:graphicFrameChg>
      </pc:sldChg>
      <pc:sldChg chg="modSp mod">
        <pc:chgData name="Neha Bais Thakur" userId="be9649a3-12d8-4ab9-bb9e-2a1e3b0fd4a5" providerId="ADAL" clId="{60EE4398-BF0B-7F4D-BE41-22E936FE2949}" dt="2024-04-29T11:16:24.156" v="55" actId="1076"/>
        <pc:sldMkLst>
          <pc:docMk/>
          <pc:sldMk cId="1210524569" sldId="285"/>
        </pc:sldMkLst>
        <pc:picChg chg="mod">
          <ac:chgData name="Neha Bais Thakur" userId="be9649a3-12d8-4ab9-bb9e-2a1e3b0fd4a5" providerId="ADAL" clId="{60EE4398-BF0B-7F4D-BE41-22E936FE2949}" dt="2024-04-29T11:16:24.156" v="55" actId="1076"/>
          <ac:picMkLst>
            <pc:docMk/>
            <pc:sldMk cId="1210524569" sldId="285"/>
            <ac:picMk id="4" creationId="{D127CC30-4FF0-5E20-6686-AFDC18F99151}"/>
          </ac:picMkLst>
        </pc:picChg>
        <pc:picChg chg="mod">
          <ac:chgData name="Neha Bais Thakur" userId="be9649a3-12d8-4ab9-bb9e-2a1e3b0fd4a5" providerId="ADAL" clId="{60EE4398-BF0B-7F4D-BE41-22E936FE2949}" dt="2024-04-29T11:16:12.561" v="54" actId="1076"/>
          <ac:picMkLst>
            <pc:docMk/>
            <pc:sldMk cId="1210524569" sldId="285"/>
            <ac:picMk id="8" creationId="{0AC30FC8-E83F-D094-5AD1-C5A8DFE69AFC}"/>
          </ac:picMkLst>
        </pc:picChg>
      </pc:sldChg>
    </pc:docChg>
  </pc:docChgLst>
  <pc:docChgLst>
    <pc:chgData name="Saumya Varshney" userId="S::saumya.varshney@sjsu.edu::001bbee2-de8d-466b-8131-0ec0f1cbf3e3" providerId="AD" clId="Web-{C601DE72-32F8-0F72-8326-5A93AE3C12B5}"/>
    <pc:docChg chg="modSld">
      <pc:chgData name="Saumya Varshney" userId="S::saumya.varshney@sjsu.edu::001bbee2-de8d-466b-8131-0ec0f1cbf3e3" providerId="AD" clId="Web-{C601DE72-32F8-0F72-8326-5A93AE3C12B5}" dt="2024-04-28T09:22:56.434" v="7" actId="20577"/>
      <pc:docMkLst>
        <pc:docMk/>
      </pc:docMkLst>
      <pc:sldChg chg="modSp addAnim">
        <pc:chgData name="Saumya Varshney" userId="S::saumya.varshney@sjsu.edu::001bbee2-de8d-466b-8131-0ec0f1cbf3e3" providerId="AD" clId="Web-{C601DE72-32F8-0F72-8326-5A93AE3C12B5}" dt="2024-04-28T09:22:56.434" v="7" actId="20577"/>
        <pc:sldMkLst>
          <pc:docMk/>
          <pc:sldMk cId="3094395362" sldId="261"/>
        </pc:sldMkLst>
        <pc:graphicFrameChg chg="modGraphic">
          <ac:chgData name="Saumya Varshney" userId="S::saumya.varshney@sjsu.edu::001bbee2-de8d-466b-8131-0ec0f1cbf3e3" providerId="AD" clId="Web-{C601DE72-32F8-0F72-8326-5A93AE3C12B5}" dt="2024-04-28T09:22:56.434" v="7" actId="20577"/>
          <ac:graphicFrameMkLst>
            <pc:docMk/>
            <pc:sldMk cId="3094395362" sldId="261"/>
            <ac:graphicFrameMk id="17" creationId="{52D466A4-481C-57F9-1CBE-4DCD385EBC48}"/>
          </ac:graphicFrameMkLst>
        </pc:graphicFrameChg>
      </pc:sldChg>
    </pc:docChg>
  </pc:docChgLst>
  <pc:docChgLst>
    <pc:chgData name="Rutuja Ratan Kokate" userId="S::rutuja.kokate@sjsu.edu::910eb570-c434-487f-8038-cb7c2275438f" providerId="AD" clId="Web-{7BC9FE82-570E-2DAF-670C-21FA64826406}"/>
    <pc:docChg chg="modSld">
      <pc:chgData name="Rutuja Ratan Kokate" userId="S::rutuja.kokate@sjsu.edu::910eb570-c434-487f-8038-cb7c2275438f" providerId="AD" clId="Web-{7BC9FE82-570E-2DAF-670C-21FA64826406}" dt="2024-04-27T01:55:12.148" v="53" actId="14100"/>
      <pc:docMkLst>
        <pc:docMk/>
      </pc:docMkLst>
      <pc:sldChg chg="modSp">
        <pc:chgData name="Rutuja Ratan Kokate" userId="S::rutuja.kokate@sjsu.edu::910eb570-c434-487f-8038-cb7c2275438f" providerId="AD" clId="Web-{7BC9FE82-570E-2DAF-670C-21FA64826406}" dt="2024-04-27T01:55:12.148" v="53" actId="14100"/>
        <pc:sldMkLst>
          <pc:docMk/>
          <pc:sldMk cId="2424644801" sldId="266"/>
        </pc:sldMkLst>
        <pc:spChg chg="mod">
          <ac:chgData name="Rutuja Ratan Kokate" userId="S::rutuja.kokate@sjsu.edu::910eb570-c434-487f-8038-cb7c2275438f" providerId="AD" clId="Web-{7BC9FE82-570E-2DAF-670C-21FA64826406}" dt="2024-04-27T01:55:12.148" v="53" actId="14100"/>
          <ac:spMkLst>
            <pc:docMk/>
            <pc:sldMk cId="2424644801" sldId="266"/>
            <ac:spMk id="3" creationId="{A1809C29-6978-FE68-CB64-91C6D5CE8B1A}"/>
          </ac:spMkLst>
        </pc:spChg>
      </pc:sldChg>
    </pc:docChg>
  </pc:docChgLst>
  <pc:docChgLst>
    <pc:chgData name="Rutuja Ratan Kokate" userId="S::rutuja.kokate@sjsu.edu::910eb570-c434-487f-8038-cb7c2275438f" providerId="AD" clId="Web-{155FA974-B0BA-EBC6-625C-E1FA6D70F0DD}"/>
    <pc:docChg chg="addSld modSld">
      <pc:chgData name="Rutuja Ratan Kokate" userId="S::rutuja.kokate@sjsu.edu::910eb570-c434-487f-8038-cb7c2275438f" providerId="AD" clId="Web-{155FA974-B0BA-EBC6-625C-E1FA6D70F0DD}" dt="2024-05-09T21:00:37.623" v="27" actId="1076"/>
      <pc:docMkLst>
        <pc:docMk/>
      </pc:docMkLst>
      <pc:sldChg chg="addSp delSp modSp new mod setBg">
        <pc:chgData name="Rutuja Ratan Kokate" userId="S::rutuja.kokate@sjsu.edu::910eb570-c434-487f-8038-cb7c2275438f" providerId="AD" clId="Web-{155FA974-B0BA-EBC6-625C-E1FA6D70F0DD}" dt="2024-05-09T21:00:37.623" v="27" actId="1076"/>
        <pc:sldMkLst>
          <pc:docMk/>
          <pc:sldMk cId="3798689846" sldId="287"/>
        </pc:sldMkLst>
        <pc:spChg chg="del mod">
          <ac:chgData name="Rutuja Ratan Kokate" userId="S::rutuja.kokate@sjsu.edu::910eb570-c434-487f-8038-cb7c2275438f" providerId="AD" clId="Web-{155FA974-B0BA-EBC6-625C-E1FA6D70F0DD}" dt="2024-05-09T21:00:09.216" v="21"/>
          <ac:spMkLst>
            <pc:docMk/>
            <pc:sldMk cId="3798689846" sldId="287"/>
            <ac:spMk id="2" creationId="{ECCCC226-4622-D578-3C5A-A89F8D886EDB}"/>
          </ac:spMkLst>
        </pc:spChg>
        <pc:spChg chg="del">
          <ac:chgData name="Rutuja Ratan Kokate" userId="S::rutuja.kokate@sjsu.edu::910eb570-c434-487f-8038-cb7c2275438f" providerId="AD" clId="Web-{155FA974-B0BA-EBC6-625C-E1FA6D70F0DD}" dt="2024-05-09T20:59:05.276" v="12"/>
          <ac:spMkLst>
            <pc:docMk/>
            <pc:sldMk cId="3798689846" sldId="287"/>
            <ac:spMk id="3" creationId="{939DF91B-2809-8B59-C3EA-AD6923AD1672}"/>
          </ac:spMkLst>
        </pc:spChg>
        <pc:spChg chg="del">
          <ac:chgData name="Rutuja Ratan Kokate" userId="S::rutuja.kokate@sjsu.edu::910eb570-c434-487f-8038-cb7c2275438f" providerId="AD" clId="Web-{155FA974-B0BA-EBC6-625C-E1FA6D70F0DD}" dt="2024-05-09T20:59:11.605" v="13"/>
          <ac:spMkLst>
            <pc:docMk/>
            <pc:sldMk cId="3798689846" sldId="287"/>
            <ac:spMk id="4" creationId="{61BC4CBA-F2B6-39E2-3336-6A5F183E8F80}"/>
          </ac:spMkLst>
        </pc:spChg>
        <pc:spChg chg="add del mod">
          <ac:chgData name="Rutuja Ratan Kokate" userId="S::rutuja.kokate@sjsu.edu::910eb570-c434-487f-8038-cb7c2275438f" providerId="AD" clId="Web-{155FA974-B0BA-EBC6-625C-E1FA6D70F0DD}" dt="2024-05-09T21:00:14.029" v="22"/>
          <ac:spMkLst>
            <pc:docMk/>
            <pc:sldMk cId="3798689846" sldId="287"/>
            <ac:spMk id="8" creationId="{5C7C59B0-3482-E551-5AEA-9A991BCCC08D}"/>
          </ac:spMkLst>
        </pc:spChg>
        <pc:spChg chg="add">
          <ac:chgData name="Rutuja Ratan Kokate" userId="S::rutuja.kokate@sjsu.edu::910eb570-c434-487f-8038-cb7c2275438f" providerId="AD" clId="Web-{155FA974-B0BA-EBC6-625C-E1FA6D70F0DD}" dt="2024-05-09T20:59:22.136" v="14"/>
          <ac:spMkLst>
            <pc:docMk/>
            <pc:sldMk cId="3798689846" sldId="287"/>
            <ac:spMk id="11" creationId="{D6D60CFD-959C-4058-AAE1-8FBF267457FF}"/>
          </ac:spMkLst>
        </pc:spChg>
        <pc:spChg chg="add">
          <ac:chgData name="Rutuja Ratan Kokate" userId="S::rutuja.kokate@sjsu.edu::910eb570-c434-487f-8038-cb7c2275438f" providerId="AD" clId="Web-{155FA974-B0BA-EBC6-625C-E1FA6D70F0DD}" dt="2024-05-09T20:59:22.136" v="14"/>
          <ac:spMkLst>
            <pc:docMk/>
            <pc:sldMk cId="3798689846" sldId="287"/>
            <ac:spMk id="13" creationId="{FDE44E55-00B5-49D5-9974-AC71F77CB1DA}"/>
          </ac:spMkLst>
        </pc:spChg>
        <pc:picChg chg="add mod">
          <ac:chgData name="Rutuja Ratan Kokate" userId="S::rutuja.kokate@sjsu.edu::910eb570-c434-487f-8038-cb7c2275438f" providerId="AD" clId="Web-{155FA974-B0BA-EBC6-625C-E1FA6D70F0DD}" dt="2024-05-09T21:00:37.623" v="27" actId="1076"/>
          <ac:picMkLst>
            <pc:docMk/>
            <pc:sldMk cId="3798689846" sldId="287"/>
            <ac:picMk id="5" creationId="{6B7E0BB7-BB5B-7988-E9F9-3231B4BCD1E8}"/>
          </ac:picMkLst>
        </pc:picChg>
        <pc:cxnChg chg="add">
          <ac:chgData name="Rutuja Ratan Kokate" userId="S::rutuja.kokate@sjsu.edu::910eb570-c434-487f-8038-cb7c2275438f" providerId="AD" clId="Web-{155FA974-B0BA-EBC6-625C-E1FA6D70F0DD}" dt="2024-05-09T20:59:22.136" v="14"/>
          <ac:cxnSpMkLst>
            <pc:docMk/>
            <pc:sldMk cId="3798689846" sldId="287"/>
            <ac:cxnSpMk id="7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155FA974-B0BA-EBC6-625C-E1FA6D70F0DD}" dt="2024-05-09T20:59:22.136" v="14"/>
          <ac:cxnSpMkLst>
            <pc:docMk/>
            <pc:sldMk cId="3798689846" sldId="287"/>
            <ac:cxnSpMk id="9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155FA974-B0BA-EBC6-625C-E1FA6D70F0DD}" dt="2024-05-09T20:59:22.136" v="14"/>
          <ac:cxnSpMkLst>
            <pc:docMk/>
            <pc:sldMk cId="3798689846" sldId="287"/>
            <ac:cxnSpMk id="15" creationId="{8B188FD5-419D-4B92-B991-36B280A6B407}"/>
          </ac:cxnSpMkLst>
        </pc:cxnChg>
        <pc:cxnChg chg="add">
          <ac:chgData name="Rutuja Ratan Kokate" userId="S::rutuja.kokate@sjsu.edu::910eb570-c434-487f-8038-cb7c2275438f" providerId="AD" clId="Web-{155FA974-B0BA-EBC6-625C-E1FA6D70F0DD}" dt="2024-05-09T20:59:22.136" v="14"/>
          <ac:cxnSpMkLst>
            <pc:docMk/>
            <pc:sldMk cId="3798689846" sldId="287"/>
            <ac:cxnSpMk id="17" creationId="{A6C4509E-372A-4887-8258-D29A53EFD7E1}"/>
          </ac:cxnSpMkLst>
        </pc:cxnChg>
      </pc:sldChg>
    </pc:docChg>
  </pc:docChgLst>
  <pc:docChgLst>
    <pc:chgData name="Rutuja Ratan Kokate" userId="S::rutuja.kokate@sjsu.edu::910eb570-c434-487f-8038-cb7c2275438f" providerId="AD" clId="Web-{2E1DA290-AA0E-AED8-C482-095529807AE5}"/>
    <pc:docChg chg="modSld">
      <pc:chgData name="Rutuja Ratan Kokate" userId="S::rutuja.kokate@sjsu.edu::910eb570-c434-487f-8038-cb7c2275438f" providerId="AD" clId="Web-{2E1DA290-AA0E-AED8-C482-095529807AE5}" dt="2024-04-24T17:23:05.451" v="147" actId="20577"/>
      <pc:docMkLst>
        <pc:docMk/>
      </pc:docMkLst>
      <pc:sldChg chg="addSp delSp modSp mod setBg">
        <pc:chgData name="Rutuja Ratan Kokate" userId="S::rutuja.kokate@sjsu.edu::910eb570-c434-487f-8038-cb7c2275438f" providerId="AD" clId="Web-{2E1DA290-AA0E-AED8-C482-095529807AE5}" dt="2024-04-24T17:23:05.451" v="147" actId="20577"/>
        <pc:sldMkLst>
          <pc:docMk/>
          <pc:sldMk cId="394354706" sldId="274"/>
        </pc:sldMkLst>
        <pc:spChg chg="mod">
          <ac:chgData name="Rutuja Ratan Kokate" userId="S::rutuja.kokate@sjsu.edu::910eb570-c434-487f-8038-cb7c2275438f" providerId="AD" clId="Web-{2E1DA290-AA0E-AED8-C482-095529807AE5}" dt="2024-04-24T17:02:43.842" v="129"/>
          <ac:spMkLst>
            <pc:docMk/>
            <pc:sldMk cId="394354706" sldId="274"/>
            <ac:spMk id="2" creationId="{0DF65F1F-6A69-E38E-1C85-3193A7D0B32A}"/>
          </ac:spMkLst>
        </pc:spChg>
        <pc:spChg chg="mod">
          <ac:chgData name="Rutuja Ratan Kokate" userId="S::rutuja.kokate@sjsu.edu::910eb570-c434-487f-8038-cb7c2275438f" providerId="AD" clId="Web-{2E1DA290-AA0E-AED8-C482-095529807AE5}" dt="2024-04-24T17:23:05.451" v="147" actId="20577"/>
          <ac:spMkLst>
            <pc:docMk/>
            <pc:sldMk cId="394354706" sldId="274"/>
            <ac:spMk id="3" creationId="{E9DB711F-7DC8-3CB4-5701-F8E939BA9EA9}"/>
          </ac:spMkLst>
        </pc:spChg>
        <pc:spChg chg="add del">
          <ac:chgData name="Rutuja Ratan Kokate" userId="S::rutuja.kokate@sjsu.edu::910eb570-c434-487f-8038-cb7c2275438f" providerId="AD" clId="Web-{2E1DA290-AA0E-AED8-C482-095529807AE5}" dt="2024-04-24T17:02:43.842" v="129"/>
          <ac:spMkLst>
            <pc:docMk/>
            <pc:sldMk cId="394354706" sldId="274"/>
            <ac:spMk id="9" creationId="{37011A86-DB53-41C7-94D9-9B8BF9DF1F8E}"/>
          </ac:spMkLst>
        </pc:spChg>
        <pc:spChg chg="add del">
          <ac:chgData name="Rutuja Ratan Kokate" userId="S::rutuja.kokate@sjsu.edu::910eb570-c434-487f-8038-cb7c2275438f" providerId="AD" clId="Web-{2E1DA290-AA0E-AED8-C482-095529807AE5}" dt="2024-04-24T17:02:43.842" v="129"/>
          <ac:spMkLst>
            <pc:docMk/>
            <pc:sldMk cId="394354706" sldId="274"/>
            <ac:spMk id="11" creationId="{C5258B9E-C015-412F-9B81-E40D361E9D99}"/>
          </ac:spMkLst>
        </pc:spChg>
        <pc:picChg chg="add del">
          <ac:chgData name="Rutuja Ratan Kokate" userId="S::rutuja.kokate@sjsu.edu::910eb570-c434-487f-8038-cb7c2275438f" providerId="AD" clId="Web-{2E1DA290-AA0E-AED8-C482-095529807AE5}" dt="2024-04-24T17:02:43.842" v="129"/>
          <ac:picMkLst>
            <pc:docMk/>
            <pc:sldMk cId="394354706" sldId="274"/>
            <ac:picMk id="5" creationId="{334DC877-4787-5FCE-65D0-1534E285E71E}"/>
          </ac:picMkLst>
        </pc:picChg>
        <pc:cxnChg chg="add del">
          <ac:chgData name="Rutuja Ratan Kokate" userId="S::rutuja.kokate@sjsu.edu::910eb570-c434-487f-8038-cb7c2275438f" providerId="AD" clId="Web-{2E1DA290-AA0E-AED8-C482-095529807AE5}" dt="2024-04-24T17:02:43.842" v="129"/>
          <ac:cxnSpMkLst>
            <pc:docMk/>
            <pc:sldMk cId="394354706" sldId="274"/>
            <ac:cxnSpMk id="13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2E1DA290-AA0E-AED8-C482-095529807AE5}" dt="2024-04-24T17:02:43.842" v="129"/>
          <ac:cxnSpMkLst>
            <pc:docMk/>
            <pc:sldMk cId="394354706" sldId="274"/>
            <ac:cxnSpMk id="15" creationId="{7B5E59FA-8FDE-43F6-BEAF-F8D715BA5501}"/>
          </ac:cxnSpMkLst>
        </pc:cxnChg>
      </pc:sldChg>
    </pc:docChg>
  </pc:docChgLst>
  <pc:docChgLst>
    <pc:chgData name="Rutuja Ratan Kokate" userId="S::rutuja.kokate@sjsu.edu::910eb570-c434-487f-8038-cb7c2275438f" providerId="AD" clId="Web-{1ECBFD97-50C7-58D7-0594-C25B169F393A}"/>
    <pc:docChg chg="mod addSld delSld modSld sldOrd">
      <pc:chgData name="Rutuja Ratan Kokate" userId="S::rutuja.kokate@sjsu.edu::910eb570-c434-487f-8038-cb7c2275438f" providerId="AD" clId="Web-{1ECBFD97-50C7-58D7-0594-C25B169F393A}" dt="2024-04-29T05:49:15.877" v="488"/>
      <pc:docMkLst>
        <pc:docMk/>
      </pc:docMkLst>
      <pc:sldChg chg="addSp delSp modSp">
        <pc:chgData name="Rutuja Ratan Kokate" userId="S::rutuja.kokate@sjsu.edu::910eb570-c434-487f-8038-cb7c2275438f" providerId="AD" clId="Web-{1ECBFD97-50C7-58D7-0594-C25B169F393A}" dt="2024-04-29T05:47:11.639" v="442" actId="20577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1ECBFD97-50C7-58D7-0594-C25B169F393A}" dt="2024-04-28T22:51:56.173" v="129"/>
          <ac:spMkLst>
            <pc:docMk/>
            <pc:sldMk cId="1369807973" sldId="258"/>
            <ac:spMk id="2" creationId="{B92EA10B-35A2-05C0-B893-FFFD47AC83E8}"/>
          </ac:spMkLst>
        </pc:spChg>
        <pc:spChg chg="mod ord">
          <ac:chgData name="Rutuja Ratan Kokate" userId="S::rutuja.kokate@sjsu.edu::910eb570-c434-487f-8038-cb7c2275438f" providerId="AD" clId="Web-{1ECBFD97-50C7-58D7-0594-C25B169F393A}" dt="2024-04-29T05:47:11.639" v="442" actId="20577"/>
          <ac:spMkLst>
            <pc:docMk/>
            <pc:sldMk cId="1369807973" sldId="258"/>
            <ac:spMk id="3" creationId="{2F39F046-08E0-D79B-FC4F-CDC58C0C63B1}"/>
          </ac:spMkLst>
        </pc:spChg>
        <pc:spChg chg="del">
          <ac:chgData name="Rutuja Ratan Kokate" userId="S::rutuja.kokate@sjsu.edu::910eb570-c434-487f-8038-cb7c2275438f" providerId="AD" clId="Web-{1ECBFD97-50C7-58D7-0594-C25B169F393A}" dt="2024-04-28T22:47:34.588" v="122"/>
          <ac:spMkLst>
            <pc:docMk/>
            <pc:sldMk cId="1369807973" sldId="258"/>
            <ac:spMk id="20" creationId="{563C18A9-3F84-4083-BC63-C5C44FE2843A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8T22:51:56.173" v="129"/>
          <ac:spMkLst>
            <pc:docMk/>
            <pc:sldMk cId="1369807973" sldId="258"/>
            <ac:spMk id="29" creationId="{AAD1EA06-65E5-423D-918F-BC9B4B261B20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8T22:53:04.081" v="141"/>
          <ac:spMkLst>
            <pc:docMk/>
            <pc:sldMk cId="1369807973" sldId="258"/>
            <ac:spMk id="38" creationId="{1BB9B1F2-665B-4FBB-ACC6-BEE3112BFB50}"/>
          </ac:spMkLst>
        </pc:spChg>
        <pc:spChg chg="add">
          <ac:chgData name="Rutuja Ratan Kokate" userId="S::rutuja.kokate@sjsu.edu::910eb570-c434-487f-8038-cb7c2275438f" providerId="AD" clId="Web-{1ECBFD97-50C7-58D7-0594-C25B169F393A}" dt="2024-04-28T22:53:04.081" v="141"/>
          <ac:spMkLst>
            <pc:docMk/>
            <pc:sldMk cId="1369807973" sldId="258"/>
            <ac:spMk id="47" creationId="{1BB9B1F2-665B-4FBB-ACC6-BEE3112BFB50}"/>
          </ac:spMkLst>
        </pc:spChg>
        <pc:picChg chg="add mod ord">
          <ac:chgData name="Rutuja Ratan Kokate" userId="S::rutuja.kokate@sjsu.edu::910eb570-c434-487f-8038-cb7c2275438f" providerId="AD" clId="Web-{1ECBFD97-50C7-58D7-0594-C25B169F393A}" dt="2024-04-28T22:53:25.425" v="147" actId="1076"/>
          <ac:picMkLst>
            <pc:docMk/>
            <pc:sldMk cId="1369807973" sldId="258"/>
            <ac:picMk id="4" creationId="{05089A1A-1C79-6A4C-7F79-6D17BA5D5E12}"/>
          </ac:picMkLst>
        </pc:picChg>
        <pc:picChg chg="add del">
          <ac:chgData name="Rutuja Ratan Kokate" userId="S::rutuja.kokate@sjsu.edu::910eb570-c434-487f-8038-cb7c2275438f" providerId="AD" clId="Web-{1ECBFD97-50C7-58D7-0594-C25B169F393A}" dt="2024-04-28T22:47:27.510" v="121"/>
          <ac:picMkLst>
            <pc:docMk/>
            <pc:sldMk cId="1369807973" sldId="258"/>
            <ac:picMk id="5" creationId="{6D7E7F1D-1BC5-05C6-BDDA-EEA3D06D47DB}"/>
          </ac:picMkLst>
        </pc:picChg>
        <pc:picChg chg="add del mod">
          <ac:chgData name="Rutuja Ratan Kokate" userId="S::rutuja.kokate@sjsu.edu::910eb570-c434-487f-8038-cb7c2275438f" providerId="AD" clId="Web-{1ECBFD97-50C7-58D7-0594-C25B169F393A}" dt="2024-04-28T22:52:59.159" v="139"/>
          <ac:picMkLst>
            <pc:docMk/>
            <pc:sldMk cId="1369807973" sldId="258"/>
            <ac:picMk id="6" creationId="{C24F2D37-25CB-2FED-BE3C-96097E2BC855}"/>
          </ac:picMkLst>
        </pc:picChg>
        <pc:picChg chg="add mod">
          <ac:chgData name="Rutuja Ratan Kokate" userId="S::rutuja.kokate@sjsu.edu::910eb570-c434-487f-8038-cb7c2275438f" providerId="AD" clId="Web-{1ECBFD97-50C7-58D7-0594-C25B169F393A}" dt="2024-04-28T22:53:15.940" v="144" actId="14100"/>
          <ac:picMkLst>
            <pc:docMk/>
            <pc:sldMk cId="1369807973" sldId="258"/>
            <ac:picMk id="7" creationId="{C0F8EA0D-7864-025A-1C22-F0FE08883A51}"/>
          </ac:picMkLst>
        </pc:picChg>
        <pc:cxnChg chg="del">
          <ac:chgData name="Rutuja Ratan Kokate" userId="S::rutuja.kokate@sjsu.edu::910eb570-c434-487f-8038-cb7c2275438f" providerId="AD" clId="Web-{1ECBFD97-50C7-58D7-0594-C25B169F393A}" dt="2024-04-28T22:47:34.588" v="122"/>
          <ac:cxnSpMkLst>
            <pc:docMk/>
            <pc:sldMk cId="1369807973" sldId="258"/>
            <ac:cxnSpMk id="22" creationId="{13C2E3E6-EA6C-40C1-8196-9E8691274F77}"/>
          </ac:cxnSpMkLst>
        </pc:cxnChg>
        <pc:cxnChg chg="del">
          <ac:chgData name="Rutuja Ratan Kokate" userId="S::rutuja.kokate@sjsu.edu::910eb570-c434-487f-8038-cb7c2275438f" providerId="AD" clId="Web-{1ECBFD97-50C7-58D7-0594-C25B169F393A}" dt="2024-04-28T22:47:34.588" v="122"/>
          <ac:cxnSpMkLst>
            <pc:docMk/>
            <pc:sldMk cId="1369807973" sldId="258"/>
            <ac:cxnSpMk id="24" creationId="{3EE0E5CC-C40E-4EC4-8C9B-0CBB46A7CA1D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8T22:51:56.173" v="129"/>
          <ac:cxnSpMkLst>
            <pc:docMk/>
            <pc:sldMk cId="1369807973" sldId="258"/>
            <ac:cxnSpMk id="31" creationId="{4C284A1A-5912-4234-8058-F3E2BC7ABCE1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8T22:51:56.173" v="129"/>
          <ac:cxnSpMkLst>
            <pc:docMk/>
            <pc:sldMk cId="1369807973" sldId="258"/>
            <ac:cxnSpMk id="33" creationId="{DCC2EB05-BDF8-45BF-BA9A-F4E9D8AD827B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8T22:53:04.081" v="141"/>
          <ac:cxnSpMkLst>
            <pc:docMk/>
            <pc:sldMk cId="1369807973" sldId="258"/>
            <ac:cxnSpMk id="40" creationId="{8CF20DFB-5301-4092-ACCB-8FB5CBDE3C4B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8T22:53:04.081" v="141"/>
          <ac:cxnSpMkLst>
            <pc:docMk/>
            <pc:sldMk cId="1369807973" sldId="258"/>
            <ac:cxnSpMk id="42" creationId="{CA269EEA-1BDB-4A4E-A4F0-C125095456C5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8T22:53:04.081" v="141"/>
          <ac:cxnSpMkLst>
            <pc:docMk/>
            <pc:sldMk cId="1369807973" sldId="258"/>
            <ac:cxnSpMk id="49" creationId="{8CF20DFB-5301-4092-ACCB-8FB5CBDE3C4B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8T22:53:04.081" v="141"/>
          <ac:cxnSpMkLst>
            <pc:docMk/>
            <pc:sldMk cId="1369807973" sldId="258"/>
            <ac:cxnSpMk id="51" creationId="{CA269EEA-1BDB-4A4E-A4F0-C125095456C5}"/>
          </ac:cxnSpMkLst>
        </pc:cxnChg>
      </pc:sldChg>
      <pc:sldChg chg="modSp addAnim modAnim delCm modCm">
        <pc:chgData name="Rutuja Ratan Kokate" userId="S::rutuja.kokate@sjsu.edu::910eb570-c434-487f-8038-cb7c2275438f" providerId="AD" clId="Web-{1ECBFD97-50C7-58D7-0594-C25B169F393A}" dt="2024-04-29T05:45:39.590" v="428" actId="20577"/>
        <pc:sldMkLst>
          <pc:docMk/>
          <pc:sldMk cId="3699843915" sldId="260"/>
        </pc:sldMkLst>
        <pc:spChg chg="mod">
          <ac:chgData name="Rutuja Ratan Kokate" userId="S::rutuja.kokate@sjsu.edu::910eb570-c434-487f-8038-cb7c2275438f" providerId="AD" clId="Web-{1ECBFD97-50C7-58D7-0594-C25B169F393A}" dt="2024-04-29T05:45:39.590" v="428" actId="20577"/>
          <ac:spMkLst>
            <pc:docMk/>
            <pc:sldMk cId="3699843915" sldId="260"/>
            <ac:spMk id="10" creationId="{24F49E64-C730-2038-6B15-5FC3BE7CAB5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Rutuja Ratan Kokate" userId="S::rutuja.kokate@sjsu.edu::910eb570-c434-487f-8038-cb7c2275438f" providerId="AD" clId="Web-{1ECBFD97-50C7-58D7-0594-C25B169F393A}" dt="2024-04-28T17:56:41.399" v="23"/>
              <pc2:cmMkLst xmlns:pc2="http://schemas.microsoft.com/office/powerpoint/2019/9/main/command">
                <pc:docMk/>
                <pc:sldMk cId="3699843915" sldId="260"/>
                <pc2:cmMk id="{965402B5-6E90-4D98-8C2D-3429BD61464A}"/>
              </pc2:cmMkLst>
            </pc226:cmChg>
          </p:ext>
        </pc:extLst>
      </pc:sldChg>
      <pc:sldChg chg="addSp delSp modSp ord delCm modCm">
        <pc:chgData name="Rutuja Ratan Kokate" userId="S::rutuja.kokate@sjsu.edu::910eb570-c434-487f-8038-cb7c2275438f" providerId="AD" clId="Web-{1ECBFD97-50C7-58D7-0594-C25B169F393A}" dt="2024-04-29T05:16:13.622" v="198"/>
        <pc:sldMkLst>
          <pc:docMk/>
          <pc:sldMk cId="3094395362" sldId="261"/>
        </pc:sldMkLst>
        <pc:picChg chg="add del mod">
          <ac:chgData name="Rutuja Ratan Kokate" userId="S::rutuja.kokate@sjsu.edu::910eb570-c434-487f-8038-cb7c2275438f" providerId="AD" clId="Web-{1ECBFD97-50C7-58D7-0594-C25B169F393A}" dt="2024-04-28T17:06:16.111" v="2"/>
          <ac:picMkLst>
            <pc:docMk/>
            <pc:sldMk cId="3094395362" sldId="261"/>
            <ac:picMk id="11" creationId="{40910273-E16C-8477-5DFC-13493AE5322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Rutuja Ratan Kokate" userId="S::rutuja.kokate@sjsu.edu::910eb570-c434-487f-8038-cb7c2275438f" providerId="AD" clId="Web-{1ECBFD97-50C7-58D7-0594-C25B169F393A}" dt="2024-04-28T17:55:50.242" v="21"/>
              <pc2:cmMkLst xmlns:pc2="http://schemas.microsoft.com/office/powerpoint/2019/9/main/command">
                <pc:docMk/>
                <pc:sldMk cId="3094395362" sldId="261"/>
                <pc2:cmMk id="{72305DAA-54B6-40CD-932C-0B9EF1A9BBB1}"/>
              </pc2:cmMkLst>
            </pc226:cmChg>
          </p:ext>
        </pc:extLst>
      </pc:sldChg>
      <pc:sldChg chg="modSp delCm modCm">
        <pc:chgData name="Rutuja Ratan Kokate" userId="S::rutuja.kokate@sjsu.edu::910eb570-c434-487f-8038-cb7c2275438f" providerId="AD" clId="Web-{1ECBFD97-50C7-58D7-0594-C25B169F393A}" dt="2024-04-28T17:56:49.259" v="25"/>
        <pc:sldMkLst>
          <pc:docMk/>
          <pc:sldMk cId="1869053178" sldId="264"/>
        </pc:sldMkLst>
        <pc:spChg chg="mod">
          <ac:chgData name="Rutuja Ratan Kokate" userId="S::rutuja.kokate@sjsu.edu::910eb570-c434-487f-8038-cb7c2275438f" providerId="AD" clId="Web-{1ECBFD97-50C7-58D7-0594-C25B169F393A}" dt="2024-04-28T17:11:16.288" v="18" actId="20577"/>
          <ac:spMkLst>
            <pc:docMk/>
            <pc:sldMk cId="1869053178" sldId="264"/>
            <ac:spMk id="8" creationId="{EF39D63D-FD12-9842-2034-07730364577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Rutuja Ratan Kokate" userId="S::rutuja.kokate@sjsu.edu::910eb570-c434-487f-8038-cb7c2275438f" providerId="AD" clId="Web-{1ECBFD97-50C7-58D7-0594-C25B169F393A}" dt="2024-04-28T17:56:49.259" v="25"/>
              <pc2:cmMkLst xmlns:pc2="http://schemas.microsoft.com/office/powerpoint/2019/9/main/command">
                <pc:docMk/>
                <pc:sldMk cId="1869053178" sldId="264"/>
                <pc2:cmMk id="{C417B398-439A-4450-B6A4-C1D0B4A9947F}"/>
              </pc2:cmMkLst>
            </pc226:cmChg>
          </p:ext>
        </pc:extLst>
      </pc:sldChg>
      <pc:sldChg chg="modSp">
        <pc:chgData name="Rutuja Ratan Kokate" userId="S::rutuja.kokate@sjsu.edu::910eb570-c434-487f-8038-cb7c2275438f" providerId="AD" clId="Web-{1ECBFD97-50C7-58D7-0594-C25B169F393A}" dt="2024-04-28T19:21:23.882" v="110" actId="20577"/>
        <pc:sldMkLst>
          <pc:docMk/>
          <pc:sldMk cId="2424644801" sldId="266"/>
        </pc:sldMkLst>
        <pc:spChg chg="mod">
          <ac:chgData name="Rutuja Ratan Kokate" userId="S::rutuja.kokate@sjsu.edu::910eb570-c434-487f-8038-cb7c2275438f" providerId="AD" clId="Web-{1ECBFD97-50C7-58D7-0594-C25B169F393A}" dt="2024-04-28T19:21:23.882" v="110" actId="20577"/>
          <ac:spMkLst>
            <pc:docMk/>
            <pc:sldMk cId="2424644801" sldId="266"/>
            <ac:spMk id="3" creationId="{A1809C29-6978-FE68-CB64-91C6D5CE8B1A}"/>
          </ac:spMkLst>
        </pc:spChg>
      </pc:sldChg>
      <pc:sldChg chg="del">
        <pc:chgData name="Rutuja Ratan Kokate" userId="S::rutuja.kokate@sjsu.edu::910eb570-c434-487f-8038-cb7c2275438f" providerId="AD" clId="Web-{1ECBFD97-50C7-58D7-0594-C25B169F393A}" dt="2024-04-28T19:05:04.059" v="89"/>
        <pc:sldMkLst>
          <pc:docMk/>
          <pc:sldMk cId="939971659" sldId="267"/>
        </pc:sldMkLst>
      </pc:sldChg>
      <pc:sldChg chg="del">
        <pc:chgData name="Rutuja Ratan Kokate" userId="S::rutuja.kokate@sjsu.edu::910eb570-c434-487f-8038-cb7c2275438f" providerId="AD" clId="Web-{1ECBFD97-50C7-58D7-0594-C25B169F393A}" dt="2024-04-28T19:05:07.091" v="90"/>
        <pc:sldMkLst>
          <pc:docMk/>
          <pc:sldMk cId="3543493103" sldId="268"/>
        </pc:sldMkLst>
      </pc:sldChg>
      <pc:sldChg chg="del">
        <pc:chgData name="Rutuja Ratan Kokate" userId="S::rutuja.kokate@sjsu.edu::910eb570-c434-487f-8038-cb7c2275438f" providerId="AD" clId="Web-{1ECBFD97-50C7-58D7-0594-C25B169F393A}" dt="2024-04-28T19:05:10.513" v="91"/>
        <pc:sldMkLst>
          <pc:docMk/>
          <pc:sldMk cId="3403441202" sldId="269"/>
        </pc:sldMkLst>
      </pc:sldChg>
      <pc:sldChg chg="del">
        <pc:chgData name="Rutuja Ratan Kokate" userId="S::rutuja.kokate@sjsu.edu::910eb570-c434-487f-8038-cb7c2275438f" providerId="AD" clId="Web-{1ECBFD97-50C7-58D7-0594-C25B169F393A}" dt="2024-04-28T19:05:13.872" v="92"/>
        <pc:sldMkLst>
          <pc:docMk/>
          <pc:sldMk cId="63417893" sldId="270"/>
        </pc:sldMkLst>
      </pc:sldChg>
      <pc:sldChg chg="addSp delSp modSp mod setBg">
        <pc:chgData name="Rutuja Ratan Kokate" userId="S::rutuja.kokate@sjsu.edu::910eb570-c434-487f-8038-cb7c2275438f" providerId="AD" clId="Web-{1ECBFD97-50C7-58D7-0594-C25B169F393A}" dt="2024-04-29T05:26:16.089" v="291" actId="20577"/>
        <pc:sldMkLst>
          <pc:docMk/>
          <pc:sldMk cId="407084258" sldId="271"/>
        </pc:sldMkLst>
        <pc:spChg chg="mod">
          <ac:chgData name="Rutuja Ratan Kokate" userId="S::rutuja.kokate@sjsu.edu::910eb570-c434-487f-8038-cb7c2275438f" providerId="AD" clId="Web-{1ECBFD97-50C7-58D7-0594-C25B169F393A}" dt="2024-04-29T05:26:16.089" v="291" actId="20577"/>
          <ac:spMkLst>
            <pc:docMk/>
            <pc:sldMk cId="407084258" sldId="271"/>
            <ac:spMk id="2" creationId="{035E5BB8-BCE3-A1B0-72AB-273FC0A4C29E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8T23:56:03.678" v="159"/>
          <ac:spMkLst>
            <pc:docMk/>
            <pc:sldMk cId="407084258" sldId="271"/>
            <ac:spMk id="8" creationId="{33E4C9CF-B4E0-EFAF-F803-F5873BDDC5A4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8T23:56:03.678" v="159"/>
          <ac:spMkLst>
            <pc:docMk/>
            <pc:sldMk cId="407084258" sldId="271"/>
            <ac:spMk id="11" creationId="{A0C33BFA-65DC-4FFB-B2E4-AC8BB5F506A0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20:38.191" v="234"/>
          <ac:spMkLst>
            <pc:docMk/>
            <pc:sldMk cId="407084258" sldId="271"/>
            <ac:spMk id="17" creationId="{51461CB7-62ED-4795-A634-D387EE9C446C}"/>
          </ac:spMkLst>
        </pc:spChg>
        <pc:spChg chg="add del mod">
          <ac:chgData name="Rutuja Ratan Kokate" userId="S::rutuja.kokate@sjsu.edu::910eb570-c434-487f-8038-cb7c2275438f" providerId="AD" clId="Web-{1ECBFD97-50C7-58D7-0594-C25B169F393A}" dt="2024-04-29T05:21:00.488" v="235"/>
          <ac:spMkLst>
            <pc:docMk/>
            <pc:sldMk cId="407084258" sldId="271"/>
            <ac:spMk id="19" creationId="{8C40BEB2-ACB5-68D5-978D-4D3C4D4E6EED}"/>
          </ac:spMkLst>
        </pc:spChg>
        <pc:spChg chg="add">
          <ac:chgData name="Rutuja Ratan Kokate" userId="S::rutuja.kokate@sjsu.edu::910eb570-c434-487f-8038-cb7c2275438f" providerId="AD" clId="Web-{1ECBFD97-50C7-58D7-0594-C25B169F393A}" dt="2024-04-29T05:20:38.191" v="234"/>
          <ac:spMkLst>
            <pc:docMk/>
            <pc:sldMk cId="407084258" sldId="271"/>
            <ac:spMk id="25" creationId="{8D6085F8-E39B-486C-B9B4-19F5C608E559}"/>
          </ac:spMkLst>
        </pc:spChg>
        <pc:picChg chg="mod">
          <ac:chgData name="Rutuja Ratan Kokate" userId="S::rutuja.kokate@sjsu.edu::910eb570-c434-487f-8038-cb7c2275438f" providerId="AD" clId="Web-{1ECBFD97-50C7-58D7-0594-C25B169F393A}" dt="2024-04-29T05:21:53.411" v="254" actId="14100"/>
          <ac:picMkLst>
            <pc:docMk/>
            <pc:sldMk cId="407084258" sldId="271"/>
            <ac:picMk id="4" creationId="{38BC164B-681B-C7EA-8B55-956C7979F4BE}"/>
          </ac:picMkLst>
        </pc:picChg>
        <pc:picChg chg="add mod">
          <ac:chgData name="Rutuja Ratan Kokate" userId="S::rutuja.kokate@sjsu.edu::910eb570-c434-487f-8038-cb7c2275438f" providerId="AD" clId="Web-{1ECBFD97-50C7-58D7-0594-C25B169F393A}" dt="2024-04-29T05:21:57.864" v="255" actId="14100"/>
          <ac:picMkLst>
            <pc:docMk/>
            <pc:sldMk cId="407084258" sldId="271"/>
            <ac:picMk id="5" creationId="{8C355613-9865-75DB-FA5D-C9E7C0096841}"/>
          </ac:picMkLst>
        </pc:picChg>
        <pc:cxnChg chg="add mod">
          <ac:chgData name="Rutuja Ratan Kokate" userId="S::rutuja.kokate@sjsu.edu::910eb570-c434-487f-8038-cb7c2275438f" providerId="AD" clId="Web-{1ECBFD97-50C7-58D7-0594-C25B169F393A}" dt="2024-04-29T05:24:59.712" v="273" actId="14100"/>
          <ac:cxnSpMkLst>
            <pc:docMk/>
            <pc:sldMk cId="407084258" sldId="271"/>
            <ac:cxnSpMk id="6" creationId="{CDACB4BC-1FDD-DF43-B1C1-7A725BC34B25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8T23:56:03.678" v="159"/>
          <ac:cxnSpMkLst>
            <pc:docMk/>
            <pc:sldMk cId="407084258" sldId="271"/>
            <ac:cxnSpMk id="13" creationId="{5FF6D07E-E30A-4611-BD68-97C5DFBE9EEC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8T23:56:03.678" v="159"/>
          <ac:cxnSpMkLst>
            <pc:docMk/>
            <pc:sldMk cId="407084258" sldId="271"/>
            <ac:cxnSpMk id="15" creationId="{A817D951-B5F3-40CD-8677-E844CCB4BA24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20:38.191" v="234"/>
          <ac:cxnSpMkLst>
            <pc:docMk/>
            <pc:sldMk cId="407084258" sldId="271"/>
            <ac:cxnSpMk id="18" creationId="{5BB41ABC-012E-4DF8-A240-44161B32BBB3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20:38.191" v="234"/>
          <ac:cxnSpMkLst>
            <pc:docMk/>
            <pc:sldMk cId="407084258" sldId="271"/>
            <ac:cxnSpMk id="20" creationId="{B5854327-44B3-47A2-891B-0580ACB56B55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20:38.191" v="234"/>
          <ac:cxnSpMkLst>
            <pc:docMk/>
            <pc:sldMk cId="407084258" sldId="271"/>
            <ac:cxnSpMk id="27" creationId="{20E81896-F236-4624-A5A5-7B6B1EBD705F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20:38.191" v="234"/>
          <ac:cxnSpMkLst>
            <pc:docMk/>
            <pc:sldMk cId="407084258" sldId="271"/>
            <ac:cxnSpMk id="29" creationId="{7517EBED-CD23-46F7-9944-921247CA8A44}"/>
          </ac:cxnSpMkLst>
        </pc:cxnChg>
      </pc:sldChg>
      <pc:sldChg chg="addSp delSp modSp ord">
        <pc:chgData name="Rutuja Ratan Kokate" userId="S::rutuja.kokate@sjsu.edu::910eb570-c434-487f-8038-cb7c2275438f" providerId="AD" clId="Web-{1ECBFD97-50C7-58D7-0594-C25B169F393A}" dt="2024-04-29T05:43:51.713" v="423" actId="20577"/>
        <pc:sldMkLst>
          <pc:docMk/>
          <pc:sldMk cId="1066439391" sldId="273"/>
        </pc:sldMkLst>
        <pc:spChg chg="mod">
          <ac:chgData name="Rutuja Ratan Kokate" userId="S::rutuja.kokate@sjsu.edu::910eb570-c434-487f-8038-cb7c2275438f" providerId="AD" clId="Web-{1ECBFD97-50C7-58D7-0594-C25B169F393A}" dt="2024-04-29T05:43:51.713" v="423" actId="20577"/>
          <ac:spMkLst>
            <pc:docMk/>
            <pc:sldMk cId="1066439391" sldId="273"/>
            <ac:spMk id="2" creationId="{B2A848B7-B817-5A90-8E9A-08106A7B20F6}"/>
          </ac:spMkLst>
        </pc:spChg>
        <pc:spChg chg="add mod">
          <ac:chgData name="Rutuja Ratan Kokate" userId="S::rutuja.kokate@sjsu.edu::910eb570-c434-487f-8038-cb7c2275438f" providerId="AD" clId="Web-{1ECBFD97-50C7-58D7-0594-C25B169F393A}" dt="2024-04-29T05:42:40.190" v="372"/>
          <ac:spMkLst>
            <pc:docMk/>
            <pc:sldMk cId="1066439391" sldId="273"/>
            <ac:spMk id="5" creationId="{B961A86F-F35B-FDEC-35FF-9EBA0281132D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42:40.190" v="372"/>
          <ac:spMkLst>
            <pc:docMk/>
            <pc:sldMk cId="1066439391" sldId="273"/>
            <ac:spMk id="16" creationId="{392E3D94-E644-0E4D-6D97-9C9E97188E43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42:40.190" v="372"/>
          <ac:spMkLst>
            <pc:docMk/>
            <pc:sldMk cId="1066439391" sldId="273"/>
            <ac:spMk id="47" creationId="{E5101733-A021-44D6-BE4E-2D908CFF54EA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42:40.190" v="372"/>
          <ac:spMkLst>
            <pc:docMk/>
            <pc:sldMk cId="1066439391" sldId="273"/>
            <ac:spMk id="55" creationId="{4B7B51F0-B802-42C9-AF45-A860F95517A9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42:40.190" v="372"/>
          <ac:spMkLst>
            <pc:docMk/>
            <pc:sldMk cId="1066439391" sldId="273"/>
            <ac:spMk id="57" creationId="{C5258B9E-C015-412F-9B81-E40D361E9D99}"/>
          </ac:spMkLst>
        </pc:spChg>
        <pc:picChg chg="del">
          <ac:chgData name="Rutuja Ratan Kokate" userId="S::rutuja.kokate@sjsu.edu::910eb570-c434-487f-8038-cb7c2275438f" providerId="AD" clId="Web-{1ECBFD97-50C7-58D7-0594-C25B169F393A}" dt="2024-04-29T05:40:56.891" v="292"/>
          <ac:picMkLst>
            <pc:docMk/>
            <pc:sldMk cId="1066439391" sldId="273"/>
            <ac:picMk id="4" creationId="{BF2B0220-B806-F92F-BD79-DB555C20CF28}"/>
          </ac:picMkLst>
        </pc:picChg>
        <pc:picChg chg="add del">
          <ac:chgData name="Rutuja Ratan Kokate" userId="S::rutuja.kokate@sjsu.edu::910eb570-c434-487f-8038-cb7c2275438f" providerId="AD" clId="Web-{1ECBFD97-50C7-58D7-0594-C25B169F393A}" dt="2024-04-29T05:42:40.190" v="372"/>
          <ac:picMkLst>
            <pc:docMk/>
            <pc:sldMk cId="1066439391" sldId="273"/>
            <ac:picMk id="51" creationId="{43BA5531-D35D-8804-D088-257ACDD288B3}"/>
          </ac:picMkLst>
        </pc:picChg>
        <pc:cxnChg chg="add del">
          <ac:chgData name="Rutuja Ratan Kokate" userId="S::rutuja.kokate@sjsu.edu::910eb570-c434-487f-8038-cb7c2275438f" providerId="AD" clId="Web-{1ECBFD97-50C7-58D7-0594-C25B169F393A}" dt="2024-04-29T05:42:40.190" v="372"/>
          <ac:cxnSpMkLst>
            <pc:docMk/>
            <pc:sldMk cId="1066439391" sldId="273"/>
            <ac:cxnSpMk id="45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2:40.190" v="372"/>
          <ac:cxnSpMkLst>
            <pc:docMk/>
            <pc:sldMk cId="1066439391" sldId="273"/>
            <ac:cxnSpMk id="46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2:40.190" v="372"/>
          <ac:cxnSpMkLst>
            <pc:docMk/>
            <pc:sldMk cId="1066439391" sldId="273"/>
            <ac:cxnSpMk id="48" creationId="{6F4598CC-172A-48F9-9A7C-3E3E635F6C17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2:40.190" v="372"/>
          <ac:cxnSpMkLst>
            <pc:docMk/>
            <pc:sldMk cId="1066439391" sldId="273"/>
            <ac:cxnSpMk id="49" creationId="{587A0454-7A54-450D-9B36-0C5378D020A9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2:40.190" v="372"/>
          <ac:cxnSpMkLst>
            <pc:docMk/>
            <pc:sldMk cId="1066439391" sldId="273"/>
            <ac:cxnSpMk id="59" creationId="{814332FE-82B3-4EC0-8568-D8763144029E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2:40.190" v="372"/>
          <ac:cxnSpMkLst>
            <pc:docMk/>
            <pc:sldMk cId="1066439391" sldId="273"/>
            <ac:cxnSpMk id="61" creationId="{7B5E59FA-8FDE-43F6-BEAF-F8D715BA5501}"/>
          </ac:cxnSpMkLst>
        </pc:cxnChg>
      </pc:sldChg>
      <pc:sldChg chg="addSp delSp modSp mod setBg modCm">
        <pc:chgData name="Rutuja Ratan Kokate" userId="S::rutuja.kokate@sjsu.edu::910eb570-c434-487f-8038-cb7c2275438f" providerId="AD" clId="Web-{1ECBFD97-50C7-58D7-0594-C25B169F393A}" dt="2024-04-29T05:49:15.877" v="488"/>
        <pc:sldMkLst>
          <pc:docMk/>
          <pc:sldMk cId="4270677460" sldId="275"/>
        </pc:sldMkLst>
        <pc:spChg chg="mod">
          <ac:chgData name="Rutuja Ratan Kokate" userId="S::rutuja.kokate@sjsu.edu::910eb570-c434-487f-8038-cb7c2275438f" providerId="AD" clId="Web-{1ECBFD97-50C7-58D7-0594-C25B169F393A}" dt="2024-04-29T05:49:15.877" v="488"/>
          <ac:spMkLst>
            <pc:docMk/>
            <pc:sldMk cId="4270677460" sldId="275"/>
            <ac:spMk id="2" creationId="{2CE55033-6405-950C-679B-8DA92FFD26DB}"/>
          </ac:spMkLst>
        </pc:spChg>
        <pc:spChg chg="del mod">
          <ac:chgData name="Rutuja Ratan Kokate" userId="S::rutuja.kokate@sjsu.edu::910eb570-c434-487f-8038-cb7c2275438f" providerId="AD" clId="Web-{1ECBFD97-50C7-58D7-0594-C25B169F393A}" dt="2024-04-28T18:02:55.911" v="30"/>
          <ac:spMkLst>
            <pc:docMk/>
            <pc:sldMk cId="4270677460" sldId="275"/>
            <ac:spMk id="3" creationId="{B3438DF1-28EE-A61E-AC6D-F3C9C4EDDF48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49:15.877" v="488"/>
          <ac:spMkLst>
            <pc:docMk/>
            <pc:sldMk cId="4270677460" sldId="275"/>
            <ac:spMk id="9" creationId="{5B957CFC-E9B2-4BC8-BD75-9F3B5E33885A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49:15.877" v="488"/>
          <ac:spMkLst>
            <pc:docMk/>
            <pc:sldMk cId="4270677460" sldId="275"/>
            <ac:spMk id="18" creationId="{5B957CFC-E9B2-4BC8-BD75-9F3B5E33885A}"/>
          </ac:spMkLst>
        </pc:spChg>
        <pc:graphicFrameChg chg="add mod modGraphic">
          <ac:chgData name="Rutuja Ratan Kokate" userId="S::rutuja.kokate@sjsu.edu::910eb570-c434-487f-8038-cb7c2275438f" providerId="AD" clId="Web-{1ECBFD97-50C7-58D7-0594-C25B169F393A}" dt="2024-04-29T05:49:15.877" v="488"/>
          <ac:graphicFrameMkLst>
            <pc:docMk/>
            <pc:sldMk cId="4270677460" sldId="275"/>
            <ac:graphicFrameMk id="5" creationId="{7EC645EE-F712-A3D8-F895-AF62FD05711C}"/>
          </ac:graphicFrameMkLst>
        </pc:graphicFrameChg>
        <pc:cxnChg chg="add del">
          <ac:chgData name="Rutuja Ratan Kokate" userId="S::rutuja.kokate@sjsu.edu::910eb570-c434-487f-8038-cb7c2275438f" providerId="AD" clId="Web-{1ECBFD97-50C7-58D7-0594-C25B169F393A}" dt="2024-04-29T05:49:15.877" v="488"/>
          <ac:cxnSpMkLst>
            <pc:docMk/>
            <pc:sldMk cId="4270677460" sldId="275"/>
            <ac:cxnSpMk id="11" creationId="{7F784426-8AB9-43C9-8340-281290602DE8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9:15.877" v="488"/>
          <ac:cxnSpMkLst>
            <pc:docMk/>
            <pc:sldMk cId="4270677460" sldId="275"/>
            <ac:cxnSpMk id="13" creationId="{0B96E92E-4D99-41CA-848E-4028B6DA2616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9:15.877" v="488"/>
          <ac:cxnSpMkLst>
            <pc:docMk/>
            <pc:sldMk cId="4270677460" sldId="275"/>
            <ac:cxnSpMk id="20" creationId="{7F784426-8AB9-43C9-8340-281290602DE8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49:15.877" v="488"/>
          <ac:cxnSpMkLst>
            <pc:docMk/>
            <pc:sldMk cId="4270677460" sldId="275"/>
            <ac:cxnSpMk id="22" creationId="{0B96E92E-4D99-41CA-848E-4028B6DA261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Rutuja Ratan Kokate" userId="S::rutuja.kokate@sjsu.edu::910eb570-c434-487f-8038-cb7c2275438f" providerId="AD" clId="Web-{1ECBFD97-50C7-58D7-0594-C25B169F393A}" dt="2024-04-28T22:39:29.592" v="114"/>
              <pc2:cmMkLst xmlns:pc2="http://schemas.microsoft.com/office/powerpoint/2019/9/main/command">
                <pc:docMk/>
                <pc:sldMk cId="4270677460" sldId="275"/>
                <pc2:cmMk id="{660ED2B2-1FC3-49DB-BFF8-DAFE27A5C099}"/>
              </pc2:cmMkLst>
              <pc226:cmRplyChg chg="add">
                <pc226:chgData name="Rutuja Ratan Kokate" userId="S::rutuja.kokate@sjsu.edu::910eb570-c434-487f-8038-cb7c2275438f" providerId="AD" clId="Web-{1ECBFD97-50C7-58D7-0594-C25B169F393A}" dt="2024-04-28T22:39:29.592" v="114"/>
                <pc2:cmRplyMkLst xmlns:pc2="http://schemas.microsoft.com/office/powerpoint/2019/9/main/command">
                  <pc:docMk/>
                  <pc:sldMk cId="4270677460" sldId="275"/>
                  <pc2:cmMk id="{660ED2B2-1FC3-49DB-BFF8-DAFE27A5C099}"/>
                  <pc2:cmRplyMk id="{4A417372-F23A-45D5-A90B-BE22D1A98984}"/>
                </pc2:cmRplyMkLst>
              </pc226:cmRplyChg>
            </pc226:cmChg>
          </p:ext>
        </pc:extLst>
      </pc:sldChg>
      <pc:sldChg chg="del">
        <pc:chgData name="Rutuja Ratan Kokate" userId="S::rutuja.kokate@sjsu.edu::910eb570-c434-487f-8038-cb7c2275438f" providerId="AD" clId="Web-{1ECBFD97-50C7-58D7-0594-C25B169F393A}" dt="2024-04-28T23:56:55.539" v="161"/>
        <pc:sldMkLst>
          <pc:docMk/>
          <pc:sldMk cId="646110094" sldId="278"/>
        </pc:sldMkLst>
      </pc:sldChg>
      <pc:sldChg chg="addSp delSp modSp del mod setBg">
        <pc:chgData name="Rutuja Ratan Kokate" userId="S::rutuja.kokate@sjsu.edu::910eb570-c434-487f-8038-cb7c2275438f" providerId="AD" clId="Web-{1ECBFD97-50C7-58D7-0594-C25B169F393A}" dt="2024-04-29T05:23:06.913" v="265"/>
        <pc:sldMkLst>
          <pc:docMk/>
          <pc:sldMk cId="1084935401" sldId="279"/>
        </pc:sldMkLst>
        <pc:spChg chg="mod">
          <ac:chgData name="Rutuja Ratan Kokate" userId="S::rutuja.kokate@sjsu.edu::910eb570-c434-487f-8038-cb7c2275438f" providerId="AD" clId="Web-{1ECBFD97-50C7-58D7-0594-C25B169F393A}" dt="2024-04-29T05:21:39.348" v="247" actId="20577"/>
          <ac:spMkLst>
            <pc:docMk/>
            <pc:sldMk cId="1084935401" sldId="279"/>
            <ac:spMk id="2" creationId="{545D6CD7-9C8D-D6E8-D4D2-8A3BAC7EC0D6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18:00.265" v="231"/>
          <ac:spMkLst>
            <pc:docMk/>
            <pc:sldMk cId="1084935401" sldId="279"/>
            <ac:spMk id="8" creationId="{CFF2DC31-D48C-7A13-D774-62B9A5F33500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18:00.265" v="231"/>
          <ac:spMkLst>
            <pc:docMk/>
            <pc:sldMk cId="1084935401" sldId="279"/>
            <ac:spMk id="11" creationId="{5F2D5967-D287-4BDA-8914-854D6EC8A938}"/>
          </ac:spMkLst>
        </pc:spChg>
        <pc:spChg chg="add">
          <ac:chgData name="Rutuja Ratan Kokate" userId="S::rutuja.kokate@sjsu.edu::910eb570-c434-487f-8038-cb7c2275438f" providerId="AD" clId="Web-{1ECBFD97-50C7-58D7-0594-C25B169F393A}" dt="2024-04-29T05:18:00.281" v="232"/>
          <ac:spMkLst>
            <pc:docMk/>
            <pc:sldMk cId="1084935401" sldId="279"/>
            <ac:spMk id="17" creationId="{51461CB7-62ED-4795-A634-D387EE9C446C}"/>
          </ac:spMkLst>
        </pc:spChg>
        <pc:spChg chg="add">
          <ac:chgData name="Rutuja Ratan Kokate" userId="S::rutuja.kokate@sjsu.edu::910eb570-c434-487f-8038-cb7c2275438f" providerId="AD" clId="Web-{1ECBFD97-50C7-58D7-0594-C25B169F393A}" dt="2024-04-29T05:18:00.281" v="232"/>
          <ac:spMkLst>
            <pc:docMk/>
            <pc:sldMk cId="1084935401" sldId="279"/>
            <ac:spMk id="19" creationId="{91678294-BE1B-4E65-7591-98AF6E031757}"/>
          </ac:spMkLst>
        </pc:spChg>
        <pc:picChg chg="mod">
          <ac:chgData name="Rutuja Ratan Kokate" userId="S::rutuja.kokate@sjsu.edu::910eb570-c434-487f-8038-cb7c2275438f" providerId="AD" clId="Web-{1ECBFD97-50C7-58D7-0594-C25B169F393A}" dt="2024-04-29T05:18:00.281" v="232"/>
          <ac:picMkLst>
            <pc:docMk/>
            <pc:sldMk cId="1084935401" sldId="279"/>
            <ac:picMk id="4" creationId="{06162E0F-DAA5-1CEB-A1AF-ADC9174E1B68}"/>
          </ac:picMkLst>
        </pc:picChg>
        <pc:cxnChg chg="add del">
          <ac:chgData name="Rutuja Ratan Kokate" userId="S::rutuja.kokate@sjsu.edu::910eb570-c434-487f-8038-cb7c2275438f" providerId="AD" clId="Web-{1ECBFD97-50C7-58D7-0594-C25B169F393A}" dt="2024-04-29T05:18:00.265" v="231"/>
          <ac:cxnSpMkLst>
            <pc:docMk/>
            <pc:sldMk cId="1084935401" sldId="279"/>
            <ac:cxnSpMk id="13" creationId="{2F538056-4BE2-4156-9522-75617E95FECA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18:00.265" v="231"/>
          <ac:cxnSpMkLst>
            <pc:docMk/>
            <pc:sldMk cId="1084935401" sldId="279"/>
            <ac:cxnSpMk id="15" creationId="{7340FC25-B92B-49CA-9B3B-580CCD12F3F3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18:00.281" v="232"/>
          <ac:cxnSpMkLst>
            <pc:docMk/>
            <pc:sldMk cId="1084935401" sldId="279"/>
            <ac:cxnSpMk id="18" creationId="{5BB41ABC-012E-4DF8-A240-44161B32BBB3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18:00.281" v="232"/>
          <ac:cxnSpMkLst>
            <pc:docMk/>
            <pc:sldMk cId="1084935401" sldId="279"/>
            <ac:cxnSpMk id="20" creationId="{B5854327-44B3-47A2-891B-0580ACB56B55}"/>
          </ac:cxnSpMkLst>
        </pc:cxnChg>
      </pc:sldChg>
      <pc:sldChg chg="addSp delSp modSp new mod setBg">
        <pc:chgData name="Rutuja Ratan Kokate" userId="S::rutuja.kokate@sjsu.edu::910eb570-c434-487f-8038-cb7c2275438f" providerId="AD" clId="Web-{1ECBFD97-50C7-58D7-0594-C25B169F393A}" dt="2024-04-29T05:17:35.515" v="229" actId="20577"/>
        <pc:sldMkLst>
          <pc:docMk/>
          <pc:sldMk cId="2091009828" sldId="282"/>
        </pc:sldMkLst>
        <pc:spChg chg="mod">
          <ac:chgData name="Rutuja Ratan Kokate" userId="S::rutuja.kokate@sjsu.edu::910eb570-c434-487f-8038-cb7c2275438f" providerId="AD" clId="Web-{1ECBFD97-50C7-58D7-0594-C25B169F393A}" dt="2024-04-29T05:17:35.515" v="229" actId="20577"/>
          <ac:spMkLst>
            <pc:docMk/>
            <pc:sldMk cId="2091009828" sldId="282"/>
            <ac:spMk id="2" creationId="{C68538C3-5303-C83A-8416-A5FB76FF9D59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17:17.858" v="218"/>
          <ac:spMkLst>
            <pc:docMk/>
            <pc:sldMk cId="2091009828" sldId="282"/>
            <ac:spMk id="3" creationId="{FB65C26E-DBA6-06A9-555A-7836EDA16D3D}"/>
          </ac:spMkLst>
        </pc:spChg>
        <pc:spChg chg="add del">
          <ac:chgData name="Rutuja Ratan Kokate" userId="S::rutuja.kokate@sjsu.edu::910eb570-c434-487f-8038-cb7c2275438f" providerId="AD" clId="Web-{1ECBFD97-50C7-58D7-0594-C25B169F393A}" dt="2024-04-29T05:17:17.842" v="217"/>
          <ac:spMkLst>
            <pc:docMk/>
            <pc:sldMk cId="2091009828" sldId="282"/>
            <ac:spMk id="14" creationId="{8B5574CB-8151-4554-B056-B76C1AA8A7DB}"/>
          </ac:spMkLst>
        </pc:spChg>
        <pc:spChg chg="add">
          <ac:chgData name="Rutuja Ratan Kokate" userId="S::rutuja.kokate@sjsu.edu::910eb570-c434-487f-8038-cb7c2275438f" providerId="AD" clId="Web-{1ECBFD97-50C7-58D7-0594-C25B169F393A}" dt="2024-04-29T05:17:17.858" v="218"/>
          <ac:spMkLst>
            <pc:docMk/>
            <pc:sldMk cId="2091009828" sldId="282"/>
            <ac:spMk id="22" creationId="{E5101733-A021-44D6-BE4E-2D908CFF54EA}"/>
          </ac:spMkLst>
        </pc:spChg>
        <pc:picChg chg="add del">
          <ac:chgData name="Rutuja Ratan Kokate" userId="S::rutuja.kokate@sjsu.edu::910eb570-c434-487f-8038-cb7c2275438f" providerId="AD" clId="Web-{1ECBFD97-50C7-58D7-0594-C25B169F393A}" dt="2024-04-29T05:17:17.842" v="217"/>
          <ac:picMkLst>
            <pc:docMk/>
            <pc:sldMk cId="2091009828" sldId="282"/>
            <ac:picMk id="7" creationId="{B7B79A66-FF7A-2E76-7432-CE0D2361BB6D}"/>
          </ac:picMkLst>
        </pc:picChg>
        <pc:picChg chg="add">
          <ac:chgData name="Rutuja Ratan Kokate" userId="S::rutuja.kokate@sjsu.edu::910eb570-c434-487f-8038-cb7c2275438f" providerId="AD" clId="Web-{1ECBFD97-50C7-58D7-0594-C25B169F393A}" dt="2024-04-29T05:17:17.858" v="218"/>
          <ac:picMkLst>
            <pc:docMk/>
            <pc:sldMk cId="2091009828" sldId="282"/>
            <ac:picMk id="24" creationId="{B3EBE339-BD99-8D06-EB6F-D55AA9B2B725}"/>
          </ac:picMkLst>
        </pc:picChg>
        <pc:cxnChg chg="add del">
          <ac:chgData name="Rutuja Ratan Kokate" userId="S::rutuja.kokate@sjsu.edu::910eb570-c434-487f-8038-cb7c2275438f" providerId="AD" clId="Web-{1ECBFD97-50C7-58D7-0594-C25B169F393A}" dt="2024-04-29T05:17:17.842" v="217"/>
          <ac:cxnSpMkLst>
            <pc:docMk/>
            <pc:sldMk cId="2091009828" sldId="282"/>
            <ac:cxnSpMk id="10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17:17.842" v="217"/>
          <ac:cxnSpMkLst>
            <pc:docMk/>
            <pc:sldMk cId="2091009828" sldId="282"/>
            <ac:cxnSpMk id="12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17:17.842" v="217"/>
          <ac:cxnSpMkLst>
            <pc:docMk/>
            <pc:sldMk cId="2091009828" sldId="282"/>
            <ac:cxnSpMk id="16" creationId="{6D3D073F-E673-426A-939F-C2C2C2ACE5B0}"/>
          </ac:cxnSpMkLst>
        </pc:cxnChg>
        <pc:cxnChg chg="add del">
          <ac:chgData name="Rutuja Ratan Kokate" userId="S::rutuja.kokate@sjsu.edu::910eb570-c434-487f-8038-cb7c2275438f" providerId="AD" clId="Web-{1ECBFD97-50C7-58D7-0594-C25B169F393A}" dt="2024-04-29T05:17:17.842" v="217"/>
          <ac:cxnSpMkLst>
            <pc:docMk/>
            <pc:sldMk cId="2091009828" sldId="282"/>
            <ac:cxnSpMk id="18" creationId="{91944536-E957-40BF-93E4-DAA5CA2730C3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17:17.858" v="218"/>
          <ac:cxnSpMkLst>
            <pc:docMk/>
            <pc:sldMk cId="2091009828" sldId="282"/>
            <ac:cxnSpMk id="20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17:17.858" v="218"/>
          <ac:cxnSpMkLst>
            <pc:docMk/>
            <pc:sldMk cId="2091009828" sldId="282"/>
            <ac:cxnSpMk id="21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17:17.858" v="218"/>
          <ac:cxnSpMkLst>
            <pc:docMk/>
            <pc:sldMk cId="2091009828" sldId="282"/>
            <ac:cxnSpMk id="23" creationId="{6F4598CC-172A-48F9-9A7C-3E3E635F6C17}"/>
          </ac:cxnSpMkLst>
        </pc:cxnChg>
        <pc:cxnChg chg="add">
          <ac:chgData name="Rutuja Ratan Kokate" userId="S::rutuja.kokate@sjsu.edu::910eb570-c434-487f-8038-cb7c2275438f" providerId="AD" clId="Web-{1ECBFD97-50C7-58D7-0594-C25B169F393A}" dt="2024-04-29T05:17:17.858" v="218"/>
          <ac:cxnSpMkLst>
            <pc:docMk/>
            <pc:sldMk cId="2091009828" sldId="282"/>
            <ac:cxnSpMk id="25" creationId="{587A0454-7A54-450D-9B36-0C5378D020A9}"/>
          </ac:cxnSpMkLst>
        </pc:cxnChg>
      </pc:sldChg>
    </pc:docChg>
  </pc:docChgLst>
  <pc:docChgLst>
    <pc:chgData name="Rutuja Ratan Kokate" userId="S::rutuja.kokate@sjsu.edu::910eb570-c434-487f-8038-cb7c2275438f" providerId="AD" clId="Web-{D75B8325-F4D8-10BD-4111-ED4BA34B829A}"/>
    <pc:docChg chg="modSld">
      <pc:chgData name="Rutuja Ratan Kokate" userId="S::rutuja.kokate@sjsu.edu::910eb570-c434-487f-8038-cb7c2275438f" providerId="AD" clId="Web-{D75B8325-F4D8-10BD-4111-ED4BA34B829A}" dt="2024-04-27T03:57:39.238" v="57" actId="20577"/>
      <pc:docMkLst>
        <pc:docMk/>
      </pc:docMkLst>
      <pc:sldChg chg="modSp">
        <pc:chgData name="Rutuja Ratan Kokate" userId="S::rutuja.kokate@sjsu.edu::910eb570-c434-487f-8038-cb7c2275438f" providerId="AD" clId="Web-{D75B8325-F4D8-10BD-4111-ED4BA34B829A}" dt="2024-04-27T03:57:39.238" v="57" actId="20577"/>
        <pc:sldMkLst>
          <pc:docMk/>
          <pc:sldMk cId="3699843915" sldId="260"/>
        </pc:sldMkLst>
        <pc:spChg chg="mod">
          <ac:chgData name="Rutuja Ratan Kokate" userId="S::rutuja.kokate@sjsu.edu::910eb570-c434-487f-8038-cb7c2275438f" providerId="AD" clId="Web-{D75B8325-F4D8-10BD-4111-ED4BA34B829A}" dt="2024-04-27T03:57:39.238" v="57" actId="20577"/>
          <ac:spMkLst>
            <pc:docMk/>
            <pc:sldMk cId="3699843915" sldId="260"/>
            <ac:spMk id="10" creationId="{24F49E64-C730-2038-6B15-5FC3BE7CAB51}"/>
          </ac:spMkLst>
        </pc:spChg>
      </pc:sldChg>
      <pc:sldChg chg="addSp delSp modSp">
        <pc:chgData name="Rutuja Ratan Kokate" userId="S::rutuja.kokate@sjsu.edu::910eb570-c434-487f-8038-cb7c2275438f" providerId="AD" clId="Web-{D75B8325-F4D8-10BD-4111-ED4BA34B829A}" dt="2024-04-27T03:54:22.966" v="41" actId="14100"/>
        <pc:sldMkLst>
          <pc:docMk/>
          <pc:sldMk cId="2424644801" sldId="266"/>
        </pc:sldMkLst>
        <pc:spChg chg="mod">
          <ac:chgData name="Rutuja Ratan Kokate" userId="S::rutuja.kokate@sjsu.edu::910eb570-c434-487f-8038-cb7c2275438f" providerId="AD" clId="Web-{D75B8325-F4D8-10BD-4111-ED4BA34B829A}" dt="2024-04-27T03:52:58.604" v="25"/>
          <ac:spMkLst>
            <pc:docMk/>
            <pc:sldMk cId="2424644801" sldId="266"/>
            <ac:spMk id="2" creationId="{17AB673B-A32B-4EE1-A35D-BA0D917E2819}"/>
          </ac:spMkLst>
        </pc:spChg>
        <pc:spChg chg="mod ord">
          <ac:chgData name="Rutuja Ratan Kokate" userId="S::rutuja.kokate@sjsu.edu::910eb570-c434-487f-8038-cb7c2275438f" providerId="AD" clId="Web-{D75B8325-F4D8-10BD-4111-ED4BA34B829A}" dt="2024-04-27T03:54:07.966" v="37"/>
          <ac:spMkLst>
            <pc:docMk/>
            <pc:sldMk cId="2424644801" sldId="266"/>
            <ac:spMk id="3" creationId="{A1809C29-6978-FE68-CB64-91C6D5CE8B1A}"/>
          </ac:spMkLst>
        </pc:spChg>
        <pc:spChg chg="add del">
          <ac:chgData name="Rutuja Ratan Kokate" userId="S::rutuja.kokate@sjsu.edu::910eb570-c434-487f-8038-cb7c2275438f" providerId="AD" clId="Web-{D75B8325-F4D8-10BD-4111-ED4BA34B829A}" dt="2024-04-27T03:52:58.604" v="25"/>
          <ac:spMkLst>
            <pc:docMk/>
            <pc:sldMk cId="2424644801" sldId="266"/>
            <ac:spMk id="10" creationId="{563C18A9-3F84-4083-BC63-C5C44FE2843A}"/>
          </ac:spMkLst>
        </pc:spChg>
        <pc:spChg chg="add del">
          <ac:chgData name="Rutuja Ratan Kokate" userId="S::rutuja.kokate@sjsu.edu::910eb570-c434-487f-8038-cb7c2275438f" providerId="AD" clId="Web-{D75B8325-F4D8-10BD-4111-ED4BA34B829A}" dt="2024-04-27T03:54:07.966" v="37"/>
          <ac:spMkLst>
            <pc:docMk/>
            <pc:sldMk cId="2424644801" sldId="266"/>
            <ac:spMk id="16" creationId="{5F2D5967-D287-4BDA-8914-854D6EC8A938}"/>
          </ac:spMkLst>
        </pc:spChg>
        <pc:spChg chg="add del">
          <ac:chgData name="Rutuja Ratan Kokate" userId="S::rutuja.kokate@sjsu.edu::910eb570-c434-487f-8038-cb7c2275438f" providerId="AD" clId="Web-{D75B8325-F4D8-10BD-4111-ED4BA34B829A}" dt="2024-04-27T03:52:54.495" v="24"/>
          <ac:spMkLst>
            <pc:docMk/>
            <pc:sldMk cId="2424644801" sldId="266"/>
            <ac:spMk id="19" creationId="{A0C33BFA-65DC-4FFB-B2E4-AC8BB5F506A0}"/>
          </ac:spMkLst>
        </pc:spChg>
        <pc:spChg chg="add del">
          <ac:chgData name="Rutuja Ratan Kokate" userId="S::rutuja.kokate@sjsu.edu::910eb570-c434-487f-8038-cb7c2275438f" providerId="AD" clId="Web-{D75B8325-F4D8-10BD-4111-ED4BA34B829A}" dt="2024-04-27T03:54:07.966" v="37"/>
          <ac:spMkLst>
            <pc:docMk/>
            <pc:sldMk cId="2424644801" sldId="266"/>
            <ac:spMk id="20" creationId="{5F2D5967-D287-4BDA-8914-854D6EC8A938}"/>
          </ac:spMkLst>
        </pc:spChg>
        <pc:picChg chg="add mod">
          <ac:chgData name="Rutuja Ratan Kokate" userId="S::rutuja.kokate@sjsu.edu::910eb570-c434-487f-8038-cb7c2275438f" providerId="AD" clId="Web-{D75B8325-F4D8-10BD-4111-ED4BA34B829A}" dt="2024-04-27T03:54:22.966" v="41" actId="14100"/>
          <ac:picMkLst>
            <pc:docMk/>
            <pc:sldMk cId="2424644801" sldId="266"/>
            <ac:picMk id="4" creationId="{33955A99-55A0-7755-F51A-3C190DFAE9E8}"/>
          </ac:picMkLst>
        </pc:picChg>
        <pc:picChg chg="del">
          <ac:chgData name="Rutuja Ratan Kokate" userId="S::rutuja.kokate@sjsu.edu::910eb570-c434-487f-8038-cb7c2275438f" providerId="AD" clId="Web-{D75B8325-F4D8-10BD-4111-ED4BA34B829A}" dt="2024-04-27T03:51:58.730" v="0"/>
          <ac:picMkLst>
            <pc:docMk/>
            <pc:sldMk cId="2424644801" sldId="266"/>
            <ac:picMk id="7" creationId="{AEE6F567-95C4-BC92-D6CA-AF699D811333}"/>
          </ac:picMkLst>
        </pc:picChg>
        <pc:cxnChg chg="add del">
          <ac:chgData name="Rutuja Ratan Kokate" userId="S::rutuja.kokate@sjsu.edu::910eb570-c434-487f-8038-cb7c2275438f" providerId="AD" clId="Web-{D75B8325-F4D8-10BD-4111-ED4BA34B829A}" dt="2024-04-27T03:52:58.604" v="25"/>
          <ac:cxnSpMkLst>
            <pc:docMk/>
            <pc:sldMk cId="2424644801" sldId="266"/>
            <ac:cxnSpMk id="12" creationId="{13C2E3E6-EA6C-40C1-8196-9E8691274F77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2:58.604" v="25"/>
          <ac:cxnSpMkLst>
            <pc:docMk/>
            <pc:sldMk cId="2424644801" sldId="266"/>
            <ac:cxnSpMk id="14" creationId="{3EE0E5CC-C40E-4EC4-8C9B-0CBB46A7CA1D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4:07.966" v="37"/>
          <ac:cxnSpMkLst>
            <pc:docMk/>
            <pc:sldMk cId="2424644801" sldId="266"/>
            <ac:cxnSpMk id="17" creationId="{2F538056-4BE2-4156-9522-75617E95FECA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4:07.966" v="37"/>
          <ac:cxnSpMkLst>
            <pc:docMk/>
            <pc:sldMk cId="2424644801" sldId="266"/>
            <ac:cxnSpMk id="18" creationId="{7340FC25-B92B-49CA-9B3B-580CCD12F3F3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2:54.495" v="24"/>
          <ac:cxnSpMkLst>
            <pc:docMk/>
            <pc:sldMk cId="2424644801" sldId="266"/>
            <ac:cxnSpMk id="21" creationId="{5FF6D07E-E30A-4611-BD68-97C5DFBE9EEC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2:54.495" v="24"/>
          <ac:cxnSpMkLst>
            <pc:docMk/>
            <pc:sldMk cId="2424644801" sldId="266"/>
            <ac:cxnSpMk id="23" creationId="{A817D951-B5F3-40CD-8677-E844CCB4BA24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4:07.966" v="37"/>
          <ac:cxnSpMkLst>
            <pc:docMk/>
            <pc:sldMk cId="2424644801" sldId="266"/>
            <ac:cxnSpMk id="25" creationId="{2F538056-4BE2-4156-9522-75617E95FECA}"/>
          </ac:cxnSpMkLst>
        </pc:cxnChg>
        <pc:cxnChg chg="add del">
          <ac:chgData name="Rutuja Ratan Kokate" userId="S::rutuja.kokate@sjsu.edu::910eb570-c434-487f-8038-cb7c2275438f" providerId="AD" clId="Web-{D75B8325-F4D8-10BD-4111-ED4BA34B829A}" dt="2024-04-27T03:54:07.966" v="37"/>
          <ac:cxnSpMkLst>
            <pc:docMk/>
            <pc:sldMk cId="2424644801" sldId="266"/>
            <ac:cxnSpMk id="27" creationId="{7340FC25-B92B-49CA-9B3B-580CCD12F3F3}"/>
          </ac:cxnSpMkLst>
        </pc:cxnChg>
      </pc:sldChg>
      <pc:sldChg chg="modSp">
        <pc:chgData name="Rutuja Ratan Kokate" userId="S::rutuja.kokate@sjsu.edu::910eb570-c434-487f-8038-cb7c2275438f" providerId="AD" clId="Web-{D75B8325-F4D8-10BD-4111-ED4BA34B829A}" dt="2024-04-27T03:55:14.014" v="48" actId="20577"/>
        <pc:sldMkLst>
          <pc:docMk/>
          <pc:sldMk cId="394354706" sldId="274"/>
        </pc:sldMkLst>
        <pc:spChg chg="mod">
          <ac:chgData name="Rutuja Ratan Kokate" userId="S::rutuja.kokate@sjsu.edu::910eb570-c434-487f-8038-cb7c2275438f" providerId="AD" clId="Web-{D75B8325-F4D8-10BD-4111-ED4BA34B829A}" dt="2024-04-27T03:55:14.014" v="48" actId="20577"/>
          <ac:spMkLst>
            <pc:docMk/>
            <pc:sldMk cId="394354706" sldId="274"/>
            <ac:spMk id="3" creationId="{E9DB711F-7DC8-3CB4-5701-F8E939BA9EA9}"/>
          </ac:spMkLst>
        </pc:spChg>
      </pc:sldChg>
    </pc:docChg>
  </pc:docChgLst>
  <pc:docChgLst>
    <pc:chgData name="Neha Bais Thakur" userId="S::neha.thakur@sjsu.edu::be9649a3-12d8-4ab9-bb9e-2a1e3b0fd4a5" providerId="AD" clId="Web-{1D2474C4-8164-E688-F505-BEEFE5877272}"/>
    <pc:docChg chg="modSld">
      <pc:chgData name="Neha Bais Thakur" userId="S::neha.thakur@sjsu.edu::be9649a3-12d8-4ab9-bb9e-2a1e3b0fd4a5" providerId="AD" clId="Web-{1D2474C4-8164-E688-F505-BEEFE5877272}" dt="2024-04-29T07:13:11.456" v="15"/>
      <pc:docMkLst>
        <pc:docMk/>
      </pc:docMkLst>
      <pc:sldChg chg="modSp">
        <pc:chgData name="Neha Bais Thakur" userId="S::neha.thakur@sjsu.edu::be9649a3-12d8-4ab9-bb9e-2a1e3b0fd4a5" providerId="AD" clId="Web-{1D2474C4-8164-E688-F505-BEEFE5877272}" dt="2024-04-29T07:13:11.456" v="15"/>
        <pc:sldMkLst>
          <pc:docMk/>
          <pc:sldMk cId="1066439391" sldId="273"/>
        </pc:sldMkLst>
        <pc:graphicFrameChg chg="mod modGraphic">
          <ac:chgData name="Neha Bais Thakur" userId="S::neha.thakur@sjsu.edu::be9649a3-12d8-4ab9-bb9e-2a1e3b0fd4a5" providerId="AD" clId="Web-{1D2474C4-8164-E688-F505-BEEFE5877272}" dt="2024-04-29T07:13:11.456" v="15"/>
          <ac:graphicFrameMkLst>
            <pc:docMk/>
            <pc:sldMk cId="1066439391" sldId="273"/>
            <ac:graphicFrameMk id="4" creationId="{8573A129-B390-95C7-A076-39D62EA7BDDC}"/>
          </ac:graphicFrameMkLst>
        </pc:graphicFrameChg>
      </pc:sldChg>
      <pc:sldChg chg="delCm">
        <pc:chgData name="Neha Bais Thakur" userId="S::neha.thakur@sjsu.edu::be9649a3-12d8-4ab9-bb9e-2a1e3b0fd4a5" providerId="AD" clId="Web-{1D2474C4-8164-E688-F505-BEEFE5877272}" dt="2024-04-29T02:50:36.064" v="1"/>
        <pc:sldMkLst>
          <pc:docMk/>
          <pc:sldMk cId="4270677460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Neha Bais Thakur" userId="S::neha.thakur@sjsu.edu::be9649a3-12d8-4ab9-bb9e-2a1e3b0fd4a5" providerId="AD" clId="Web-{1D2474C4-8164-E688-F505-BEEFE5877272}" dt="2024-04-29T02:50:36.064" v="1"/>
              <pc2:cmMkLst xmlns:pc2="http://schemas.microsoft.com/office/powerpoint/2019/9/main/command">
                <pc:docMk/>
                <pc:sldMk cId="4270677460" sldId="275"/>
                <pc2:cmMk id="{660ED2B2-1FC3-49DB-BFF8-DAFE27A5C099}"/>
              </pc2:cmMkLst>
            </pc226:cmChg>
            <pc226:cmChg xmlns:pc226="http://schemas.microsoft.com/office/powerpoint/2022/06/main/command" chg="del">
              <pc226:chgData name="Neha Bais Thakur" userId="S::neha.thakur@sjsu.edu::be9649a3-12d8-4ab9-bb9e-2a1e3b0fd4a5" providerId="AD" clId="Web-{1D2474C4-8164-E688-F505-BEEFE5877272}" dt="2024-04-29T02:50:33.673" v="0"/>
              <pc2:cmMkLst xmlns:pc2="http://schemas.microsoft.com/office/powerpoint/2019/9/main/command">
                <pc:docMk/>
                <pc:sldMk cId="4270677460" sldId="275"/>
                <pc2:cmMk id="{793522CC-4469-4150-B7E2-64A5A83BF413}"/>
              </pc2:cmMkLst>
            </pc226:cmChg>
          </p:ext>
        </pc:extLst>
      </pc:sldChg>
    </pc:docChg>
  </pc:docChgLst>
  <pc:docChgLst>
    <pc:chgData name="Saumya Varshney" userId="S::saumya.varshney@sjsu.edu::001bbee2-de8d-466b-8131-0ec0f1cbf3e3" providerId="AD" clId="Web-{4607C2C3-31BC-0B31-F49E-C90C720BA48B}"/>
    <pc:docChg chg="sldOrd">
      <pc:chgData name="Saumya Varshney" userId="S::saumya.varshney@sjsu.edu::001bbee2-de8d-466b-8131-0ec0f1cbf3e3" providerId="AD" clId="Web-{4607C2C3-31BC-0B31-F49E-C90C720BA48B}" dt="2024-05-03T02:52:44.004" v="3"/>
      <pc:docMkLst>
        <pc:docMk/>
      </pc:docMkLst>
      <pc:sldChg chg="ord">
        <pc:chgData name="Saumya Varshney" userId="S::saumya.varshney@sjsu.edu::001bbee2-de8d-466b-8131-0ec0f1cbf3e3" providerId="AD" clId="Web-{4607C2C3-31BC-0B31-F49E-C90C720BA48B}" dt="2024-05-03T02:52:44.004" v="3"/>
        <pc:sldMkLst>
          <pc:docMk/>
          <pc:sldMk cId="2091009828" sldId="282"/>
        </pc:sldMkLst>
      </pc:sldChg>
    </pc:docChg>
  </pc:docChgLst>
  <pc:docChgLst>
    <pc:chgData name="Rutuja Ratan Kokate" userId="S::rutuja.kokate@sjsu.edu::910eb570-c434-487f-8038-cb7c2275438f" providerId="AD" clId="Web-{D3D24BBB-12DA-0ABE-3063-38DEE87BBE14}"/>
    <pc:docChg chg="addSld modSld">
      <pc:chgData name="Rutuja Ratan Kokate" userId="S::rutuja.kokate@sjsu.edu::910eb570-c434-487f-8038-cb7c2275438f" providerId="AD" clId="Web-{D3D24BBB-12DA-0ABE-3063-38DEE87BBE14}" dt="2024-04-22T23:27:28.083" v="31" actId="14100"/>
      <pc:docMkLst>
        <pc:docMk/>
      </pc:docMkLst>
      <pc:sldChg chg="addSp delSp modSp new mod setBg">
        <pc:chgData name="Rutuja Ratan Kokate" userId="S::rutuja.kokate@sjsu.edu::910eb570-c434-487f-8038-cb7c2275438f" providerId="AD" clId="Web-{D3D24BBB-12DA-0ABE-3063-38DEE87BBE14}" dt="2024-04-22T23:27:28.083" v="31" actId="14100"/>
        <pc:sldMkLst>
          <pc:docMk/>
          <pc:sldMk cId="2392286791" sldId="272"/>
        </pc:sldMkLst>
        <pc:spChg chg="mod ord">
          <ac:chgData name="Rutuja Ratan Kokate" userId="S::rutuja.kokate@sjsu.edu::910eb570-c434-487f-8038-cb7c2275438f" providerId="AD" clId="Web-{D3D24BBB-12DA-0ABE-3063-38DEE87BBE14}" dt="2024-04-22T23:25:34.746" v="26" actId="14100"/>
          <ac:spMkLst>
            <pc:docMk/>
            <pc:sldMk cId="2392286791" sldId="272"/>
            <ac:spMk id="2" creationId="{216D9389-E07D-38B9-2FCF-637BD07FBBBA}"/>
          </ac:spMkLst>
        </pc:spChg>
        <pc:spChg chg="del">
          <ac:chgData name="Rutuja Ratan Kokate" userId="S::rutuja.kokate@sjsu.edu::910eb570-c434-487f-8038-cb7c2275438f" providerId="AD" clId="Web-{D3D24BBB-12DA-0ABE-3063-38DEE87BBE14}" dt="2024-04-22T23:24:44.883" v="16"/>
          <ac:spMkLst>
            <pc:docMk/>
            <pc:sldMk cId="2392286791" sldId="272"/>
            <ac:spMk id="3" creationId="{3F53B6E0-0DDD-E717-944E-25228890950E}"/>
          </ac:spMkLst>
        </pc:spChg>
        <pc:spChg chg="add del mod">
          <ac:chgData name="Rutuja Ratan Kokate" userId="S::rutuja.kokate@sjsu.edu::910eb570-c434-487f-8038-cb7c2275438f" providerId="AD" clId="Web-{D3D24BBB-12DA-0ABE-3063-38DEE87BBE14}" dt="2024-04-22T23:25:26.652" v="24"/>
          <ac:spMkLst>
            <pc:docMk/>
            <pc:sldMk cId="2392286791" sldId="272"/>
            <ac:spMk id="6" creationId="{15D89DDC-CAE0-0F84-033F-B16F45E00EDA}"/>
          </ac:spMkLst>
        </pc:spChg>
        <pc:spChg chg="add del">
          <ac:chgData name="Rutuja Ratan Kokate" userId="S::rutuja.kokate@sjsu.edu::910eb570-c434-487f-8038-cb7c2275438f" providerId="AD" clId="Web-{D3D24BBB-12DA-0ABE-3063-38DEE87BBE14}" dt="2024-04-22T23:25:17.620" v="21"/>
          <ac:spMkLst>
            <pc:docMk/>
            <pc:sldMk cId="2392286791" sldId="272"/>
            <ac:spMk id="13" creationId="{C3297213-B630-4CFA-8FE1-099659C5DB66}"/>
          </ac:spMkLst>
        </pc:spChg>
        <pc:spChg chg="add del">
          <ac:chgData name="Rutuja Ratan Kokate" userId="S::rutuja.kokate@sjsu.edu::910eb570-c434-487f-8038-cb7c2275438f" providerId="AD" clId="Web-{D3D24BBB-12DA-0ABE-3063-38DEE87BBE14}" dt="2024-04-22T23:25:17.620" v="21"/>
          <ac:spMkLst>
            <pc:docMk/>
            <pc:sldMk cId="2392286791" sldId="272"/>
            <ac:spMk id="15" creationId="{13F26D5C-77E9-4A8D-95F0-1635BAD12650}"/>
          </ac:spMkLst>
        </pc:spChg>
        <pc:spChg chg="add del">
          <ac:chgData name="Rutuja Ratan Kokate" userId="S::rutuja.kokate@sjsu.edu::910eb570-c434-487f-8038-cb7c2275438f" providerId="AD" clId="Web-{D3D24BBB-12DA-0ABE-3063-38DEE87BBE14}" dt="2024-04-22T23:25:17.604" v="20"/>
          <ac:spMkLst>
            <pc:docMk/>
            <pc:sldMk cId="2392286791" sldId="272"/>
            <ac:spMk id="23" creationId="{D3F38AC4-AA51-2768-2C2E-8329412420AF}"/>
          </ac:spMkLst>
        </pc:spChg>
        <pc:spChg chg="add del">
          <ac:chgData name="Rutuja Ratan Kokate" userId="S::rutuja.kokate@sjsu.edu::910eb570-c434-487f-8038-cb7c2275438f" providerId="AD" clId="Web-{D3D24BBB-12DA-0ABE-3063-38DEE87BBE14}" dt="2024-04-22T23:25:17.604" v="20"/>
          <ac:spMkLst>
            <pc:docMk/>
            <pc:sldMk cId="2392286791" sldId="272"/>
            <ac:spMk id="26" creationId="{563C18A9-3F84-4083-BC63-C5C44FE2843A}"/>
          </ac:spMkLst>
        </pc:spChg>
        <pc:spChg chg="add">
          <ac:chgData name="Rutuja Ratan Kokate" userId="S::rutuja.kokate@sjsu.edu::910eb570-c434-487f-8038-cb7c2275438f" providerId="AD" clId="Web-{D3D24BBB-12DA-0ABE-3063-38DEE87BBE14}" dt="2024-04-22T23:25:17.620" v="21"/>
          <ac:spMkLst>
            <pc:docMk/>
            <pc:sldMk cId="2392286791" sldId="272"/>
            <ac:spMk id="34" creationId="{E5101733-A021-44D6-BE4E-2D908CFF54EA}"/>
          </ac:spMkLst>
        </pc:spChg>
        <pc:picChg chg="add del mod ord">
          <ac:chgData name="Rutuja Ratan Kokate" userId="S::rutuja.kokate@sjsu.edu::910eb570-c434-487f-8038-cb7c2275438f" providerId="AD" clId="Web-{D3D24BBB-12DA-0ABE-3063-38DEE87BBE14}" dt="2024-04-22T23:25:24.402" v="23"/>
          <ac:picMkLst>
            <pc:docMk/>
            <pc:sldMk cId="2392286791" sldId="272"/>
            <ac:picMk id="4" creationId="{8B1BC198-7673-FF06-83C3-69D640A99C91}"/>
          </ac:picMkLst>
        </pc:picChg>
        <pc:picChg chg="add mod ord">
          <ac:chgData name="Rutuja Ratan Kokate" userId="S::rutuja.kokate@sjsu.edu::910eb570-c434-487f-8038-cb7c2275438f" providerId="AD" clId="Web-{D3D24BBB-12DA-0ABE-3063-38DEE87BBE14}" dt="2024-04-22T23:27:28.083" v="31" actId="14100"/>
          <ac:picMkLst>
            <pc:docMk/>
            <pc:sldMk cId="2392286791" sldId="272"/>
            <ac:picMk id="7" creationId="{755F8534-9C5B-A85F-B7DB-F4609059C999}"/>
          </ac:picMkLst>
        </pc:picChg>
        <pc:cxnChg chg="add del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9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11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17" creationId="{0632DC5A-0728-490F-8655-6B437782704C}"/>
          </ac:cxnSpMkLst>
        </pc:cxnChg>
        <pc:cxnChg chg="add del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19" creationId="{28BB1F6D-CF9C-422D-9324-C46415BB9D7D}"/>
          </ac:cxnSpMkLst>
        </pc:cxnChg>
        <pc:cxnChg chg="add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24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D3D24BBB-12DA-0ABE-3063-38DEE87BBE14}" dt="2024-04-22T23:25:17.604" v="20"/>
          <ac:cxnSpMkLst>
            <pc:docMk/>
            <pc:sldMk cId="2392286791" sldId="272"/>
            <ac:cxnSpMk id="28" creationId="{13C2E3E6-EA6C-40C1-8196-9E8691274F77}"/>
          </ac:cxnSpMkLst>
        </pc:cxnChg>
        <pc:cxnChg chg="add del">
          <ac:chgData name="Rutuja Ratan Kokate" userId="S::rutuja.kokate@sjsu.edu::910eb570-c434-487f-8038-cb7c2275438f" providerId="AD" clId="Web-{D3D24BBB-12DA-0ABE-3063-38DEE87BBE14}" dt="2024-04-22T23:25:17.604" v="20"/>
          <ac:cxnSpMkLst>
            <pc:docMk/>
            <pc:sldMk cId="2392286791" sldId="272"/>
            <ac:cxnSpMk id="30" creationId="{3EE0E5CC-C40E-4EC4-8C9B-0CBB46A7CA1D}"/>
          </ac:cxnSpMkLst>
        </pc:cxnChg>
        <pc:cxnChg chg="add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32" creationId="{587A0454-7A54-450D-9B36-0C5378D020A9}"/>
          </ac:cxnSpMkLst>
        </pc:cxnChg>
        <pc:cxnChg chg="add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33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D3D24BBB-12DA-0ABE-3063-38DEE87BBE14}" dt="2024-04-22T23:25:17.620" v="21"/>
          <ac:cxnSpMkLst>
            <pc:docMk/>
            <pc:sldMk cId="2392286791" sldId="272"/>
            <ac:cxnSpMk id="35" creationId="{6F4598CC-172A-48F9-9A7C-3E3E635F6C17}"/>
          </ac:cxnSpMkLst>
        </pc:cxnChg>
      </pc:sldChg>
    </pc:docChg>
  </pc:docChgLst>
  <pc:docChgLst>
    <pc:chgData name="Rutuja Ratan Kokate" userId="S::rutuja.kokate@sjsu.edu::910eb570-c434-487f-8038-cb7c2275438f" providerId="AD" clId="Web-{DEE56540-3065-D224-F4D8-BC40B3FB651E}"/>
    <pc:docChg chg="modSld">
      <pc:chgData name="Rutuja Ratan Kokate" userId="S::rutuja.kokate@sjsu.edu::910eb570-c434-487f-8038-cb7c2275438f" providerId="AD" clId="Web-{DEE56540-3065-D224-F4D8-BC40B3FB651E}" dt="2024-04-26T21:52:54.550" v="94" actId="20577"/>
      <pc:docMkLst>
        <pc:docMk/>
      </pc:docMkLst>
      <pc:sldChg chg="modSp">
        <pc:chgData name="Rutuja Ratan Kokate" userId="S::rutuja.kokate@sjsu.edu::910eb570-c434-487f-8038-cb7c2275438f" providerId="AD" clId="Web-{DEE56540-3065-D224-F4D8-BC40B3FB651E}" dt="2024-04-26T21:42:09.107" v="1" actId="20577"/>
        <pc:sldMkLst>
          <pc:docMk/>
          <pc:sldMk cId="109857222" sldId="256"/>
        </pc:sldMkLst>
        <pc:spChg chg="mod">
          <ac:chgData name="Rutuja Ratan Kokate" userId="S::rutuja.kokate@sjsu.edu::910eb570-c434-487f-8038-cb7c2275438f" providerId="AD" clId="Web-{DEE56540-3065-D224-F4D8-BC40B3FB651E}" dt="2024-04-26T21:42:09.107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utuja Ratan Kokate" userId="S::rutuja.kokate@sjsu.edu::910eb570-c434-487f-8038-cb7c2275438f" providerId="AD" clId="Web-{DEE56540-3065-D224-F4D8-BC40B3FB651E}" dt="2024-04-26T21:52:54.550" v="94" actId="20577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DEE56540-3065-D224-F4D8-BC40B3FB651E}" dt="2024-04-26T21:52:54.550" v="94" actId="20577"/>
          <ac:spMkLst>
            <pc:docMk/>
            <pc:sldMk cId="1369807973" sldId="258"/>
            <ac:spMk id="3" creationId="{2F39F046-08E0-D79B-FC4F-CDC58C0C63B1}"/>
          </ac:spMkLst>
        </pc:spChg>
      </pc:sldChg>
    </pc:docChg>
  </pc:docChgLst>
  <pc:docChgLst>
    <pc:chgData name="Rutuja Ratan Kokate" userId="S::rutuja.kokate@sjsu.edu::910eb570-c434-487f-8038-cb7c2275438f" providerId="AD" clId="Web-{71E0AE09-033B-02F3-DBC7-AB618A435978}"/>
    <pc:docChg chg="addSld modSld">
      <pc:chgData name="Rutuja Ratan Kokate" userId="S::rutuja.kokate@sjsu.edu::910eb570-c434-487f-8038-cb7c2275438f" providerId="AD" clId="Web-{71E0AE09-033B-02F3-DBC7-AB618A435978}" dt="2024-04-23T20:53:35.076" v="15" actId="20577"/>
      <pc:docMkLst>
        <pc:docMk/>
      </pc:docMkLst>
      <pc:sldChg chg="modSp">
        <pc:chgData name="Rutuja Ratan Kokate" userId="S::rutuja.kokate@sjsu.edu::910eb570-c434-487f-8038-cb7c2275438f" providerId="AD" clId="Web-{71E0AE09-033B-02F3-DBC7-AB618A435978}" dt="2024-04-23T20:52:38.075" v="7" actId="14100"/>
        <pc:sldMkLst>
          <pc:docMk/>
          <pc:sldMk cId="1369807973" sldId="258"/>
        </pc:sldMkLst>
        <pc:spChg chg="mod">
          <ac:chgData name="Rutuja Ratan Kokate" userId="S::rutuja.kokate@sjsu.edu::910eb570-c434-487f-8038-cb7c2275438f" providerId="AD" clId="Web-{71E0AE09-033B-02F3-DBC7-AB618A435978}" dt="2024-04-23T20:52:38.075" v="7" actId="14100"/>
          <ac:spMkLst>
            <pc:docMk/>
            <pc:sldMk cId="1369807973" sldId="258"/>
            <ac:spMk id="3" creationId="{2F39F046-08E0-D79B-FC4F-CDC58C0C63B1}"/>
          </ac:spMkLst>
        </pc:spChg>
      </pc:sldChg>
      <pc:sldChg chg="modSp">
        <pc:chgData name="Rutuja Ratan Kokate" userId="S::rutuja.kokate@sjsu.edu::910eb570-c434-487f-8038-cb7c2275438f" providerId="AD" clId="Web-{71E0AE09-033B-02F3-DBC7-AB618A435978}" dt="2024-04-23T20:53:35.076" v="15" actId="20577"/>
        <pc:sldMkLst>
          <pc:docMk/>
          <pc:sldMk cId="3699843915" sldId="260"/>
        </pc:sldMkLst>
        <pc:spChg chg="mod">
          <ac:chgData name="Rutuja Ratan Kokate" userId="S::rutuja.kokate@sjsu.edu::910eb570-c434-487f-8038-cb7c2275438f" providerId="AD" clId="Web-{71E0AE09-033B-02F3-DBC7-AB618A435978}" dt="2024-04-23T20:53:35.076" v="15" actId="20577"/>
          <ac:spMkLst>
            <pc:docMk/>
            <pc:sldMk cId="3699843915" sldId="260"/>
            <ac:spMk id="10" creationId="{24F49E64-C730-2038-6B15-5FC3BE7CAB51}"/>
          </ac:spMkLst>
        </pc:spChg>
      </pc:sldChg>
      <pc:sldChg chg="modSp new">
        <pc:chgData name="Rutuja Ratan Kokate" userId="S::rutuja.kokate@sjsu.edu::910eb570-c434-487f-8038-cb7c2275438f" providerId="AD" clId="Web-{71E0AE09-033B-02F3-DBC7-AB618A435978}" dt="2024-04-23T19:53:40.307" v="6" actId="20577"/>
        <pc:sldMkLst>
          <pc:docMk/>
          <pc:sldMk cId="4270677460" sldId="275"/>
        </pc:sldMkLst>
        <pc:spChg chg="mod">
          <ac:chgData name="Rutuja Ratan Kokate" userId="S::rutuja.kokate@sjsu.edu::910eb570-c434-487f-8038-cb7c2275438f" providerId="AD" clId="Web-{71E0AE09-033B-02F3-DBC7-AB618A435978}" dt="2024-04-23T19:53:40.307" v="6" actId="20577"/>
          <ac:spMkLst>
            <pc:docMk/>
            <pc:sldMk cId="4270677460" sldId="275"/>
            <ac:spMk id="2" creationId="{2CE55033-6405-950C-679B-8DA92FFD26DB}"/>
          </ac:spMkLst>
        </pc:spChg>
      </pc:sldChg>
    </pc:docChg>
  </pc:docChgLst>
  <pc:docChgLst>
    <pc:chgData name="Rutuja Ratan Kokate" userId="S::rutuja.kokate@sjsu.edu::910eb570-c434-487f-8038-cb7c2275438f" providerId="AD" clId="Web-{FD1F353F-B1E8-AC88-677C-89D137C22EB2}"/>
    <pc:docChg chg="addSld modSld sldOrd">
      <pc:chgData name="Rutuja Ratan Kokate" userId="S::rutuja.kokate@sjsu.edu::910eb570-c434-487f-8038-cb7c2275438f" providerId="AD" clId="Web-{FD1F353F-B1E8-AC88-677C-89D137C22EB2}" dt="2024-04-29T08:47:00.225" v="643"/>
      <pc:docMkLst>
        <pc:docMk/>
      </pc:docMkLst>
      <pc:sldChg chg="addSp modSp addAnim modAnim">
        <pc:chgData name="Rutuja Ratan Kokate" userId="S::rutuja.kokate@sjsu.edu::910eb570-c434-487f-8038-cb7c2275438f" providerId="AD" clId="Web-{FD1F353F-B1E8-AC88-677C-89D137C22EB2}" dt="2024-04-29T08:47:00.225" v="643"/>
        <pc:sldMkLst>
          <pc:docMk/>
          <pc:sldMk cId="1369807973" sldId="258"/>
        </pc:sldMkLst>
        <pc:spChg chg="add mod">
          <ac:chgData name="Rutuja Ratan Kokate" userId="S::rutuja.kokate@sjsu.edu::910eb570-c434-487f-8038-cb7c2275438f" providerId="AD" clId="Web-{FD1F353F-B1E8-AC88-677C-89D137C22EB2}" dt="2024-04-29T08:38:04.461" v="619" actId="1076"/>
          <ac:spMkLst>
            <pc:docMk/>
            <pc:sldMk cId="1369807973" sldId="258"/>
            <ac:spMk id="5" creationId="{55A4995E-EE98-C017-E43D-CE3BE6707C0F}"/>
          </ac:spMkLst>
        </pc:spChg>
      </pc:sldChg>
      <pc:sldChg chg="addAnim modAnim">
        <pc:chgData name="Rutuja Ratan Kokate" userId="S::rutuja.kokate@sjsu.edu::910eb570-c434-487f-8038-cb7c2275438f" providerId="AD" clId="Web-{FD1F353F-B1E8-AC88-677C-89D137C22EB2}" dt="2024-04-29T08:25:42.504" v="594"/>
        <pc:sldMkLst>
          <pc:docMk/>
          <pc:sldMk cId="3094395362" sldId="261"/>
        </pc:sldMkLst>
      </pc:sldChg>
      <pc:sldChg chg="addAnim">
        <pc:chgData name="Rutuja Ratan Kokate" userId="S::rutuja.kokate@sjsu.edu::910eb570-c434-487f-8038-cb7c2275438f" providerId="AD" clId="Web-{FD1F353F-B1E8-AC88-677C-89D137C22EB2}" dt="2024-04-29T06:10:52.131" v="106"/>
        <pc:sldMkLst>
          <pc:docMk/>
          <pc:sldMk cId="1869053178" sldId="264"/>
        </pc:sldMkLst>
      </pc:sldChg>
      <pc:sldChg chg="addSp delSp modSp mod setBg addAnim">
        <pc:chgData name="Rutuja Ratan Kokate" userId="S::rutuja.kokate@sjsu.edu::910eb570-c434-487f-8038-cb7c2275438f" providerId="AD" clId="Web-{FD1F353F-B1E8-AC88-677C-89D137C22EB2}" dt="2024-04-29T06:15:41.436" v="119"/>
        <pc:sldMkLst>
          <pc:docMk/>
          <pc:sldMk cId="4096298973" sldId="265"/>
        </pc:sldMkLst>
        <pc:spChg chg="mod">
          <ac:chgData name="Rutuja Ratan Kokate" userId="S::rutuja.kokate@sjsu.edu::910eb570-c434-487f-8038-cb7c2275438f" providerId="AD" clId="Web-{FD1F353F-B1E8-AC88-677C-89D137C22EB2}" dt="2024-04-29T06:00:22.352" v="87"/>
          <ac:spMkLst>
            <pc:docMk/>
            <pc:sldMk cId="4096298973" sldId="265"/>
            <ac:spMk id="2" creationId="{80F2F56A-D86B-151E-F5FE-595C975C53BC}"/>
          </ac:spMkLst>
        </pc:spChg>
        <pc:spChg chg="del">
          <ac:chgData name="Rutuja Ratan Kokate" userId="S::rutuja.kokate@sjsu.edu::910eb570-c434-487f-8038-cb7c2275438f" providerId="AD" clId="Web-{FD1F353F-B1E8-AC88-677C-89D137C22EB2}" dt="2024-04-29T05:57:47.935" v="57"/>
          <ac:spMkLst>
            <pc:docMk/>
            <pc:sldMk cId="4096298973" sldId="265"/>
            <ac:spMk id="3" creationId="{2E317CC1-634E-F9F4-79B5-3E33F5EDBD76}"/>
          </ac:spMkLst>
        </pc:spChg>
        <pc:spChg chg="add del">
          <ac:chgData name="Rutuja Ratan Kokate" userId="S::rutuja.kokate@sjsu.edu::910eb570-c434-487f-8038-cb7c2275438f" providerId="AD" clId="Web-{FD1F353F-B1E8-AC88-677C-89D137C22EB2}" dt="2024-04-29T05:59:30.067" v="74"/>
          <ac:spMkLst>
            <pc:docMk/>
            <pc:sldMk cId="4096298973" sldId="265"/>
            <ac:spMk id="14" creationId="{96B7798B-71CB-436D-856A-F12F41CCF0CC}"/>
          </ac:spMkLst>
        </pc:spChg>
        <pc:spChg chg="add mod">
          <ac:chgData name="Rutuja Ratan Kokate" userId="S::rutuja.kokate@sjsu.edu::910eb570-c434-487f-8038-cb7c2275438f" providerId="AD" clId="Web-{FD1F353F-B1E8-AC88-677C-89D137C22EB2}" dt="2024-04-29T06:00:34.572" v="89" actId="14100"/>
          <ac:spMkLst>
            <pc:docMk/>
            <pc:sldMk cId="4096298973" sldId="265"/>
            <ac:spMk id="22" creationId="{9BD7439A-AFBC-8D68-ACFF-713397736F3E}"/>
          </ac:spMkLst>
        </pc:spChg>
        <pc:spChg chg="add del">
          <ac:chgData name="Rutuja Ratan Kokate" userId="S::rutuja.kokate@sjsu.edu::910eb570-c434-487f-8038-cb7c2275438f" providerId="AD" clId="Web-{FD1F353F-B1E8-AC88-677C-89D137C22EB2}" dt="2024-04-29T06:00:22.352" v="87"/>
          <ac:spMkLst>
            <pc:docMk/>
            <pc:sldMk cId="4096298973" sldId="265"/>
            <ac:spMk id="25" creationId="{8D6085F8-E39B-486C-B9B4-19F5C608E559}"/>
          </ac:spMkLst>
        </pc:spChg>
        <pc:spChg chg="add">
          <ac:chgData name="Rutuja Ratan Kokate" userId="S::rutuja.kokate@sjsu.edu::910eb570-c434-487f-8038-cb7c2275438f" providerId="AD" clId="Web-{FD1F353F-B1E8-AC88-677C-89D137C22EB2}" dt="2024-04-29T06:00:22.352" v="87"/>
          <ac:spMkLst>
            <pc:docMk/>
            <pc:sldMk cId="4096298973" sldId="265"/>
            <ac:spMk id="34" creationId="{1BB9B1F2-665B-4FBB-ACC6-BEE3112BFB50}"/>
          </ac:spMkLst>
        </pc:spChg>
        <pc:picChg chg="add mod ord">
          <ac:chgData name="Rutuja Ratan Kokate" userId="S::rutuja.kokate@sjsu.edu::910eb570-c434-487f-8038-cb7c2275438f" providerId="AD" clId="Web-{FD1F353F-B1E8-AC88-677C-89D137C22EB2}" dt="2024-04-29T06:04:00.524" v="103" actId="14100"/>
          <ac:picMkLst>
            <pc:docMk/>
            <pc:sldMk cId="4096298973" sldId="265"/>
            <ac:picMk id="4" creationId="{F18032B0-EAEE-6D3F-650C-4F58C2E50CD6}"/>
          </ac:picMkLst>
        </pc:picChg>
        <pc:picChg chg="add mod ord">
          <ac:chgData name="Rutuja Ratan Kokate" userId="S::rutuja.kokate@sjsu.edu::910eb570-c434-487f-8038-cb7c2275438f" providerId="AD" clId="Web-{FD1F353F-B1E8-AC88-677C-89D137C22EB2}" dt="2024-04-29T06:01:02.043" v="95" actId="14100"/>
          <ac:picMkLst>
            <pc:docMk/>
            <pc:sldMk cId="4096298973" sldId="265"/>
            <ac:picMk id="5" creationId="{E0125BB9-2C29-0687-90B9-A202DBBBBE00}"/>
          </ac:picMkLst>
        </pc:picChg>
        <pc:cxnChg chg="add del">
          <ac:chgData name="Rutuja Ratan Kokate" userId="S::rutuja.kokate@sjsu.edu::910eb570-c434-487f-8038-cb7c2275438f" providerId="AD" clId="Web-{FD1F353F-B1E8-AC88-677C-89D137C22EB2}" dt="2024-04-29T05:59:30.067" v="74"/>
          <ac:cxnSpMkLst>
            <pc:docMk/>
            <pc:sldMk cId="4096298973" sldId="265"/>
            <ac:cxnSpMk id="10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5:59:30.067" v="74"/>
          <ac:cxnSpMkLst>
            <pc:docMk/>
            <pc:sldMk cId="4096298973" sldId="265"/>
            <ac:cxnSpMk id="12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5:59:30.067" v="74"/>
          <ac:cxnSpMkLst>
            <pc:docMk/>
            <pc:sldMk cId="4096298973" sldId="265"/>
            <ac:cxnSpMk id="16" creationId="{5A7196F6-9093-4745-B956-54758AA8A8DA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5:59:30.067" v="74"/>
          <ac:cxnSpMkLst>
            <pc:docMk/>
            <pc:sldMk cId="4096298973" sldId="265"/>
            <ac:cxnSpMk id="18" creationId="{F2C972D7-591B-45BF-BAEE-21FF532CC81F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6:00:22.352" v="87"/>
          <ac:cxnSpMkLst>
            <pc:docMk/>
            <pc:sldMk cId="4096298973" sldId="265"/>
            <ac:cxnSpMk id="27" creationId="{20E81896-F236-4624-A5A5-7B6B1EBD705F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6:00:22.352" v="87"/>
          <ac:cxnSpMkLst>
            <pc:docMk/>
            <pc:sldMk cId="4096298973" sldId="265"/>
            <ac:cxnSpMk id="29" creationId="{7517EBED-CD23-46F7-9944-921247CA8A44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00:22.352" v="87"/>
          <ac:cxnSpMkLst>
            <pc:docMk/>
            <pc:sldMk cId="4096298973" sldId="265"/>
            <ac:cxnSpMk id="36" creationId="{8CF20DFB-5301-4092-ACCB-8FB5CBDE3C4B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00:22.352" v="87"/>
          <ac:cxnSpMkLst>
            <pc:docMk/>
            <pc:sldMk cId="4096298973" sldId="265"/>
            <ac:cxnSpMk id="38" creationId="{CA269EEA-1BDB-4A4E-A4F0-C125095456C5}"/>
          </ac:cxnSpMkLst>
        </pc:cxnChg>
      </pc:sldChg>
      <pc:sldChg chg="addAnim">
        <pc:chgData name="Rutuja Ratan Kokate" userId="S::rutuja.kokate@sjsu.edu::910eb570-c434-487f-8038-cb7c2275438f" providerId="AD" clId="Web-{FD1F353F-B1E8-AC88-677C-89D137C22EB2}" dt="2024-04-29T08:34:34.814" v="605"/>
        <pc:sldMkLst>
          <pc:docMk/>
          <pc:sldMk cId="2424644801" sldId="266"/>
        </pc:sldMkLst>
      </pc:sldChg>
      <pc:sldChg chg="addSp delSp modSp addAnim delAnim">
        <pc:chgData name="Rutuja Ratan Kokate" userId="S::rutuja.kokate@sjsu.edu::910eb570-c434-487f-8038-cb7c2275438f" providerId="AD" clId="Web-{FD1F353F-B1E8-AC88-677C-89D137C22EB2}" dt="2024-04-29T08:13:57.179" v="481" actId="14100"/>
        <pc:sldMkLst>
          <pc:docMk/>
          <pc:sldMk cId="407084258" sldId="271"/>
        </pc:sldMkLst>
        <pc:spChg chg="mod">
          <ac:chgData name="Rutuja Ratan Kokate" userId="S::rutuja.kokate@sjsu.edu::910eb570-c434-487f-8038-cb7c2275438f" providerId="AD" clId="Web-{FD1F353F-B1E8-AC88-677C-89D137C22EB2}" dt="2024-04-29T08:13:52.522" v="480" actId="20577"/>
          <ac:spMkLst>
            <pc:docMk/>
            <pc:sldMk cId="407084258" sldId="271"/>
            <ac:spMk id="2" creationId="{035E5BB8-BCE3-A1B0-72AB-273FC0A4C29E}"/>
          </ac:spMkLst>
        </pc:spChg>
        <pc:picChg chg="add mod">
          <ac:chgData name="Rutuja Ratan Kokate" userId="S::rutuja.kokate@sjsu.edu::910eb570-c434-487f-8038-cb7c2275438f" providerId="AD" clId="Web-{FD1F353F-B1E8-AC88-677C-89D137C22EB2}" dt="2024-04-29T08:13:57.179" v="481" actId="14100"/>
          <ac:picMkLst>
            <pc:docMk/>
            <pc:sldMk cId="407084258" sldId="271"/>
            <ac:picMk id="3" creationId="{A0E53C6D-740F-4F40-87DC-8E9F8C814EED}"/>
          </ac:picMkLst>
        </pc:picChg>
        <pc:picChg chg="del">
          <ac:chgData name="Rutuja Ratan Kokate" userId="S::rutuja.kokate@sjsu.edu::910eb570-c434-487f-8038-cb7c2275438f" providerId="AD" clId="Web-{FD1F353F-B1E8-AC88-677C-89D137C22EB2}" dt="2024-04-29T06:52:51.718" v="143"/>
          <ac:picMkLst>
            <pc:docMk/>
            <pc:sldMk cId="407084258" sldId="271"/>
            <ac:picMk id="4" creationId="{38BC164B-681B-C7EA-8B55-956C7979F4BE}"/>
          </ac:picMkLst>
        </pc:picChg>
        <pc:picChg chg="del">
          <ac:chgData name="Rutuja Ratan Kokate" userId="S::rutuja.kokate@sjsu.edu::910eb570-c434-487f-8038-cb7c2275438f" providerId="AD" clId="Web-{FD1F353F-B1E8-AC88-677C-89D137C22EB2}" dt="2024-04-29T06:53:33.516" v="150"/>
          <ac:picMkLst>
            <pc:docMk/>
            <pc:sldMk cId="407084258" sldId="271"/>
            <ac:picMk id="5" creationId="{8C355613-9865-75DB-FA5D-C9E7C0096841}"/>
          </ac:picMkLst>
        </pc:picChg>
        <pc:picChg chg="add del mod">
          <ac:chgData name="Rutuja Ratan Kokate" userId="S::rutuja.kokate@sjsu.edu::910eb570-c434-487f-8038-cb7c2275438f" providerId="AD" clId="Web-{FD1F353F-B1E8-AC88-677C-89D137C22EB2}" dt="2024-04-29T08:05:48.028" v="432"/>
          <ac:picMkLst>
            <pc:docMk/>
            <pc:sldMk cId="407084258" sldId="271"/>
            <ac:picMk id="7" creationId="{74C779A0-1E1E-50A9-69EC-28480DA55BC5}"/>
          </ac:picMkLst>
        </pc:picChg>
        <pc:cxnChg chg="del">
          <ac:chgData name="Rutuja Ratan Kokate" userId="S::rutuja.kokate@sjsu.edu::910eb570-c434-487f-8038-cb7c2275438f" providerId="AD" clId="Web-{FD1F353F-B1E8-AC88-677C-89D137C22EB2}" dt="2024-04-29T08:10:16.704" v="444"/>
          <ac:cxnSpMkLst>
            <pc:docMk/>
            <pc:sldMk cId="407084258" sldId="271"/>
            <ac:cxnSpMk id="6" creationId="{CDACB4BC-1FDD-DF43-B1C1-7A725BC34B25}"/>
          </ac:cxnSpMkLst>
        </pc:cxnChg>
      </pc:sldChg>
      <pc:sldChg chg="addSp delSp modSp addAnim">
        <pc:chgData name="Rutuja Ratan Kokate" userId="S::rutuja.kokate@sjsu.edu::910eb570-c434-487f-8038-cb7c2275438f" providerId="AD" clId="Web-{FD1F353F-B1E8-AC88-677C-89D137C22EB2}" dt="2024-04-29T08:38:42.118" v="622" actId="1076"/>
        <pc:sldMkLst>
          <pc:docMk/>
          <pc:sldMk cId="1066439391" sldId="273"/>
        </pc:sldMkLst>
        <pc:spChg chg="mod">
          <ac:chgData name="Rutuja Ratan Kokate" userId="S::rutuja.kokate@sjsu.edu::910eb570-c434-487f-8038-cb7c2275438f" providerId="AD" clId="Web-{FD1F353F-B1E8-AC88-677C-89D137C22EB2}" dt="2024-04-29T06:18:44.246" v="131" actId="14100"/>
          <ac:spMkLst>
            <pc:docMk/>
            <pc:sldMk cId="1066439391" sldId="273"/>
            <ac:spMk id="2" creationId="{B2A848B7-B817-5A90-8E9A-08106A7B20F6}"/>
          </ac:spMkLst>
        </pc:spChg>
        <pc:spChg chg="del">
          <ac:chgData name="Rutuja Ratan Kokate" userId="S::rutuja.kokate@sjsu.edu::910eb570-c434-487f-8038-cb7c2275438f" providerId="AD" clId="Web-{FD1F353F-B1E8-AC88-677C-89D137C22EB2}" dt="2024-04-29T06:17:40.163" v="121"/>
          <ac:spMkLst>
            <pc:docMk/>
            <pc:sldMk cId="1066439391" sldId="273"/>
            <ac:spMk id="5" creationId="{B961A86F-F35B-FDEC-35FF-9EBA0281132D}"/>
          </ac:spMkLst>
        </pc:spChg>
        <pc:spChg chg="mod">
          <ac:chgData name="Rutuja Ratan Kokate" userId="S::rutuja.kokate@sjsu.edu::910eb570-c434-487f-8038-cb7c2275438f" providerId="AD" clId="Web-{FD1F353F-B1E8-AC88-677C-89D137C22EB2}" dt="2024-04-29T08:38:37.743" v="621" actId="1076"/>
          <ac:spMkLst>
            <pc:docMk/>
            <pc:sldMk cId="1066439391" sldId="273"/>
            <ac:spMk id="16" creationId="{392E3D94-E644-0E4D-6D97-9C9E97188E43}"/>
          </ac:spMkLst>
        </pc:spChg>
        <pc:spChg chg="del">
          <ac:chgData name="Rutuja Ratan Kokate" userId="S::rutuja.kokate@sjsu.edu::910eb570-c434-487f-8038-cb7c2275438f" providerId="AD" clId="Web-{FD1F353F-B1E8-AC88-677C-89D137C22EB2}" dt="2024-04-29T06:17:49.633" v="122"/>
          <ac:spMkLst>
            <pc:docMk/>
            <pc:sldMk cId="1066439391" sldId="273"/>
            <ac:spMk id="47" creationId="{E5101733-A021-44D6-BE4E-2D908CFF54EA}"/>
          </ac:spMkLst>
        </pc:spChg>
        <pc:spChg chg="add del">
          <ac:chgData name="Rutuja Ratan Kokate" userId="S::rutuja.kokate@sjsu.edu::910eb570-c434-487f-8038-cb7c2275438f" providerId="AD" clId="Web-{FD1F353F-B1E8-AC88-677C-89D137C22EB2}" dt="2024-04-29T06:18:26.557" v="127"/>
          <ac:spMkLst>
            <pc:docMk/>
            <pc:sldMk cId="1066439391" sldId="273"/>
            <ac:spMk id="58" creationId="{C3297213-B630-4CFA-8FE1-099659C5DB66}"/>
          </ac:spMkLst>
        </pc:spChg>
        <pc:spChg chg="add del">
          <ac:chgData name="Rutuja Ratan Kokate" userId="S::rutuja.kokate@sjsu.edu::910eb570-c434-487f-8038-cb7c2275438f" providerId="AD" clId="Web-{FD1F353F-B1E8-AC88-677C-89D137C22EB2}" dt="2024-04-29T06:18:26.557" v="127"/>
          <ac:spMkLst>
            <pc:docMk/>
            <pc:sldMk cId="1066439391" sldId="273"/>
            <ac:spMk id="60" creationId="{13F26D5C-77E9-4A8D-95F0-1635BAD12650}"/>
          </ac:spMkLst>
        </pc:spChg>
        <pc:spChg chg="add">
          <ac:chgData name="Rutuja Ratan Kokate" userId="S::rutuja.kokate@sjsu.edu::910eb570-c434-487f-8038-cb7c2275438f" providerId="AD" clId="Web-{FD1F353F-B1E8-AC88-677C-89D137C22EB2}" dt="2024-04-29T06:18:26.557" v="127"/>
          <ac:spMkLst>
            <pc:docMk/>
            <pc:sldMk cId="1066439391" sldId="273"/>
            <ac:spMk id="69" creationId="{5F2D5967-D287-4BDA-8914-854D6EC8A938}"/>
          </ac:spMkLst>
        </pc:spChg>
        <pc:graphicFrameChg chg="add mod modGraphic">
          <ac:chgData name="Rutuja Ratan Kokate" userId="S::rutuja.kokate@sjsu.edu::910eb570-c434-487f-8038-cb7c2275438f" providerId="AD" clId="Web-{FD1F353F-B1E8-AC88-677C-89D137C22EB2}" dt="2024-04-29T08:15:37.781" v="543"/>
          <ac:graphicFrameMkLst>
            <pc:docMk/>
            <pc:sldMk cId="1066439391" sldId="273"/>
            <ac:graphicFrameMk id="4" creationId="{8573A129-B390-95C7-A076-39D62EA7BDDC}"/>
          </ac:graphicFrameMkLst>
        </pc:graphicFrameChg>
        <pc:picChg chg="add mod ord">
          <ac:chgData name="Rutuja Ratan Kokate" userId="S::rutuja.kokate@sjsu.edu::910eb570-c434-487f-8038-cb7c2275438f" providerId="AD" clId="Web-{FD1F353F-B1E8-AC88-677C-89D137C22EB2}" dt="2024-04-29T08:38:42.118" v="622" actId="1076"/>
          <ac:picMkLst>
            <pc:docMk/>
            <pc:sldMk cId="1066439391" sldId="273"/>
            <ac:picMk id="3" creationId="{CA8B4091-956F-98BE-EAB1-B8E645BF14FB}"/>
          </ac:picMkLst>
        </pc:picChg>
        <pc:cxnChg chg="del">
          <ac:chgData name="Rutuja Ratan Kokate" userId="S::rutuja.kokate@sjsu.edu::910eb570-c434-487f-8038-cb7c2275438f" providerId="AD" clId="Web-{FD1F353F-B1E8-AC88-677C-89D137C22EB2}" dt="2024-04-29T06:17:49.633" v="122"/>
          <ac:cxnSpMkLst>
            <pc:docMk/>
            <pc:sldMk cId="1066439391" sldId="273"/>
            <ac:cxnSpMk id="45" creationId="{462919E4-C488-4107-9EF1-66152F848008}"/>
          </ac:cxnSpMkLst>
        </pc:cxnChg>
        <pc:cxnChg chg="del">
          <ac:chgData name="Rutuja Ratan Kokate" userId="S::rutuja.kokate@sjsu.edu::910eb570-c434-487f-8038-cb7c2275438f" providerId="AD" clId="Web-{FD1F353F-B1E8-AC88-677C-89D137C22EB2}" dt="2024-04-29T06:17:49.633" v="122"/>
          <ac:cxnSpMkLst>
            <pc:docMk/>
            <pc:sldMk cId="1066439391" sldId="273"/>
            <ac:cxnSpMk id="46" creationId="{0BF79732-4088-424C-A653-4534E4389443}"/>
          </ac:cxnSpMkLst>
        </pc:cxnChg>
        <pc:cxnChg chg="del">
          <ac:chgData name="Rutuja Ratan Kokate" userId="S::rutuja.kokate@sjsu.edu::910eb570-c434-487f-8038-cb7c2275438f" providerId="AD" clId="Web-{FD1F353F-B1E8-AC88-677C-89D137C22EB2}" dt="2024-04-29T06:17:49.633" v="122"/>
          <ac:cxnSpMkLst>
            <pc:docMk/>
            <pc:sldMk cId="1066439391" sldId="273"/>
            <ac:cxnSpMk id="48" creationId="{6F4598CC-172A-48F9-9A7C-3E3E635F6C17}"/>
          </ac:cxnSpMkLst>
        </pc:cxnChg>
        <pc:cxnChg chg="del">
          <ac:chgData name="Rutuja Ratan Kokate" userId="S::rutuja.kokate@sjsu.edu::910eb570-c434-487f-8038-cb7c2275438f" providerId="AD" clId="Web-{FD1F353F-B1E8-AC88-677C-89D137C22EB2}" dt="2024-04-29T06:17:49.633" v="122"/>
          <ac:cxnSpMkLst>
            <pc:docMk/>
            <pc:sldMk cId="1066439391" sldId="273"/>
            <ac:cxnSpMk id="49" creationId="{587A0454-7A54-450D-9B36-0C5378D020A9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6:18:26.557" v="127"/>
          <ac:cxnSpMkLst>
            <pc:docMk/>
            <pc:sldMk cId="1066439391" sldId="273"/>
            <ac:cxnSpMk id="54" creationId="{462919E4-C488-4107-9EF1-66152F848008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6:18:26.557" v="127"/>
          <ac:cxnSpMkLst>
            <pc:docMk/>
            <pc:sldMk cId="1066439391" sldId="273"/>
            <ac:cxnSpMk id="56" creationId="{0BF79732-4088-424C-A653-4534E4389443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6:18:26.557" v="127"/>
          <ac:cxnSpMkLst>
            <pc:docMk/>
            <pc:sldMk cId="1066439391" sldId="273"/>
            <ac:cxnSpMk id="62" creationId="{0632DC5A-0728-490F-8655-6B437782704C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6:18:26.557" v="127"/>
          <ac:cxnSpMkLst>
            <pc:docMk/>
            <pc:sldMk cId="1066439391" sldId="273"/>
            <ac:cxnSpMk id="64" creationId="{28BB1F6D-CF9C-422D-9324-C46415BB9D7D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18:26.557" v="127"/>
          <ac:cxnSpMkLst>
            <pc:docMk/>
            <pc:sldMk cId="1066439391" sldId="273"/>
            <ac:cxnSpMk id="71" creationId="{2F538056-4BE2-4156-9522-75617E95FECA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18:26.557" v="127"/>
          <ac:cxnSpMkLst>
            <pc:docMk/>
            <pc:sldMk cId="1066439391" sldId="273"/>
            <ac:cxnSpMk id="73" creationId="{7340FC25-B92B-49CA-9B3B-580CCD12F3F3}"/>
          </ac:cxnSpMkLst>
        </pc:cxnChg>
      </pc:sldChg>
      <pc:sldChg chg="modSp addAnim delAnim modAnim">
        <pc:chgData name="Rutuja Ratan Kokate" userId="S::rutuja.kokate@sjsu.edu::910eb570-c434-487f-8038-cb7c2275438f" providerId="AD" clId="Web-{FD1F353F-B1E8-AC88-677C-89D137C22EB2}" dt="2024-04-29T08:30:06.183" v="604"/>
        <pc:sldMkLst>
          <pc:docMk/>
          <pc:sldMk cId="394354706" sldId="274"/>
        </pc:sldMkLst>
        <pc:spChg chg="mod">
          <ac:chgData name="Rutuja Ratan Kokate" userId="S::rutuja.kokate@sjsu.edu::910eb570-c434-487f-8038-cb7c2275438f" providerId="AD" clId="Web-{FD1F353F-B1E8-AC88-677C-89D137C22EB2}" dt="2024-04-29T07:00:42.339" v="199" actId="20577"/>
          <ac:spMkLst>
            <pc:docMk/>
            <pc:sldMk cId="394354706" sldId="274"/>
            <ac:spMk id="3" creationId="{E9DB711F-7DC8-3CB4-5701-F8E939BA9EA9}"/>
          </ac:spMkLst>
        </pc:spChg>
      </pc:sldChg>
      <pc:sldChg chg="addSp delSp modSp ord addAnim delAnim">
        <pc:chgData name="Rutuja Ratan Kokate" userId="S::rutuja.kokate@sjsu.edu::910eb570-c434-487f-8038-cb7c2275438f" providerId="AD" clId="Web-{FD1F353F-B1E8-AC88-677C-89D137C22EB2}" dt="2024-04-29T06:15:27.060" v="116"/>
        <pc:sldMkLst>
          <pc:docMk/>
          <pc:sldMk cId="4270677460" sldId="275"/>
        </pc:sldMkLst>
        <pc:spChg chg="mod">
          <ac:chgData name="Rutuja Ratan Kokate" userId="S::rutuja.kokate@sjsu.edu::910eb570-c434-487f-8038-cb7c2275438f" providerId="AD" clId="Web-{FD1F353F-B1E8-AC88-677C-89D137C22EB2}" dt="2024-04-29T05:52:36.148" v="55" actId="20577"/>
          <ac:spMkLst>
            <pc:docMk/>
            <pc:sldMk cId="4270677460" sldId="275"/>
            <ac:spMk id="2" creationId="{2CE55033-6405-950C-679B-8DA92FFD26DB}"/>
          </ac:spMkLst>
        </pc:spChg>
        <pc:spChg chg="add del">
          <ac:chgData name="Rutuja Ratan Kokate" userId="S::rutuja.kokate@sjsu.edu::910eb570-c434-487f-8038-cb7c2275438f" providerId="AD" clId="Web-{FD1F353F-B1E8-AC88-677C-89D137C22EB2}" dt="2024-04-29T05:51:43.926" v="50"/>
          <ac:spMkLst>
            <pc:docMk/>
            <pc:sldMk cId="4270677460" sldId="275"/>
            <ac:spMk id="9" creationId="{5B957CFC-E9B2-4BC8-BD75-9F3B5E33885A}"/>
          </ac:spMkLst>
        </pc:spChg>
        <pc:spChg chg="add del">
          <ac:chgData name="Rutuja Ratan Kokate" userId="S::rutuja.kokate@sjsu.edu::910eb570-c434-487f-8038-cb7c2275438f" providerId="AD" clId="Web-{FD1F353F-B1E8-AC88-677C-89D137C22EB2}" dt="2024-04-29T05:51:43.879" v="49"/>
          <ac:spMkLst>
            <pc:docMk/>
            <pc:sldMk cId="4270677460" sldId="275"/>
            <ac:spMk id="15" creationId="{5B957CFC-E9B2-4BC8-BD75-9F3B5E33885A}"/>
          </ac:spMkLst>
        </pc:spChg>
        <pc:spChg chg="add">
          <ac:chgData name="Rutuja Ratan Kokate" userId="S::rutuja.kokate@sjsu.edu::910eb570-c434-487f-8038-cb7c2275438f" providerId="AD" clId="Web-{FD1F353F-B1E8-AC88-677C-89D137C22EB2}" dt="2024-04-29T05:51:43.926" v="50"/>
          <ac:spMkLst>
            <pc:docMk/>
            <pc:sldMk cId="4270677460" sldId="275"/>
            <ac:spMk id="19" creationId="{5B957CFC-E9B2-4BC8-BD75-9F3B5E33885A}"/>
          </ac:spMkLst>
        </pc:spChg>
        <pc:graphicFrameChg chg="mod modGraphic">
          <ac:chgData name="Rutuja Ratan Kokate" userId="S::rutuja.kokate@sjsu.edu::910eb570-c434-487f-8038-cb7c2275438f" providerId="AD" clId="Web-{FD1F353F-B1E8-AC88-677C-89D137C22EB2}" dt="2024-04-29T05:52:20.178" v="54" actId="14100"/>
          <ac:graphicFrameMkLst>
            <pc:docMk/>
            <pc:sldMk cId="4270677460" sldId="275"/>
            <ac:graphicFrameMk id="5" creationId="{7EC645EE-F712-A3D8-F895-AF62FD05711C}"/>
          </ac:graphicFrameMkLst>
        </pc:graphicFrameChg>
        <pc:cxnChg chg="add del">
          <ac:chgData name="Rutuja Ratan Kokate" userId="S::rutuja.kokate@sjsu.edu::910eb570-c434-487f-8038-cb7c2275438f" providerId="AD" clId="Web-{FD1F353F-B1E8-AC88-677C-89D137C22EB2}" dt="2024-04-29T05:51:43.926" v="50"/>
          <ac:cxnSpMkLst>
            <pc:docMk/>
            <pc:sldMk cId="4270677460" sldId="275"/>
            <ac:cxnSpMk id="11" creationId="{7F784426-8AB9-43C9-8340-281290602DE8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5:51:43.926" v="50"/>
          <ac:cxnSpMkLst>
            <pc:docMk/>
            <pc:sldMk cId="4270677460" sldId="275"/>
            <ac:cxnSpMk id="13" creationId="{0B96E92E-4D99-41CA-848E-4028B6DA2616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5:51:43.879" v="49"/>
          <ac:cxnSpMkLst>
            <pc:docMk/>
            <pc:sldMk cId="4270677460" sldId="275"/>
            <ac:cxnSpMk id="16" creationId="{7F784426-8AB9-43C9-8340-281290602DE8}"/>
          </ac:cxnSpMkLst>
        </pc:cxnChg>
        <pc:cxnChg chg="add del">
          <ac:chgData name="Rutuja Ratan Kokate" userId="S::rutuja.kokate@sjsu.edu::910eb570-c434-487f-8038-cb7c2275438f" providerId="AD" clId="Web-{FD1F353F-B1E8-AC88-677C-89D137C22EB2}" dt="2024-04-29T05:51:43.879" v="49"/>
          <ac:cxnSpMkLst>
            <pc:docMk/>
            <pc:sldMk cId="4270677460" sldId="275"/>
            <ac:cxnSpMk id="17" creationId="{0B96E92E-4D99-41CA-848E-4028B6DA2616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5:51:43.926" v="50"/>
          <ac:cxnSpMkLst>
            <pc:docMk/>
            <pc:sldMk cId="4270677460" sldId="275"/>
            <ac:cxnSpMk id="21" creationId="{7F784426-8AB9-43C9-8340-281290602DE8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5:51:43.926" v="50"/>
          <ac:cxnSpMkLst>
            <pc:docMk/>
            <pc:sldMk cId="4270677460" sldId="275"/>
            <ac:cxnSpMk id="23" creationId="{0B96E92E-4D99-41CA-848E-4028B6DA2616}"/>
          </ac:cxnSpMkLst>
        </pc:cxnChg>
      </pc:sldChg>
      <pc:sldChg chg="addSp delSp modSp">
        <pc:chgData name="Rutuja Ratan Kokate" userId="S::rutuja.kokate@sjsu.edu::910eb570-c434-487f-8038-cb7c2275438f" providerId="AD" clId="Web-{FD1F353F-B1E8-AC88-677C-89D137C22EB2}" dt="2024-04-29T08:43:54.783" v="640" actId="20577"/>
        <pc:sldMkLst>
          <pc:docMk/>
          <pc:sldMk cId="2254578452" sldId="276"/>
        </pc:sldMkLst>
        <pc:spChg chg="mod">
          <ac:chgData name="Rutuja Ratan Kokate" userId="S::rutuja.kokate@sjsu.edu::910eb570-c434-487f-8038-cb7c2275438f" providerId="AD" clId="Web-{FD1F353F-B1E8-AC88-677C-89D137C22EB2}" dt="2024-04-29T08:43:54.783" v="640" actId="20577"/>
          <ac:spMkLst>
            <pc:docMk/>
            <pc:sldMk cId="2254578452" sldId="276"/>
            <ac:spMk id="3" creationId="{5DF3648B-B13C-BC71-DC11-DBC36D28CE48}"/>
          </ac:spMkLst>
        </pc:spChg>
        <pc:spChg chg="add del mod">
          <ac:chgData name="Rutuja Ratan Kokate" userId="S::rutuja.kokate@sjsu.edu::910eb570-c434-487f-8038-cb7c2275438f" providerId="AD" clId="Web-{FD1F353F-B1E8-AC88-677C-89D137C22EB2}" dt="2024-04-29T08:41:39.357" v="631"/>
          <ac:spMkLst>
            <pc:docMk/>
            <pc:sldMk cId="2254578452" sldId="276"/>
            <ac:spMk id="4" creationId="{17C4B466-107B-61A5-499F-DCBC72B68664}"/>
          </ac:spMkLst>
        </pc:spChg>
      </pc:sldChg>
      <pc:sldChg chg="addSp delSp modSp addAnim">
        <pc:chgData name="Rutuja Ratan Kokate" userId="S::rutuja.kokate@sjsu.edu::910eb570-c434-487f-8038-cb7c2275438f" providerId="AD" clId="Web-{FD1F353F-B1E8-AC88-677C-89D137C22EB2}" dt="2024-04-29T08:34:58.878" v="606" actId="14100"/>
        <pc:sldMkLst>
          <pc:docMk/>
          <pc:sldMk cId="2892367191" sldId="281"/>
        </pc:sldMkLst>
        <pc:spChg chg="mod">
          <ac:chgData name="Rutuja Ratan Kokate" userId="S::rutuja.kokate@sjsu.edu::910eb570-c434-487f-8038-cb7c2275438f" providerId="AD" clId="Web-{FD1F353F-B1E8-AC88-677C-89D137C22EB2}" dt="2024-04-29T08:34:58.878" v="606" actId="14100"/>
          <ac:spMkLst>
            <pc:docMk/>
            <pc:sldMk cId="2892367191" sldId="281"/>
            <ac:spMk id="2" creationId="{80F2F56A-D86B-151E-F5FE-595C975C53BC}"/>
          </ac:spMkLst>
        </pc:spChg>
        <pc:spChg chg="add mod">
          <ac:chgData name="Rutuja Ratan Kokate" userId="S::rutuja.kokate@sjsu.edu::910eb570-c434-487f-8038-cb7c2275438f" providerId="AD" clId="Web-{FD1F353F-B1E8-AC88-677C-89D137C22EB2}" dt="2024-04-29T08:23:45.860" v="592" actId="14100"/>
          <ac:spMkLst>
            <pc:docMk/>
            <pc:sldMk cId="2892367191" sldId="281"/>
            <ac:spMk id="3" creationId="{428CFD3D-17A7-1D59-96F6-F2B7A5EB56F5}"/>
          </ac:spMkLst>
        </pc:spChg>
        <pc:spChg chg="add del mod">
          <ac:chgData name="Rutuja Ratan Kokate" userId="S::rutuja.kokate@sjsu.edu::910eb570-c434-487f-8038-cb7c2275438f" providerId="AD" clId="Web-{FD1F353F-B1E8-AC88-677C-89D137C22EB2}" dt="2024-04-29T06:02:58.926" v="97"/>
          <ac:spMkLst>
            <pc:docMk/>
            <pc:sldMk cId="2892367191" sldId="281"/>
            <ac:spMk id="5" creationId="{38747A0B-9F45-7E00-EB55-BF1D5F2C7D50}"/>
          </ac:spMkLst>
        </pc:spChg>
        <pc:spChg chg="del">
          <ac:chgData name="Rutuja Ratan Kokate" userId="S::rutuja.kokate@sjsu.edu::910eb570-c434-487f-8038-cb7c2275438f" providerId="AD" clId="Web-{FD1F353F-B1E8-AC88-677C-89D137C22EB2}" dt="2024-04-29T06:03:11.552" v="98"/>
          <ac:spMkLst>
            <pc:docMk/>
            <pc:sldMk cId="2892367191" sldId="281"/>
            <ac:spMk id="13" creationId="{E5101733-A021-44D6-BE4E-2D908CFF54EA}"/>
          </ac:spMkLst>
        </pc:spChg>
        <pc:spChg chg="add">
          <ac:chgData name="Rutuja Ratan Kokate" userId="S::rutuja.kokate@sjsu.edu::910eb570-c434-487f-8038-cb7c2275438f" providerId="AD" clId="Web-{FD1F353F-B1E8-AC88-677C-89D137C22EB2}" dt="2024-04-29T06:03:11.552" v="98"/>
          <ac:spMkLst>
            <pc:docMk/>
            <pc:sldMk cId="2892367191" sldId="281"/>
            <ac:spMk id="26" creationId="{E5101733-A021-44D6-BE4E-2D908CFF54EA}"/>
          </ac:spMkLst>
        </pc:spChg>
        <pc:picChg chg="del">
          <ac:chgData name="Rutuja Ratan Kokate" userId="S::rutuja.kokate@sjsu.edu::910eb570-c434-487f-8038-cb7c2275438f" providerId="AD" clId="Web-{FD1F353F-B1E8-AC88-677C-89D137C22EB2}" dt="2024-04-29T06:02:39.862" v="96"/>
          <ac:picMkLst>
            <pc:docMk/>
            <pc:sldMk cId="2892367191" sldId="281"/>
            <ac:picMk id="4" creationId="{36C7BFB6-7831-4423-3685-3E47A876E218}"/>
          </ac:picMkLst>
        </pc:picChg>
        <pc:picChg chg="add mod ord">
          <ac:chgData name="Rutuja Ratan Kokate" userId="S::rutuja.kokate@sjsu.edu::910eb570-c434-487f-8038-cb7c2275438f" providerId="AD" clId="Web-{FD1F353F-B1E8-AC88-677C-89D137C22EB2}" dt="2024-04-29T08:22:39.061" v="566" actId="1076"/>
          <ac:picMkLst>
            <pc:docMk/>
            <pc:sldMk cId="2892367191" sldId="281"/>
            <ac:picMk id="6" creationId="{7B298188-2D9B-5F0D-74DE-665CF7F5C162}"/>
          </ac:picMkLst>
        </pc:picChg>
        <pc:cxnChg chg="del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9" creationId="{462919E4-C488-4107-9EF1-66152F848008}"/>
          </ac:cxnSpMkLst>
        </pc:cxnChg>
        <pc:cxnChg chg="del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11" creationId="{0BF79732-4088-424C-A653-4534E4389443}"/>
          </ac:cxnSpMkLst>
        </pc:cxnChg>
        <pc:cxnChg chg="del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15" creationId="{6F4598CC-172A-48F9-9A7C-3E3E635F6C17}"/>
          </ac:cxnSpMkLst>
        </pc:cxnChg>
        <pc:cxnChg chg="del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17" creationId="{587A0454-7A54-450D-9B36-0C5378D020A9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22" creationId="{462919E4-C488-4107-9EF1-66152F848008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24" creationId="{0BF79732-4088-424C-A653-4534E4389443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28" creationId="{6F4598CC-172A-48F9-9A7C-3E3E635F6C17}"/>
          </ac:cxnSpMkLst>
        </pc:cxnChg>
        <pc:cxnChg chg="add">
          <ac:chgData name="Rutuja Ratan Kokate" userId="S::rutuja.kokate@sjsu.edu::910eb570-c434-487f-8038-cb7c2275438f" providerId="AD" clId="Web-{FD1F353F-B1E8-AC88-677C-89D137C22EB2}" dt="2024-04-29T06:03:11.552" v="98"/>
          <ac:cxnSpMkLst>
            <pc:docMk/>
            <pc:sldMk cId="2892367191" sldId="281"/>
            <ac:cxnSpMk id="30" creationId="{587A0454-7A54-450D-9B36-0C5378D020A9}"/>
          </ac:cxnSpMkLst>
        </pc:cxnChg>
      </pc:sldChg>
      <pc:sldChg chg="addAnim">
        <pc:chgData name="Rutuja Ratan Kokate" userId="S::rutuja.kokate@sjsu.edu::910eb570-c434-487f-8038-cb7c2275438f" providerId="AD" clId="Web-{FD1F353F-B1E8-AC88-677C-89D137C22EB2}" dt="2024-04-29T06:19:58.610" v="139"/>
        <pc:sldMkLst>
          <pc:docMk/>
          <pc:sldMk cId="2091009828" sldId="282"/>
        </pc:sldMkLst>
      </pc:sldChg>
      <pc:sldChg chg="addSp delSp modSp add replId delAnim">
        <pc:chgData name="Rutuja Ratan Kokate" userId="S::rutuja.kokate@sjsu.edu::910eb570-c434-487f-8038-cb7c2275438f" providerId="AD" clId="Web-{FD1F353F-B1E8-AC88-677C-89D137C22EB2}" dt="2024-04-29T08:26:46.912" v="597" actId="14100"/>
        <pc:sldMkLst>
          <pc:docMk/>
          <pc:sldMk cId="1986964942" sldId="283"/>
        </pc:sldMkLst>
        <pc:spChg chg="add del mod">
          <ac:chgData name="Rutuja Ratan Kokate" userId="S::rutuja.kokate@sjsu.edu::910eb570-c434-487f-8038-cb7c2275438f" providerId="AD" clId="Web-{FD1F353F-B1E8-AC88-677C-89D137C22EB2}" dt="2024-04-29T08:13:38.600" v="469" actId="14100"/>
          <ac:spMkLst>
            <pc:docMk/>
            <pc:sldMk cId="1986964942" sldId="283"/>
            <ac:spMk id="2" creationId="{035E5BB8-BCE3-A1B0-72AB-273FC0A4C29E}"/>
          </ac:spMkLst>
        </pc:spChg>
        <pc:spChg chg="add del mod">
          <ac:chgData name="Rutuja Ratan Kokate" userId="S::rutuja.kokate@sjsu.edu::910eb570-c434-487f-8038-cb7c2275438f" providerId="AD" clId="Web-{FD1F353F-B1E8-AC88-677C-89D137C22EB2}" dt="2024-04-29T08:05:36.715" v="410"/>
          <ac:spMkLst>
            <pc:docMk/>
            <pc:sldMk cId="1986964942" sldId="283"/>
            <ac:spMk id="5" creationId="{A60D5C7B-A3CC-ADF9-76C9-5195AC00F6CF}"/>
          </ac:spMkLst>
        </pc:spChg>
        <pc:picChg chg="del">
          <ac:chgData name="Rutuja Ratan Kokate" userId="S::rutuja.kokate@sjsu.edu::910eb570-c434-487f-8038-cb7c2275438f" providerId="AD" clId="Web-{FD1F353F-B1E8-AC88-677C-89D137C22EB2}" dt="2024-04-29T08:05:22.339" v="405"/>
          <ac:picMkLst>
            <pc:docMk/>
            <pc:sldMk cId="1986964942" sldId="283"/>
            <ac:picMk id="3" creationId="{A0E53C6D-740F-4F40-87DC-8E9F8C814EED}"/>
          </ac:picMkLst>
        </pc:picChg>
        <pc:picChg chg="mod">
          <ac:chgData name="Rutuja Ratan Kokate" userId="S::rutuja.kokate@sjsu.edu::910eb570-c434-487f-8038-cb7c2275438f" providerId="AD" clId="Web-{FD1F353F-B1E8-AC88-677C-89D137C22EB2}" dt="2024-04-29T08:26:46.912" v="597" actId="14100"/>
          <ac:picMkLst>
            <pc:docMk/>
            <pc:sldMk cId="1986964942" sldId="283"/>
            <ac:picMk id="7" creationId="{74C779A0-1E1E-50A9-69EC-28480DA55BC5}"/>
          </ac:picMkLst>
        </pc:picChg>
        <pc:cxnChg chg="del">
          <ac:chgData name="Rutuja Ratan Kokate" userId="S::rutuja.kokate@sjsu.edu::910eb570-c434-487f-8038-cb7c2275438f" providerId="AD" clId="Web-{FD1F353F-B1E8-AC88-677C-89D137C22EB2}" dt="2024-04-29T08:26:41.537" v="596"/>
          <ac:cxnSpMkLst>
            <pc:docMk/>
            <pc:sldMk cId="1986964942" sldId="283"/>
            <ac:cxnSpMk id="6" creationId="{CDACB4BC-1FDD-DF43-B1C1-7A725BC34B2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C15BC-DDC1-4BEB-BBA1-E2CF5B63CC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CE4D64-E71B-4DDC-836F-E6B133E485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masis MT Pro Medium"/>
            </a:rPr>
            <a:t>Ridership</a:t>
          </a:r>
          <a:r>
            <a:rPr lang="en-US"/>
            <a:t> Dataset </a:t>
          </a:r>
          <a:r>
            <a:rPr lang="en-US">
              <a:latin typeface="Amasis MT Pro Medium"/>
            </a:rPr>
            <a:t>is</a:t>
          </a:r>
          <a:r>
            <a:rPr lang="en-US"/>
            <a:t> sourced from https://data.vta.org/</a:t>
          </a:r>
        </a:p>
      </dgm:t>
    </dgm:pt>
    <dgm:pt modelId="{C27A5EF0-A126-43E5-BDC0-C087D421B647}" type="parTrans" cxnId="{40387077-8998-45B8-B08B-97CBB3613D92}">
      <dgm:prSet/>
      <dgm:spPr/>
      <dgm:t>
        <a:bodyPr/>
        <a:lstStyle/>
        <a:p>
          <a:endParaRPr lang="en-US"/>
        </a:p>
      </dgm:t>
    </dgm:pt>
    <dgm:pt modelId="{51F5F5EC-0266-402C-8079-95A4060AD45B}" type="sibTrans" cxnId="{40387077-8998-45B8-B08B-97CBB3613D92}">
      <dgm:prSet/>
      <dgm:spPr/>
      <dgm:t>
        <a:bodyPr/>
        <a:lstStyle/>
        <a:p>
          <a:endParaRPr lang="en-US"/>
        </a:p>
      </dgm:t>
    </dgm:pt>
    <dgm:pt modelId="{226A3CBD-A62A-4055-8E0D-2246C03C061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Weather Data: https://noaa-ghcn-pds.s3.amazonaws.com/</a:t>
          </a:r>
          <a:endParaRPr lang="en-US"/>
        </a:p>
      </dgm:t>
    </dgm:pt>
    <dgm:pt modelId="{B268F817-9EAD-409B-8A5B-4CC31D75B8CD}" type="parTrans" cxnId="{ED8B4208-6069-4D8A-B50E-E746DCFFD393}">
      <dgm:prSet/>
      <dgm:spPr/>
      <dgm:t>
        <a:bodyPr/>
        <a:lstStyle/>
        <a:p>
          <a:endParaRPr lang="en-US"/>
        </a:p>
      </dgm:t>
    </dgm:pt>
    <dgm:pt modelId="{B85C5EE1-4E36-4F54-982E-CAEF587158B4}" type="sibTrans" cxnId="{ED8B4208-6069-4D8A-B50E-E746DCFFD393}">
      <dgm:prSet/>
      <dgm:spPr/>
      <dgm:t>
        <a:bodyPr/>
        <a:lstStyle/>
        <a:p>
          <a:endParaRPr lang="en-US"/>
        </a:p>
      </dgm:t>
    </dgm:pt>
    <dgm:pt modelId="{2A49BFDF-8120-44BB-9080-BC0CA917EBBA}" type="pres">
      <dgm:prSet presAssocID="{8E5C15BC-DDC1-4BEB-BBA1-E2CF5B63CC70}" presName="root" presStyleCnt="0">
        <dgm:presLayoutVars>
          <dgm:dir/>
          <dgm:resizeHandles val="exact"/>
        </dgm:presLayoutVars>
      </dgm:prSet>
      <dgm:spPr/>
    </dgm:pt>
    <dgm:pt modelId="{698DEE1E-756A-4072-A96C-FB30379B3861}" type="pres">
      <dgm:prSet presAssocID="{B6CE4D64-E71B-4DDC-836F-E6B133E485D8}" presName="compNode" presStyleCnt="0"/>
      <dgm:spPr/>
    </dgm:pt>
    <dgm:pt modelId="{D7522A96-4A8F-4E05-AE17-6FE6A67238D9}" type="pres">
      <dgm:prSet presAssocID="{B6CE4D64-E71B-4DDC-836F-E6B133E485D8}" presName="bgRect" presStyleLbl="bgShp" presStyleIdx="0" presStyleCnt="2"/>
      <dgm:spPr/>
    </dgm:pt>
    <dgm:pt modelId="{1C2CFEAE-0986-4550-992E-02D5E299666D}" type="pres">
      <dgm:prSet presAssocID="{B6CE4D64-E71B-4DDC-836F-E6B133E485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926B5818-7BF3-4B79-96B8-59FDB21DBB13}" type="pres">
      <dgm:prSet presAssocID="{B6CE4D64-E71B-4DDC-836F-E6B133E485D8}" presName="spaceRect" presStyleCnt="0"/>
      <dgm:spPr/>
    </dgm:pt>
    <dgm:pt modelId="{C3F9F1A6-42CB-437B-A448-D07AB1502083}" type="pres">
      <dgm:prSet presAssocID="{B6CE4D64-E71B-4DDC-836F-E6B133E485D8}" presName="parTx" presStyleLbl="revTx" presStyleIdx="0" presStyleCnt="2">
        <dgm:presLayoutVars>
          <dgm:chMax val="0"/>
          <dgm:chPref val="0"/>
        </dgm:presLayoutVars>
      </dgm:prSet>
      <dgm:spPr/>
    </dgm:pt>
    <dgm:pt modelId="{FC78C6B2-FB94-40A8-B80D-D29488F30D4F}" type="pres">
      <dgm:prSet presAssocID="{51F5F5EC-0266-402C-8079-95A4060AD45B}" presName="sibTrans" presStyleCnt="0"/>
      <dgm:spPr/>
    </dgm:pt>
    <dgm:pt modelId="{D6C42019-612A-41DD-A25B-2365A0B43C6B}" type="pres">
      <dgm:prSet presAssocID="{226A3CBD-A62A-4055-8E0D-2246C03C061B}" presName="compNode" presStyleCnt="0"/>
      <dgm:spPr/>
    </dgm:pt>
    <dgm:pt modelId="{E113E601-E53E-4410-9B25-09284BB66131}" type="pres">
      <dgm:prSet presAssocID="{226A3CBD-A62A-4055-8E0D-2246C03C061B}" presName="bgRect" presStyleLbl="bgShp" presStyleIdx="1" presStyleCnt="2"/>
      <dgm:spPr/>
    </dgm:pt>
    <dgm:pt modelId="{8A67ABDA-ACB1-4AEB-9478-03C7FCD85643}" type="pres">
      <dgm:prSet presAssocID="{226A3CBD-A62A-4055-8E0D-2246C03C06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5B71427-1757-4FA7-8BFE-5235F3BB10D6}" type="pres">
      <dgm:prSet presAssocID="{226A3CBD-A62A-4055-8E0D-2246C03C061B}" presName="spaceRect" presStyleCnt="0"/>
      <dgm:spPr/>
    </dgm:pt>
    <dgm:pt modelId="{DCC6625F-33AE-4456-99B4-F3E66ED45E97}" type="pres">
      <dgm:prSet presAssocID="{226A3CBD-A62A-4055-8E0D-2246C03C06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8B4208-6069-4D8A-B50E-E746DCFFD393}" srcId="{8E5C15BC-DDC1-4BEB-BBA1-E2CF5B63CC70}" destId="{226A3CBD-A62A-4055-8E0D-2246C03C061B}" srcOrd="1" destOrd="0" parTransId="{B268F817-9EAD-409B-8A5B-4CC31D75B8CD}" sibTransId="{B85C5EE1-4E36-4F54-982E-CAEF587158B4}"/>
    <dgm:cxn modelId="{40387077-8998-45B8-B08B-97CBB3613D92}" srcId="{8E5C15BC-DDC1-4BEB-BBA1-E2CF5B63CC70}" destId="{B6CE4D64-E71B-4DDC-836F-E6B133E485D8}" srcOrd="0" destOrd="0" parTransId="{C27A5EF0-A126-43E5-BDC0-C087D421B647}" sibTransId="{51F5F5EC-0266-402C-8079-95A4060AD45B}"/>
    <dgm:cxn modelId="{94634798-7180-4564-B4B1-7675A04A336E}" type="presOf" srcId="{8E5C15BC-DDC1-4BEB-BBA1-E2CF5B63CC70}" destId="{2A49BFDF-8120-44BB-9080-BC0CA917EBBA}" srcOrd="0" destOrd="0" presId="urn:microsoft.com/office/officeart/2018/2/layout/IconVerticalSolidList"/>
    <dgm:cxn modelId="{F8DFFBD1-B802-4546-8166-1FFFD2BB58EE}" type="presOf" srcId="{226A3CBD-A62A-4055-8E0D-2246C03C061B}" destId="{DCC6625F-33AE-4456-99B4-F3E66ED45E97}" srcOrd="0" destOrd="0" presId="urn:microsoft.com/office/officeart/2018/2/layout/IconVerticalSolidList"/>
    <dgm:cxn modelId="{3734F8E2-E520-48FF-A48D-3123D96A1760}" type="presOf" srcId="{B6CE4D64-E71B-4DDC-836F-E6B133E485D8}" destId="{C3F9F1A6-42CB-437B-A448-D07AB1502083}" srcOrd="0" destOrd="0" presId="urn:microsoft.com/office/officeart/2018/2/layout/IconVerticalSolidList"/>
    <dgm:cxn modelId="{A1E492E1-105E-494D-B314-11B75BF762F9}" type="presParOf" srcId="{2A49BFDF-8120-44BB-9080-BC0CA917EBBA}" destId="{698DEE1E-756A-4072-A96C-FB30379B3861}" srcOrd="0" destOrd="0" presId="urn:microsoft.com/office/officeart/2018/2/layout/IconVerticalSolidList"/>
    <dgm:cxn modelId="{17CE81E6-B10B-4F62-A235-466862F2E096}" type="presParOf" srcId="{698DEE1E-756A-4072-A96C-FB30379B3861}" destId="{D7522A96-4A8F-4E05-AE17-6FE6A67238D9}" srcOrd="0" destOrd="0" presId="urn:microsoft.com/office/officeart/2018/2/layout/IconVerticalSolidList"/>
    <dgm:cxn modelId="{67FD22AB-7050-4557-BFCA-91C3E7D20AF2}" type="presParOf" srcId="{698DEE1E-756A-4072-A96C-FB30379B3861}" destId="{1C2CFEAE-0986-4550-992E-02D5E299666D}" srcOrd="1" destOrd="0" presId="urn:microsoft.com/office/officeart/2018/2/layout/IconVerticalSolidList"/>
    <dgm:cxn modelId="{209B9CA0-3D4B-481F-9C1E-F7E88C1E57F5}" type="presParOf" srcId="{698DEE1E-756A-4072-A96C-FB30379B3861}" destId="{926B5818-7BF3-4B79-96B8-59FDB21DBB13}" srcOrd="2" destOrd="0" presId="urn:microsoft.com/office/officeart/2018/2/layout/IconVerticalSolidList"/>
    <dgm:cxn modelId="{3FCE9117-460C-42A4-8CE6-E3610ECC5BB0}" type="presParOf" srcId="{698DEE1E-756A-4072-A96C-FB30379B3861}" destId="{C3F9F1A6-42CB-437B-A448-D07AB1502083}" srcOrd="3" destOrd="0" presId="urn:microsoft.com/office/officeart/2018/2/layout/IconVerticalSolidList"/>
    <dgm:cxn modelId="{7D04F9D4-8664-40F8-B5FC-2D494F987FB2}" type="presParOf" srcId="{2A49BFDF-8120-44BB-9080-BC0CA917EBBA}" destId="{FC78C6B2-FB94-40A8-B80D-D29488F30D4F}" srcOrd="1" destOrd="0" presId="urn:microsoft.com/office/officeart/2018/2/layout/IconVerticalSolidList"/>
    <dgm:cxn modelId="{F507904B-4989-4D69-BC97-A9039A995E28}" type="presParOf" srcId="{2A49BFDF-8120-44BB-9080-BC0CA917EBBA}" destId="{D6C42019-612A-41DD-A25B-2365A0B43C6B}" srcOrd="2" destOrd="0" presId="urn:microsoft.com/office/officeart/2018/2/layout/IconVerticalSolidList"/>
    <dgm:cxn modelId="{C1987519-655B-4EC0-A3B9-078AE3A4A14C}" type="presParOf" srcId="{D6C42019-612A-41DD-A25B-2365A0B43C6B}" destId="{E113E601-E53E-4410-9B25-09284BB66131}" srcOrd="0" destOrd="0" presId="urn:microsoft.com/office/officeart/2018/2/layout/IconVerticalSolidList"/>
    <dgm:cxn modelId="{1901BBA8-7684-4A02-8632-A335EA4C2CED}" type="presParOf" srcId="{D6C42019-612A-41DD-A25B-2365A0B43C6B}" destId="{8A67ABDA-ACB1-4AEB-9478-03C7FCD85643}" srcOrd="1" destOrd="0" presId="urn:microsoft.com/office/officeart/2018/2/layout/IconVerticalSolidList"/>
    <dgm:cxn modelId="{E9D0A1AA-4C8F-4EB8-853B-8E39CB10DCF2}" type="presParOf" srcId="{D6C42019-612A-41DD-A25B-2365A0B43C6B}" destId="{A5B71427-1757-4FA7-8BFE-5235F3BB10D6}" srcOrd="2" destOrd="0" presId="urn:microsoft.com/office/officeart/2018/2/layout/IconVerticalSolidList"/>
    <dgm:cxn modelId="{416C4832-FF4D-454F-B7C1-360169D3717F}" type="presParOf" srcId="{D6C42019-612A-41DD-A25B-2365A0B43C6B}" destId="{DCC6625F-33AE-4456-99B4-F3E66ED45E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1CCB5-FB4A-4CA0-AB72-95BAFACC8C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91A67C-D128-4E55-B86B-41C1CA22AD0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Overcame dataset inconsistencies through feature aggregation and Weather data Integration.</a:t>
          </a:r>
        </a:p>
      </dgm:t>
    </dgm:pt>
    <dgm:pt modelId="{CC51EC6B-50EF-4C31-A5B4-0F51ED4458D3}" type="parTrans" cxnId="{948873D4-3C2B-4345-A5CD-628D368216E5}">
      <dgm:prSet/>
      <dgm:spPr/>
    </dgm:pt>
    <dgm:pt modelId="{0FD392EE-5125-4381-A121-1E468FAC4BC0}" type="sibTrans" cxnId="{948873D4-3C2B-4345-A5CD-628D368216E5}">
      <dgm:prSet/>
      <dgm:spPr/>
    </dgm:pt>
    <dgm:pt modelId="{82667B17-0A96-4310-8D23-9D8CED93BBB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Employed diverse machine learning models to enhance prediction accuracy.</a:t>
          </a:r>
        </a:p>
      </dgm:t>
    </dgm:pt>
    <dgm:pt modelId="{F3DD72B0-15E4-4CB7-A722-1D55D9BC488A}" type="parTrans" cxnId="{690F00AC-9C48-46C0-85B8-B1E9C1AAFF67}">
      <dgm:prSet/>
      <dgm:spPr/>
    </dgm:pt>
    <dgm:pt modelId="{DAF04B2F-7D80-447B-ADFB-22E9505D199B}" type="sibTrans" cxnId="{690F00AC-9C48-46C0-85B8-B1E9C1AAFF67}">
      <dgm:prSet/>
      <dgm:spPr/>
    </dgm:pt>
    <dgm:pt modelId="{38BE1865-0129-46DC-9214-F5CF4D5ED70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Analyzed qualitative data to discern weather's impact on travel behavior.</a:t>
          </a:r>
        </a:p>
      </dgm:t>
    </dgm:pt>
    <dgm:pt modelId="{B98990C4-A58A-4CF2-8265-220B1F2E2E8A}" type="parTrans" cxnId="{18F08284-9F9D-4DEF-AB55-0552C10F7653}">
      <dgm:prSet/>
      <dgm:spPr/>
    </dgm:pt>
    <dgm:pt modelId="{FBD92A46-D3E1-4F51-81E7-D0AD60689232}" type="sibTrans" cxnId="{18F08284-9F9D-4DEF-AB55-0552C10F7653}">
      <dgm:prSet/>
      <dgm:spPr/>
    </dgm:pt>
    <dgm:pt modelId="{5ADC7579-E7D4-4ABF-873C-B194175A1D11}" type="pres">
      <dgm:prSet presAssocID="{A8E1CCB5-FB4A-4CA0-AB72-95BAFACC8C3D}" presName="root" presStyleCnt="0">
        <dgm:presLayoutVars>
          <dgm:dir/>
          <dgm:resizeHandles val="exact"/>
        </dgm:presLayoutVars>
      </dgm:prSet>
      <dgm:spPr/>
    </dgm:pt>
    <dgm:pt modelId="{61B27285-FB46-4DD1-A3D2-48079AA16E44}" type="pres">
      <dgm:prSet presAssocID="{7091A67C-D128-4E55-B86B-41C1CA22AD00}" presName="compNode" presStyleCnt="0"/>
      <dgm:spPr/>
    </dgm:pt>
    <dgm:pt modelId="{74C6CEA6-B2CC-4AA3-BDD0-EC3AE9E6861C}" type="pres">
      <dgm:prSet presAssocID="{7091A67C-D128-4E55-B86B-41C1CA22A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25A7B37-7D3D-42DA-9E99-BA2288237E6D}" type="pres">
      <dgm:prSet presAssocID="{7091A67C-D128-4E55-B86B-41C1CA22AD00}" presName="spaceRect" presStyleCnt="0"/>
      <dgm:spPr/>
    </dgm:pt>
    <dgm:pt modelId="{7FE2A340-2F1A-42B7-A796-C2FC07A83BFE}" type="pres">
      <dgm:prSet presAssocID="{7091A67C-D128-4E55-B86B-41C1CA22AD00}" presName="textRect" presStyleLbl="revTx" presStyleIdx="0" presStyleCnt="3">
        <dgm:presLayoutVars>
          <dgm:chMax val="1"/>
          <dgm:chPref val="1"/>
        </dgm:presLayoutVars>
      </dgm:prSet>
      <dgm:spPr/>
    </dgm:pt>
    <dgm:pt modelId="{D584DBF7-EF90-4BD1-92E7-3E22668CC18D}" type="pres">
      <dgm:prSet presAssocID="{0FD392EE-5125-4381-A121-1E468FAC4BC0}" presName="sibTrans" presStyleCnt="0"/>
      <dgm:spPr/>
    </dgm:pt>
    <dgm:pt modelId="{28A96E76-557A-4297-98E4-1334188A7F4B}" type="pres">
      <dgm:prSet presAssocID="{82667B17-0A96-4310-8D23-9D8CED93BBBD}" presName="compNode" presStyleCnt="0"/>
      <dgm:spPr/>
    </dgm:pt>
    <dgm:pt modelId="{7E9D6AF4-7EA0-4266-B331-7A356B942A69}" type="pres">
      <dgm:prSet presAssocID="{82667B17-0A96-4310-8D23-9D8CED93BB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9D1274-CF5C-4F63-AE18-B8E12AF907EE}" type="pres">
      <dgm:prSet presAssocID="{82667B17-0A96-4310-8D23-9D8CED93BBBD}" presName="spaceRect" presStyleCnt="0"/>
      <dgm:spPr/>
    </dgm:pt>
    <dgm:pt modelId="{36B05849-453D-4893-95EF-C564FA218C77}" type="pres">
      <dgm:prSet presAssocID="{82667B17-0A96-4310-8D23-9D8CED93BBBD}" presName="textRect" presStyleLbl="revTx" presStyleIdx="1" presStyleCnt="3">
        <dgm:presLayoutVars>
          <dgm:chMax val="1"/>
          <dgm:chPref val="1"/>
        </dgm:presLayoutVars>
      </dgm:prSet>
      <dgm:spPr/>
    </dgm:pt>
    <dgm:pt modelId="{338CD013-4F16-4409-B44F-878B8FFA792D}" type="pres">
      <dgm:prSet presAssocID="{DAF04B2F-7D80-447B-ADFB-22E9505D199B}" presName="sibTrans" presStyleCnt="0"/>
      <dgm:spPr/>
    </dgm:pt>
    <dgm:pt modelId="{2A43FC9D-123B-473C-B1C5-3FDA15952E4F}" type="pres">
      <dgm:prSet presAssocID="{38BE1865-0129-46DC-9214-F5CF4D5ED70C}" presName="compNode" presStyleCnt="0"/>
      <dgm:spPr/>
    </dgm:pt>
    <dgm:pt modelId="{9B8BA504-109F-485A-AA27-1B9BC4571B49}" type="pres">
      <dgm:prSet presAssocID="{38BE1865-0129-46DC-9214-F5CF4D5ED7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DCAC5C1-1AF7-468A-8828-C4A2F9494CD3}" type="pres">
      <dgm:prSet presAssocID="{38BE1865-0129-46DC-9214-F5CF4D5ED70C}" presName="spaceRect" presStyleCnt="0"/>
      <dgm:spPr/>
    </dgm:pt>
    <dgm:pt modelId="{B89B1F29-EB91-4BBC-B670-63525B4E1911}" type="pres">
      <dgm:prSet presAssocID="{38BE1865-0129-46DC-9214-F5CF4D5ED7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542121-F68B-41EE-9B3A-CD208E345FF1}" type="presOf" srcId="{A8E1CCB5-FB4A-4CA0-AB72-95BAFACC8C3D}" destId="{5ADC7579-E7D4-4ABF-873C-B194175A1D11}" srcOrd="0" destOrd="0" presId="urn:microsoft.com/office/officeart/2018/2/layout/IconLabelList"/>
    <dgm:cxn modelId="{4A26447F-EF1B-4347-9B49-ED1DB7EDE68B}" type="presOf" srcId="{82667B17-0A96-4310-8D23-9D8CED93BBBD}" destId="{36B05849-453D-4893-95EF-C564FA218C77}" srcOrd="0" destOrd="0" presId="urn:microsoft.com/office/officeart/2018/2/layout/IconLabelList"/>
    <dgm:cxn modelId="{18F08284-9F9D-4DEF-AB55-0552C10F7653}" srcId="{A8E1CCB5-FB4A-4CA0-AB72-95BAFACC8C3D}" destId="{38BE1865-0129-46DC-9214-F5CF4D5ED70C}" srcOrd="2" destOrd="0" parTransId="{B98990C4-A58A-4CF2-8265-220B1F2E2E8A}" sibTransId="{FBD92A46-D3E1-4F51-81E7-D0AD60689232}"/>
    <dgm:cxn modelId="{3AA1508C-F6F2-4DE1-AEBC-80FACFEFEA8C}" type="presOf" srcId="{7091A67C-D128-4E55-B86B-41C1CA22AD00}" destId="{7FE2A340-2F1A-42B7-A796-C2FC07A83BFE}" srcOrd="0" destOrd="0" presId="urn:microsoft.com/office/officeart/2018/2/layout/IconLabelList"/>
    <dgm:cxn modelId="{690F00AC-9C48-46C0-85B8-B1E9C1AAFF67}" srcId="{A8E1CCB5-FB4A-4CA0-AB72-95BAFACC8C3D}" destId="{82667B17-0A96-4310-8D23-9D8CED93BBBD}" srcOrd="1" destOrd="0" parTransId="{F3DD72B0-15E4-4CB7-A722-1D55D9BC488A}" sibTransId="{DAF04B2F-7D80-447B-ADFB-22E9505D199B}"/>
    <dgm:cxn modelId="{948873D4-3C2B-4345-A5CD-628D368216E5}" srcId="{A8E1CCB5-FB4A-4CA0-AB72-95BAFACC8C3D}" destId="{7091A67C-D128-4E55-B86B-41C1CA22AD00}" srcOrd="0" destOrd="0" parTransId="{CC51EC6B-50EF-4C31-A5B4-0F51ED4458D3}" sibTransId="{0FD392EE-5125-4381-A121-1E468FAC4BC0}"/>
    <dgm:cxn modelId="{9596CFE1-0783-4549-BC6B-3C8371ABC48E}" type="presOf" srcId="{38BE1865-0129-46DC-9214-F5CF4D5ED70C}" destId="{B89B1F29-EB91-4BBC-B670-63525B4E1911}" srcOrd="0" destOrd="0" presId="urn:microsoft.com/office/officeart/2018/2/layout/IconLabelList"/>
    <dgm:cxn modelId="{E08000BA-0F72-4372-A04B-E2BE5CAF5FEF}" type="presParOf" srcId="{5ADC7579-E7D4-4ABF-873C-B194175A1D11}" destId="{61B27285-FB46-4DD1-A3D2-48079AA16E44}" srcOrd="0" destOrd="0" presId="urn:microsoft.com/office/officeart/2018/2/layout/IconLabelList"/>
    <dgm:cxn modelId="{57CA8E8F-8C70-4B84-BFA1-485BC734655F}" type="presParOf" srcId="{61B27285-FB46-4DD1-A3D2-48079AA16E44}" destId="{74C6CEA6-B2CC-4AA3-BDD0-EC3AE9E6861C}" srcOrd="0" destOrd="0" presId="urn:microsoft.com/office/officeart/2018/2/layout/IconLabelList"/>
    <dgm:cxn modelId="{366F53A8-F2F0-412A-A6E7-3F80D4BBA057}" type="presParOf" srcId="{61B27285-FB46-4DD1-A3D2-48079AA16E44}" destId="{C25A7B37-7D3D-42DA-9E99-BA2288237E6D}" srcOrd="1" destOrd="0" presId="urn:microsoft.com/office/officeart/2018/2/layout/IconLabelList"/>
    <dgm:cxn modelId="{DBF0E736-0206-4BE2-AD8A-FA3A2B1C0364}" type="presParOf" srcId="{61B27285-FB46-4DD1-A3D2-48079AA16E44}" destId="{7FE2A340-2F1A-42B7-A796-C2FC07A83BFE}" srcOrd="2" destOrd="0" presId="urn:microsoft.com/office/officeart/2018/2/layout/IconLabelList"/>
    <dgm:cxn modelId="{6E898AC5-11CE-44D0-9EC5-0A612F9ED14D}" type="presParOf" srcId="{5ADC7579-E7D4-4ABF-873C-B194175A1D11}" destId="{D584DBF7-EF90-4BD1-92E7-3E22668CC18D}" srcOrd="1" destOrd="0" presId="urn:microsoft.com/office/officeart/2018/2/layout/IconLabelList"/>
    <dgm:cxn modelId="{6BBEF17A-97B8-4C03-957D-C900F6A1D297}" type="presParOf" srcId="{5ADC7579-E7D4-4ABF-873C-B194175A1D11}" destId="{28A96E76-557A-4297-98E4-1334188A7F4B}" srcOrd="2" destOrd="0" presId="urn:microsoft.com/office/officeart/2018/2/layout/IconLabelList"/>
    <dgm:cxn modelId="{1EAE41E6-A03C-43A6-8BD8-280270328772}" type="presParOf" srcId="{28A96E76-557A-4297-98E4-1334188A7F4B}" destId="{7E9D6AF4-7EA0-4266-B331-7A356B942A69}" srcOrd="0" destOrd="0" presId="urn:microsoft.com/office/officeart/2018/2/layout/IconLabelList"/>
    <dgm:cxn modelId="{C0EF69E0-1BE2-40B1-9053-269F957EE5DD}" type="presParOf" srcId="{28A96E76-557A-4297-98E4-1334188A7F4B}" destId="{699D1274-CF5C-4F63-AE18-B8E12AF907EE}" srcOrd="1" destOrd="0" presId="urn:microsoft.com/office/officeart/2018/2/layout/IconLabelList"/>
    <dgm:cxn modelId="{D6707FA8-2B6A-4AC5-81B1-FB3B320A7916}" type="presParOf" srcId="{28A96E76-557A-4297-98E4-1334188A7F4B}" destId="{36B05849-453D-4893-95EF-C564FA218C77}" srcOrd="2" destOrd="0" presId="urn:microsoft.com/office/officeart/2018/2/layout/IconLabelList"/>
    <dgm:cxn modelId="{F7E63352-4A72-4F0D-A2B7-C34277CC86C6}" type="presParOf" srcId="{5ADC7579-E7D4-4ABF-873C-B194175A1D11}" destId="{338CD013-4F16-4409-B44F-878B8FFA792D}" srcOrd="3" destOrd="0" presId="urn:microsoft.com/office/officeart/2018/2/layout/IconLabelList"/>
    <dgm:cxn modelId="{A9B0E2FF-4154-406D-925E-A2983F94F0DD}" type="presParOf" srcId="{5ADC7579-E7D4-4ABF-873C-B194175A1D11}" destId="{2A43FC9D-123B-473C-B1C5-3FDA15952E4F}" srcOrd="4" destOrd="0" presId="urn:microsoft.com/office/officeart/2018/2/layout/IconLabelList"/>
    <dgm:cxn modelId="{C9E001A1-558A-4909-A9B9-49C6BB0954AF}" type="presParOf" srcId="{2A43FC9D-123B-473C-B1C5-3FDA15952E4F}" destId="{9B8BA504-109F-485A-AA27-1B9BC4571B49}" srcOrd="0" destOrd="0" presId="urn:microsoft.com/office/officeart/2018/2/layout/IconLabelList"/>
    <dgm:cxn modelId="{4A293F4E-76A6-4988-A869-A31DC76BBC73}" type="presParOf" srcId="{2A43FC9D-123B-473C-B1C5-3FDA15952E4F}" destId="{4DCAC5C1-1AF7-468A-8828-C4A2F9494CD3}" srcOrd="1" destOrd="0" presId="urn:microsoft.com/office/officeart/2018/2/layout/IconLabelList"/>
    <dgm:cxn modelId="{4C36FDB2-57BC-4B3C-9C6E-D56F416B4702}" type="presParOf" srcId="{2A43FC9D-123B-473C-B1C5-3FDA15952E4F}" destId="{B89B1F29-EB91-4BBC-B670-63525B4E19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628D4-C7D9-44F1-B8F7-6F74D8BAB451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21756-722E-4E5E-B7FF-65CFFF71EBD1}">
      <dgm:prSet phldrT="[Text]" phldr="0"/>
      <dgm:spPr/>
      <dgm:t>
        <a:bodyPr/>
        <a:lstStyle/>
        <a:p>
          <a:pPr rtl="0"/>
          <a:r>
            <a:rPr lang="en-US">
              <a:latin typeface="Amasis MT Pro Medium"/>
            </a:rPr>
            <a:t>Data Collection</a:t>
          </a:r>
          <a:endParaRPr lang="en-US"/>
        </a:p>
      </dgm:t>
    </dgm:pt>
    <dgm:pt modelId="{D66C2D6D-A3C0-4883-BABF-6185B2F60AAF}" type="parTrans" cxnId="{59A95F7F-B96C-48E4-A887-8858ADEB47CF}">
      <dgm:prSet/>
      <dgm:spPr/>
      <dgm:t>
        <a:bodyPr/>
        <a:lstStyle/>
        <a:p>
          <a:endParaRPr lang="en-US"/>
        </a:p>
      </dgm:t>
    </dgm:pt>
    <dgm:pt modelId="{94B5AC6C-9545-4AC4-8C98-3E6A9E8A8BF1}" type="sibTrans" cxnId="{59A95F7F-B96C-48E4-A887-8858ADEB47CF}">
      <dgm:prSet/>
      <dgm:spPr/>
      <dgm:t>
        <a:bodyPr/>
        <a:lstStyle/>
        <a:p>
          <a:endParaRPr lang="en-US"/>
        </a:p>
      </dgm:t>
    </dgm:pt>
    <dgm:pt modelId="{F50BDCB1-7DF4-4E8B-8AD4-2CF66ED23B31}">
      <dgm:prSet phldrT="[Text]" phldr="0"/>
      <dgm:spPr/>
      <dgm:t>
        <a:bodyPr/>
        <a:lstStyle/>
        <a:p>
          <a:pPr rtl="0"/>
          <a:r>
            <a:rPr lang="en-US">
              <a:latin typeface="Amasis MT Pro Medium"/>
            </a:rPr>
            <a:t>Data Pre-processing</a:t>
          </a:r>
          <a:endParaRPr lang="en-US"/>
        </a:p>
      </dgm:t>
    </dgm:pt>
    <dgm:pt modelId="{BB7EE996-A844-4B3F-9385-0493B72F4DB8}" type="parTrans" cxnId="{13A3BBA6-EEF9-44A7-85C0-43D72FA69E86}">
      <dgm:prSet/>
      <dgm:spPr/>
      <dgm:t>
        <a:bodyPr/>
        <a:lstStyle/>
        <a:p>
          <a:endParaRPr lang="en-US"/>
        </a:p>
      </dgm:t>
    </dgm:pt>
    <dgm:pt modelId="{12A0D658-15A6-4B00-AA90-C93E7E52C229}" type="sibTrans" cxnId="{13A3BBA6-EEF9-44A7-85C0-43D72FA69E86}">
      <dgm:prSet/>
      <dgm:spPr/>
      <dgm:t>
        <a:bodyPr/>
        <a:lstStyle/>
        <a:p>
          <a:endParaRPr lang="en-US"/>
        </a:p>
      </dgm:t>
    </dgm:pt>
    <dgm:pt modelId="{7BD8000E-5101-45F4-9D5F-69105CAE498D}">
      <dgm:prSet phldrT="[Text]" phldr="0" custT="1"/>
      <dgm:spPr/>
      <dgm:t>
        <a:bodyPr/>
        <a:lstStyle/>
        <a:p>
          <a:pPr rtl="0"/>
          <a:r>
            <a:rPr lang="en-US" sz="2200" kern="1200">
              <a:solidFill>
                <a:srgbClr val="FFFFFF"/>
              </a:solidFill>
              <a:latin typeface="Amasis MT Pro Medium"/>
              <a:ea typeface="+mn-ea"/>
              <a:cs typeface="+mn-cs"/>
            </a:rPr>
            <a:t>Evaluation</a:t>
          </a:r>
        </a:p>
      </dgm:t>
    </dgm:pt>
    <dgm:pt modelId="{E2228044-4824-4DA5-9DF7-F2769E6D486F}" type="parTrans" cxnId="{DF980D7F-B928-4336-A1A2-1311A8A62528}">
      <dgm:prSet/>
      <dgm:spPr/>
      <dgm:t>
        <a:bodyPr/>
        <a:lstStyle/>
        <a:p>
          <a:endParaRPr lang="en-US"/>
        </a:p>
      </dgm:t>
    </dgm:pt>
    <dgm:pt modelId="{5D7E7677-8912-4EED-8D97-7E7C0264B3AD}" type="sibTrans" cxnId="{DF980D7F-B928-4336-A1A2-1311A8A62528}">
      <dgm:prSet/>
      <dgm:spPr/>
      <dgm:t>
        <a:bodyPr/>
        <a:lstStyle/>
        <a:p>
          <a:endParaRPr lang="en-US"/>
        </a:p>
      </dgm:t>
    </dgm:pt>
    <dgm:pt modelId="{DBDF20A3-5E56-47C1-9CB8-AB91B9FB0751}">
      <dgm:prSet phldrT="[Text]" phldr="0"/>
      <dgm:spPr/>
      <dgm:t>
        <a:bodyPr/>
        <a:lstStyle/>
        <a:p>
          <a:r>
            <a:rPr lang="en-US">
              <a:latin typeface="Amasis MT Pro Medium"/>
            </a:rPr>
            <a:t>Inference</a:t>
          </a:r>
          <a:endParaRPr lang="en-US"/>
        </a:p>
      </dgm:t>
    </dgm:pt>
    <dgm:pt modelId="{EA0DAFDD-813B-4D4E-8B5C-644DA6678A70}" type="parTrans" cxnId="{BC800CF3-E647-4DB5-ABDE-991DCBB2B27E}">
      <dgm:prSet/>
      <dgm:spPr/>
      <dgm:t>
        <a:bodyPr/>
        <a:lstStyle/>
        <a:p>
          <a:endParaRPr lang="en-US"/>
        </a:p>
      </dgm:t>
    </dgm:pt>
    <dgm:pt modelId="{0DE625F8-85E6-4EDB-914E-BC39AA7B6DEC}" type="sibTrans" cxnId="{BC800CF3-E647-4DB5-ABDE-991DCBB2B27E}">
      <dgm:prSet/>
      <dgm:spPr/>
      <dgm:t>
        <a:bodyPr/>
        <a:lstStyle/>
        <a:p>
          <a:endParaRPr lang="en-US"/>
        </a:p>
      </dgm:t>
    </dgm:pt>
    <dgm:pt modelId="{B4BD67E1-6DBE-4D6E-97E4-2ED7F77FD002}">
      <dgm:prSet phldr="0"/>
      <dgm:spPr/>
      <dgm:t>
        <a:bodyPr/>
        <a:lstStyle/>
        <a:p>
          <a:pPr rtl="0"/>
          <a:r>
            <a:rPr lang="en-US">
              <a:latin typeface="Amasis MT Pro Medium"/>
            </a:rPr>
            <a:t>EDA</a:t>
          </a:r>
        </a:p>
      </dgm:t>
    </dgm:pt>
    <dgm:pt modelId="{A878FBFD-26E7-4B93-B406-4EC77EDA6718}" type="parTrans" cxnId="{FCA3BB3F-952A-426C-8DFF-32FAF975423D}">
      <dgm:prSet/>
      <dgm:spPr/>
      <dgm:t>
        <a:bodyPr/>
        <a:lstStyle/>
        <a:p>
          <a:endParaRPr lang="en-US"/>
        </a:p>
      </dgm:t>
    </dgm:pt>
    <dgm:pt modelId="{2A30D79A-F239-4E77-BE7E-8F47A330F220}" type="sibTrans" cxnId="{FCA3BB3F-952A-426C-8DFF-32FAF975423D}">
      <dgm:prSet/>
      <dgm:spPr/>
      <dgm:t>
        <a:bodyPr/>
        <a:lstStyle/>
        <a:p>
          <a:endParaRPr lang="en-US"/>
        </a:p>
      </dgm:t>
    </dgm:pt>
    <dgm:pt modelId="{BA44C95E-AA56-4400-BFD3-BD781C9C1F84}">
      <dgm:prSet phldr="0"/>
      <dgm:spPr/>
      <dgm:t>
        <a:bodyPr/>
        <a:lstStyle/>
        <a:p>
          <a:r>
            <a:rPr lang="en-US">
              <a:latin typeface="Amasis MT Pro Medium"/>
            </a:rPr>
            <a:t>Modelling</a:t>
          </a:r>
          <a:endParaRPr lang="en-US"/>
        </a:p>
      </dgm:t>
    </dgm:pt>
    <dgm:pt modelId="{21A39228-88C0-4FDF-BA50-97D2C235A67F}" type="parTrans" cxnId="{5336CC77-2A24-4DD1-9487-3799356C61AC}">
      <dgm:prSet/>
      <dgm:spPr/>
      <dgm:t>
        <a:bodyPr/>
        <a:lstStyle/>
        <a:p>
          <a:endParaRPr lang="en-US"/>
        </a:p>
      </dgm:t>
    </dgm:pt>
    <dgm:pt modelId="{010D153A-2EB8-4E2B-9663-164CC7A31A3B}" type="sibTrans" cxnId="{5336CC77-2A24-4DD1-9487-3799356C61AC}">
      <dgm:prSet/>
      <dgm:spPr/>
      <dgm:t>
        <a:bodyPr/>
        <a:lstStyle/>
        <a:p>
          <a:endParaRPr lang="en-US"/>
        </a:p>
      </dgm:t>
    </dgm:pt>
    <dgm:pt modelId="{64ACCBD2-7AB3-4B7E-A996-0654E95E700A}" type="pres">
      <dgm:prSet presAssocID="{E21628D4-C7D9-44F1-B8F7-6F74D8BAB451}" presName="CompostProcess" presStyleCnt="0">
        <dgm:presLayoutVars>
          <dgm:dir/>
          <dgm:resizeHandles val="exact"/>
        </dgm:presLayoutVars>
      </dgm:prSet>
      <dgm:spPr/>
    </dgm:pt>
    <dgm:pt modelId="{EABDC5D5-AD6A-4643-BB86-80E6B487C7B3}" type="pres">
      <dgm:prSet presAssocID="{E21628D4-C7D9-44F1-B8F7-6F74D8BAB451}" presName="arrow" presStyleLbl="bgShp" presStyleIdx="0" presStyleCnt="1"/>
      <dgm:spPr/>
    </dgm:pt>
    <dgm:pt modelId="{538F71DA-1A96-4497-A1D1-8E3748A10A8C}" type="pres">
      <dgm:prSet presAssocID="{E21628D4-C7D9-44F1-B8F7-6F74D8BAB451}" presName="linearProcess" presStyleCnt="0"/>
      <dgm:spPr/>
    </dgm:pt>
    <dgm:pt modelId="{B8D5E7B7-C907-4CAD-B96D-1A31426AC9A0}" type="pres">
      <dgm:prSet presAssocID="{E4721756-722E-4E5E-B7FF-65CFFF71EBD1}" presName="textNode" presStyleLbl="node1" presStyleIdx="0" presStyleCnt="6">
        <dgm:presLayoutVars>
          <dgm:bulletEnabled val="1"/>
        </dgm:presLayoutVars>
      </dgm:prSet>
      <dgm:spPr/>
    </dgm:pt>
    <dgm:pt modelId="{AF2B1CFD-414A-4AA6-B722-B1BC7409CA8F}" type="pres">
      <dgm:prSet presAssocID="{94B5AC6C-9545-4AC4-8C98-3E6A9E8A8BF1}" presName="sibTrans" presStyleCnt="0"/>
      <dgm:spPr/>
    </dgm:pt>
    <dgm:pt modelId="{9799B964-41B1-47F3-B0D0-AC2A889A2720}" type="pres">
      <dgm:prSet presAssocID="{F50BDCB1-7DF4-4E8B-8AD4-2CF66ED23B31}" presName="textNode" presStyleLbl="node1" presStyleIdx="1" presStyleCnt="6">
        <dgm:presLayoutVars>
          <dgm:bulletEnabled val="1"/>
        </dgm:presLayoutVars>
      </dgm:prSet>
      <dgm:spPr/>
    </dgm:pt>
    <dgm:pt modelId="{8760701D-F9A9-450A-A72A-89B7DEC90740}" type="pres">
      <dgm:prSet presAssocID="{12A0D658-15A6-4B00-AA90-C93E7E52C229}" presName="sibTrans" presStyleCnt="0"/>
      <dgm:spPr/>
    </dgm:pt>
    <dgm:pt modelId="{8897FD93-1128-458A-B514-43C39F12D870}" type="pres">
      <dgm:prSet presAssocID="{B4BD67E1-6DBE-4D6E-97E4-2ED7F77FD002}" presName="textNode" presStyleLbl="node1" presStyleIdx="2" presStyleCnt="6">
        <dgm:presLayoutVars>
          <dgm:bulletEnabled val="1"/>
        </dgm:presLayoutVars>
      </dgm:prSet>
      <dgm:spPr/>
    </dgm:pt>
    <dgm:pt modelId="{82CC4F11-4709-4147-AADC-89A456B1E973}" type="pres">
      <dgm:prSet presAssocID="{2A30D79A-F239-4E77-BE7E-8F47A330F220}" presName="sibTrans" presStyleCnt="0"/>
      <dgm:spPr/>
    </dgm:pt>
    <dgm:pt modelId="{B33F7DFA-AC23-4F12-8419-070A493FB944}" type="pres">
      <dgm:prSet presAssocID="{BA44C95E-AA56-4400-BFD3-BD781C9C1F84}" presName="textNode" presStyleLbl="node1" presStyleIdx="3" presStyleCnt="6">
        <dgm:presLayoutVars>
          <dgm:bulletEnabled val="1"/>
        </dgm:presLayoutVars>
      </dgm:prSet>
      <dgm:spPr/>
    </dgm:pt>
    <dgm:pt modelId="{E71E8FB3-004B-4167-B59C-AE4449115C9F}" type="pres">
      <dgm:prSet presAssocID="{010D153A-2EB8-4E2B-9663-164CC7A31A3B}" presName="sibTrans" presStyleCnt="0"/>
      <dgm:spPr/>
    </dgm:pt>
    <dgm:pt modelId="{1CBE3957-1867-4A80-89FD-55B6BC2CCF83}" type="pres">
      <dgm:prSet presAssocID="{7BD8000E-5101-45F4-9D5F-69105CAE498D}" presName="textNode" presStyleLbl="node1" presStyleIdx="4" presStyleCnt="6">
        <dgm:presLayoutVars>
          <dgm:bulletEnabled val="1"/>
        </dgm:presLayoutVars>
      </dgm:prSet>
      <dgm:spPr/>
    </dgm:pt>
    <dgm:pt modelId="{0D15EAF2-C626-4BBF-BC8C-CBF1482DB451}" type="pres">
      <dgm:prSet presAssocID="{5D7E7677-8912-4EED-8D97-7E7C0264B3AD}" presName="sibTrans" presStyleCnt="0"/>
      <dgm:spPr/>
    </dgm:pt>
    <dgm:pt modelId="{0450D6E5-C446-4D37-BF89-2434E5EDB244}" type="pres">
      <dgm:prSet presAssocID="{DBDF20A3-5E56-47C1-9CB8-AB91B9FB075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E36B309-60EB-4A85-97D3-044775C8B424}" type="presOf" srcId="{BA44C95E-AA56-4400-BFD3-BD781C9C1F84}" destId="{B33F7DFA-AC23-4F12-8419-070A493FB944}" srcOrd="0" destOrd="0" presId="urn:microsoft.com/office/officeart/2005/8/layout/hProcess9"/>
    <dgm:cxn modelId="{4D623D13-414B-412F-88A5-A065A30B8F6A}" type="presOf" srcId="{F50BDCB1-7DF4-4E8B-8AD4-2CF66ED23B31}" destId="{9799B964-41B1-47F3-B0D0-AC2A889A2720}" srcOrd="0" destOrd="0" presId="urn:microsoft.com/office/officeart/2005/8/layout/hProcess9"/>
    <dgm:cxn modelId="{FCA3BB3F-952A-426C-8DFF-32FAF975423D}" srcId="{E21628D4-C7D9-44F1-B8F7-6F74D8BAB451}" destId="{B4BD67E1-6DBE-4D6E-97E4-2ED7F77FD002}" srcOrd="2" destOrd="0" parTransId="{A878FBFD-26E7-4B93-B406-4EC77EDA6718}" sibTransId="{2A30D79A-F239-4E77-BE7E-8F47A330F220}"/>
    <dgm:cxn modelId="{CA746563-68A2-471B-A0CF-5F56E8259A83}" type="presOf" srcId="{7BD8000E-5101-45F4-9D5F-69105CAE498D}" destId="{1CBE3957-1867-4A80-89FD-55B6BC2CCF83}" srcOrd="0" destOrd="0" presId="urn:microsoft.com/office/officeart/2005/8/layout/hProcess9"/>
    <dgm:cxn modelId="{5336CC77-2A24-4DD1-9487-3799356C61AC}" srcId="{E21628D4-C7D9-44F1-B8F7-6F74D8BAB451}" destId="{BA44C95E-AA56-4400-BFD3-BD781C9C1F84}" srcOrd="3" destOrd="0" parTransId="{21A39228-88C0-4FDF-BA50-97D2C235A67F}" sibTransId="{010D153A-2EB8-4E2B-9663-164CC7A31A3B}"/>
    <dgm:cxn modelId="{DF980D7F-B928-4336-A1A2-1311A8A62528}" srcId="{E21628D4-C7D9-44F1-B8F7-6F74D8BAB451}" destId="{7BD8000E-5101-45F4-9D5F-69105CAE498D}" srcOrd="4" destOrd="0" parTransId="{E2228044-4824-4DA5-9DF7-F2769E6D486F}" sibTransId="{5D7E7677-8912-4EED-8D97-7E7C0264B3AD}"/>
    <dgm:cxn modelId="{59A95F7F-B96C-48E4-A887-8858ADEB47CF}" srcId="{E21628D4-C7D9-44F1-B8F7-6F74D8BAB451}" destId="{E4721756-722E-4E5E-B7FF-65CFFF71EBD1}" srcOrd="0" destOrd="0" parTransId="{D66C2D6D-A3C0-4883-BABF-6185B2F60AAF}" sibTransId="{94B5AC6C-9545-4AC4-8C98-3E6A9E8A8BF1}"/>
    <dgm:cxn modelId="{63EF4584-A367-46AD-ADAE-A77D84D9C239}" type="presOf" srcId="{E4721756-722E-4E5E-B7FF-65CFFF71EBD1}" destId="{B8D5E7B7-C907-4CAD-B96D-1A31426AC9A0}" srcOrd="0" destOrd="0" presId="urn:microsoft.com/office/officeart/2005/8/layout/hProcess9"/>
    <dgm:cxn modelId="{D3938388-3535-4D62-BD6B-0A7D4859B313}" type="presOf" srcId="{DBDF20A3-5E56-47C1-9CB8-AB91B9FB0751}" destId="{0450D6E5-C446-4D37-BF89-2434E5EDB244}" srcOrd="0" destOrd="0" presId="urn:microsoft.com/office/officeart/2005/8/layout/hProcess9"/>
    <dgm:cxn modelId="{13A3BBA6-EEF9-44A7-85C0-43D72FA69E86}" srcId="{E21628D4-C7D9-44F1-B8F7-6F74D8BAB451}" destId="{F50BDCB1-7DF4-4E8B-8AD4-2CF66ED23B31}" srcOrd="1" destOrd="0" parTransId="{BB7EE996-A844-4B3F-9385-0493B72F4DB8}" sibTransId="{12A0D658-15A6-4B00-AA90-C93E7E52C229}"/>
    <dgm:cxn modelId="{046FA3AA-A7E3-4C9F-998B-A63F09B369A0}" type="presOf" srcId="{B4BD67E1-6DBE-4D6E-97E4-2ED7F77FD002}" destId="{8897FD93-1128-458A-B514-43C39F12D870}" srcOrd="0" destOrd="0" presId="urn:microsoft.com/office/officeart/2005/8/layout/hProcess9"/>
    <dgm:cxn modelId="{69ADD3C7-134C-4D4D-8DA8-8CBFD7F2A62F}" type="presOf" srcId="{E21628D4-C7D9-44F1-B8F7-6F74D8BAB451}" destId="{64ACCBD2-7AB3-4B7E-A996-0654E95E700A}" srcOrd="0" destOrd="0" presId="urn:microsoft.com/office/officeart/2005/8/layout/hProcess9"/>
    <dgm:cxn modelId="{BC800CF3-E647-4DB5-ABDE-991DCBB2B27E}" srcId="{E21628D4-C7D9-44F1-B8F7-6F74D8BAB451}" destId="{DBDF20A3-5E56-47C1-9CB8-AB91B9FB0751}" srcOrd="5" destOrd="0" parTransId="{EA0DAFDD-813B-4D4E-8B5C-644DA6678A70}" sibTransId="{0DE625F8-85E6-4EDB-914E-BC39AA7B6DEC}"/>
    <dgm:cxn modelId="{7A40CBF1-7B34-4FE9-8160-AF9A266C2C27}" type="presParOf" srcId="{64ACCBD2-7AB3-4B7E-A996-0654E95E700A}" destId="{EABDC5D5-AD6A-4643-BB86-80E6B487C7B3}" srcOrd="0" destOrd="0" presId="urn:microsoft.com/office/officeart/2005/8/layout/hProcess9"/>
    <dgm:cxn modelId="{6B74B034-5D70-4064-8423-2542218D1C0E}" type="presParOf" srcId="{64ACCBD2-7AB3-4B7E-A996-0654E95E700A}" destId="{538F71DA-1A96-4497-A1D1-8E3748A10A8C}" srcOrd="1" destOrd="0" presId="urn:microsoft.com/office/officeart/2005/8/layout/hProcess9"/>
    <dgm:cxn modelId="{62A87A07-BAEF-4162-BFB2-DB1B8FCC3685}" type="presParOf" srcId="{538F71DA-1A96-4497-A1D1-8E3748A10A8C}" destId="{B8D5E7B7-C907-4CAD-B96D-1A31426AC9A0}" srcOrd="0" destOrd="0" presId="urn:microsoft.com/office/officeart/2005/8/layout/hProcess9"/>
    <dgm:cxn modelId="{3B5F9BB2-7DBB-471B-9012-6C20B2FA6C99}" type="presParOf" srcId="{538F71DA-1A96-4497-A1D1-8E3748A10A8C}" destId="{AF2B1CFD-414A-4AA6-B722-B1BC7409CA8F}" srcOrd="1" destOrd="0" presId="urn:microsoft.com/office/officeart/2005/8/layout/hProcess9"/>
    <dgm:cxn modelId="{1ECFD43B-6057-4962-A054-338581695360}" type="presParOf" srcId="{538F71DA-1A96-4497-A1D1-8E3748A10A8C}" destId="{9799B964-41B1-47F3-B0D0-AC2A889A2720}" srcOrd="2" destOrd="0" presId="urn:microsoft.com/office/officeart/2005/8/layout/hProcess9"/>
    <dgm:cxn modelId="{3D3BF43A-65B1-423E-9BC1-15A4328AD207}" type="presParOf" srcId="{538F71DA-1A96-4497-A1D1-8E3748A10A8C}" destId="{8760701D-F9A9-450A-A72A-89B7DEC90740}" srcOrd="3" destOrd="0" presId="urn:microsoft.com/office/officeart/2005/8/layout/hProcess9"/>
    <dgm:cxn modelId="{78AE2D3A-B648-42D3-B4CA-966E0B9C0796}" type="presParOf" srcId="{538F71DA-1A96-4497-A1D1-8E3748A10A8C}" destId="{8897FD93-1128-458A-B514-43C39F12D870}" srcOrd="4" destOrd="0" presId="urn:microsoft.com/office/officeart/2005/8/layout/hProcess9"/>
    <dgm:cxn modelId="{21A7CA76-30ED-4EF0-8343-5633840E3FA8}" type="presParOf" srcId="{538F71DA-1A96-4497-A1D1-8E3748A10A8C}" destId="{82CC4F11-4709-4147-AADC-89A456B1E973}" srcOrd="5" destOrd="0" presId="urn:microsoft.com/office/officeart/2005/8/layout/hProcess9"/>
    <dgm:cxn modelId="{D5A7418E-D7F7-490B-9525-0DC55D2C5ADE}" type="presParOf" srcId="{538F71DA-1A96-4497-A1D1-8E3748A10A8C}" destId="{B33F7DFA-AC23-4F12-8419-070A493FB944}" srcOrd="6" destOrd="0" presId="urn:microsoft.com/office/officeart/2005/8/layout/hProcess9"/>
    <dgm:cxn modelId="{A72909B7-E386-4549-A68B-C629E1B904AB}" type="presParOf" srcId="{538F71DA-1A96-4497-A1D1-8E3748A10A8C}" destId="{E71E8FB3-004B-4167-B59C-AE4449115C9F}" srcOrd="7" destOrd="0" presId="urn:microsoft.com/office/officeart/2005/8/layout/hProcess9"/>
    <dgm:cxn modelId="{118DA976-68CC-4868-B74F-53006DF162B1}" type="presParOf" srcId="{538F71DA-1A96-4497-A1D1-8E3748A10A8C}" destId="{1CBE3957-1867-4A80-89FD-55B6BC2CCF83}" srcOrd="8" destOrd="0" presId="urn:microsoft.com/office/officeart/2005/8/layout/hProcess9"/>
    <dgm:cxn modelId="{143DFF7F-EDC9-4C6E-B63F-2F405BA6B387}" type="presParOf" srcId="{538F71DA-1A96-4497-A1D1-8E3748A10A8C}" destId="{0D15EAF2-C626-4BBF-BC8C-CBF1482DB451}" srcOrd="9" destOrd="0" presId="urn:microsoft.com/office/officeart/2005/8/layout/hProcess9"/>
    <dgm:cxn modelId="{CE74B557-0585-421D-86A8-04B903B91F54}" type="presParOf" srcId="{538F71DA-1A96-4497-A1D1-8E3748A10A8C}" destId="{0450D6E5-C446-4D37-BF89-2434E5EDB24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22A96-4A8F-4E05-AE17-6FE6A67238D9}">
      <dsp:nvSpPr>
        <dsp:cNvPr id="0" name=""/>
        <dsp:cNvSpPr/>
      </dsp:nvSpPr>
      <dsp:spPr>
        <a:xfrm>
          <a:off x="0" y="851168"/>
          <a:ext cx="7530779" cy="15713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CFEAE-0986-4550-992E-02D5E299666D}">
      <dsp:nvSpPr>
        <dsp:cNvPr id="0" name=""/>
        <dsp:cNvSpPr/>
      </dsp:nvSpPr>
      <dsp:spPr>
        <a:xfrm>
          <a:off x="475344" y="1204731"/>
          <a:ext cx="864263" cy="864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9F1A6-42CB-437B-A448-D07AB1502083}">
      <dsp:nvSpPr>
        <dsp:cNvPr id="0" name=""/>
        <dsp:cNvSpPr/>
      </dsp:nvSpPr>
      <dsp:spPr>
        <a:xfrm>
          <a:off x="1814953" y="851168"/>
          <a:ext cx="5715825" cy="157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05" tIns="166305" rIns="166305" bIns="1663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masis MT Pro Medium"/>
            </a:rPr>
            <a:t>Ridership</a:t>
          </a:r>
          <a:r>
            <a:rPr lang="en-US" sz="2500" kern="1200"/>
            <a:t> Dataset </a:t>
          </a:r>
          <a:r>
            <a:rPr lang="en-US" sz="2500" kern="1200">
              <a:latin typeface="Amasis MT Pro Medium"/>
            </a:rPr>
            <a:t>is</a:t>
          </a:r>
          <a:r>
            <a:rPr lang="en-US" sz="2500" kern="1200"/>
            <a:t> sourced from https://data.vta.org/</a:t>
          </a:r>
        </a:p>
      </dsp:txBody>
      <dsp:txXfrm>
        <a:off x="1814953" y="851168"/>
        <a:ext cx="5715825" cy="1571388"/>
      </dsp:txXfrm>
    </dsp:sp>
    <dsp:sp modelId="{E113E601-E53E-4410-9B25-09284BB66131}">
      <dsp:nvSpPr>
        <dsp:cNvPr id="0" name=""/>
        <dsp:cNvSpPr/>
      </dsp:nvSpPr>
      <dsp:spPr>
        <a:xfrm>
          <a:off x="0" y="2815404"/>
          <a:ext cx="7530779" cy="15713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7ABDA-ACB1-4AEB-9478-03C7FCD85643}">
      <dsp:nvSpPr>
        <dsp:cNvPr id="0" name=""/>
        <dsp:cNvSpPr/>
      </dsp:nvSpPr>
      <dsp:spPr>
        <a:xfrm>
          <a:off x="475344" y="3168966"/>
          <a:ext cx="864263" cy="864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6625F-33AE-4456-99B4-F3E66ED45E97}">
      <dsp:nvSpPr>
        <dsp:cNvPr id="0" name=""/>
        <dsp:cNvSpPr/>
      </dsp:nvSpPr>
      <dsp:spPr>
        <a:xfrm>
          <a:off x="1814953" y="2815404"/>
          <a:ext cx="5715825" cy="157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05" tIns="166305" rIns="166305" bIns="1663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Weather Data: https://noaa-ghcn-pds.s3.amazonaws.com/</a:t>
          </a:r>
          <a:endParaRPr lang="en-US" sz="2500" kern="1200"/>
        </a:p>
      </dsp:txBody>
      <dsp:txXfrm>
        <a:off x="1814953" y="2815404"/>
        <a:ext cx="5715825" cy="157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6CEA6-B2CC-4AA3-BDD0-EC3AE9E6861C}">
      <dsp:nvSpPr>
        <dsp:cNvPr id="0" name=""/>
        <dsp:cNvSpPr/>
      </dsp:nvSpPr>
      <dsp:spPr>
        <a:xfrm>
          <a:off x="1241773" y="1387223"/>
          <a:ext cx="1305306" cy="1305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2A340-2F1A-42B7-A796-C2FC07A83BFE}">
      <dsp:nvSpPr>
        <dsp:cNvPr id="0" name=""/>
        <dsp:cNvSpPr/>
      </dsp:nvSpPr>
      <dsp:spPr>
        <a:xfrm>
          <a:off x="444085" y="3050012"/>
          <a:ext cx="29006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Calibri"/>
              <a:cs typeface="Calibri"/>
            </a:rPr>
            <a:t>Overcame dataset inconsistencies through feature aggregation and Weather data Integration.</a:t>
          </a:r>
        </a:p>
      </dsp:txBody>
      <dsp:txXfrm>
        <a:off x="444085" y="3050012"/>
        <a:ext cx="2900682" cy="720000"/>
      </dsp:txXfrm>
    </dsp:sp>
    <dsp:sp modelId="{7E9D6AF4-7EA0-4266-B331-7A356B942A69}">
      <dsp:nvSpPr>
        <dsp:cNvPr id="0" name=""/>
        <dsp:cNvSpPr/>
      </dsp:nvSpPr>
      <dsp:spPr>
        <a:xfrm>
          <a:off x="4650075" y="1387223"/>
          <a:ext cx="1305306" cy="1305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05849-453D-4893-95EF-C564FA218C77}">
      <dsp:nvSpPr>
        <dsp:cNvPr id="0" name=""/>
        <dsp:cNvSpPr/>
      </dsp:nvSpPr>
      <dsp:spPr>
        <a:xfrm>
          <a:off x="3852387" y="3050012"/>
          <a:ext cx="29006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Calibri"/>
              <a:cs typeface="Calibri"/>
            </a:rPr>
            <a:t>Employed diverse machine learning models to enhance prediction accuracy.</a:t>
          </a:r>
        </a:p>
      </dsp:txBody>
      <dsp:txXfrm>
        <a:off x="3852387" y="3050012"/>
        <a:ext cx="2900682" cy="720000"/>
      </dsp:txXfrm>
    </dsp:sp>
    <dsp:sp modelId="{9B8BA504-109F-485A-AA27-1B9BC4571B49}">
      <dsp:nvSpPr>
        <dsp:cNvPr id="0" name=""/>
        <dsp:cNvSpPr/>
      </dsp:nvSpPr>
      <dsp:spPr>
        <a:xfrm>
          <a:off x="8058376" y="1387223"/>
          <a:ext cx="1305306" cy="1305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1F29-EB91-4BBC-B670-63525B4E1911}">
      <dsp:nvSpPr>
        <dsp:cNvPr id="0" name=""/>
        <dsp:cNvSpPr/>
      </dsp:nvSpPr>
      <dsp:spPr>
        <a:xfrm>
          <a:off x="7260688" y="3050012"/>
          <a:ext cx="29006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Calibri"/>
              <a:cs typeface="Calibri"/>
            </a:rPr>
            <a:t>Analyzed qualitative data to discern weather's impact on travel behavior.</a:t>
          </a:r>
        </a:p>
      </dsp:txBody>
      <dsp:txXfrm>
        <a:off x="7260688" y="3050012"/>
        <a:ext cx="290068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DC5D5-AD6A-4643-BB86-80E6B487C7B3}">
      <dsp:nvSpPr>
        <dsp:cNvPr id="0" name=""/>
        <dsp:cNvSpPr/>
      </dsp:nvSpPr>
      <dsp:spPr>
        <a:xfrm>
          <a:off x="817244" y="0"/>
          <a:ext cx="9262106" cy="405829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5E7B7-C907-4CAD-B96D-1A31426AC9A0}">
      <dsp:nvSpPr>
        <dsp:cNvPr id="0" name=""/>
        <dsp:cNvSpPr/>
      </dsp:nvSpPr>
      <dsp:spPr>
        <a:xfrm>
          <a:off x="519" y="1217487"/>
          <a:ext cx="1720820" cy="162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masis MT Pro Medium"/>
            </a:rPr>
            <a:t>Data Collection</a:t>
          </a:r>
          <a:endParaRPr lang="en-US" sz="2200" kern="1200"/>
        </a:p>
      </dsp:txBody>
      <dsp:txXfrm>
        <a:off x="79763" y="1296731"/>
        <a:ext cx="1562332" cy="1464828"/>
      </dsp:txXfrm>
    </dsp:sp>
    <dsp:sp modelId="{9799B964-41B1-47F3-B0D0-AC2A889A2720}">
      <dsp:nvSpPr>
        <dsp:cNvPr id="0" name=""/>
        <dsp:cNvSpPr/>
      </dsp:nvSpPr>
      <dsp:spPr>
        <a:xfrm>
          <a:off x="1835466" y="1217487"/>
          <a:ext cx="1720820" cy="162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masis MT Pro Medium"/>
            </a:rPr>
            <a:t>Data Pre-processing</a:t>
          </a:r>
          <a:endParaRPr lang="en-US" sz="2200" kern="1200"/>
        </a:p>
      </dsp:txBody>
      <dsp:txXfrm>
        <a:off x="1914710" y="1296731"/>
        <a:ext cx="1562332" cy="1464828"/>
      </dsp:txXfrm>
    </dsp:sp>
    <dsp:sp modelId="{8897FD93-1128-458A-B514-43C39F12D870}">
      <dsp:nvSpPr>
        <dsp:cNvPr id="0" name=""/>
        <dsp:cNvSpPr/>
      </dsp:nvSpPr>
      <dsp:spPr>
        <a:xfrm>
          <a:off x="3670414" y="1217487"/>
          <a:ext cx="1720820" cy="162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masis MT Pro Medium"/>
            </a:rPr>
            <a:t>EDA</a:t>
          </a:r>
        </a:p>
      </dsp:txBody>
      <dsp:txXfrm>
        <a:off x="3749658" y="1296731"/>
        <a:ext cx="1562332" cy="1464828"/>
      </dsp:txXfrm>
    </dsp:sp>
    <dsp:sp modelId="{B33F7DFA-AC23-4F12-8419-070A493FB944}">
      <dsp:nvSpPr>
        <dsp:cNvPr id="0" name=""/>
        <dsp:cNvSpPr/>
      </dsp:nvSpPr>
      <dsp:spPr>
        <a:xfrm>
          <a:off x="5505361" y="1217487"/>
          <a:ext cx="1720820" cy="162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masis MT Pro Medium"/>
            </a:rPr>
            <a:t>Modelling</a:t>
          </a:r>
          <a:endParaRPr lang="en-US" sz="2200" kern="1200"/>
        </a:p>
      </dsp:txBody>
      <dsp:txXfrm>
        <a:off x="5584605" y="1296731"/>
        <a:ext cx="1562332" cy="1464828"/>
      </dsp:txXfrm>
    </dsp:sp>
    <dsp:sp modelId="{1CBE3957-1867-4A80-89FD-55B6BC2CCF83}">
      <dsp:nvSpPr>
        <dsp:cNvPr id="0" name=""/>
        <dsp:cNvSpPr/>
      </dsp:nvSpPr>
      <dsp:spPr>
        <a:xfrm>
          <a:off x="7340308" y="1217487"/>
          <a:ext cx="1720820" cy="162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FFFF"/>
              </a:solidFill>
              <a:latin typeface="Amasis MT Pro Medium"/>
              <a:ea typeface="+mn-ea"/>
              <a:cs typeface="+mn-cs"/>
            </a:rPr>
            <a:t>Evaluation</a:t>
          </a:r>
        </a:p>
      </dsp:txBody>
      <dsp:txXfrm>
        <a:off x="7419552" y="1296731"/>
        <a:ext cx="1562332" cy="1464828"/>
      </dsp:txXfrm>
    </dsp:sp>
    <dsp:sp modelId="{0450D6E5-C446-4D37-BF89-2434E5EDB244}">
      <dsp:nvSpPr>
        <dsp:cNvPr id="0" name=""/>
        <dsp:cNvSpPr/>
      </dsp:nvSpPr>
      <dsp:spPr>
        <a:xfrm>
          <a:off x="9175256" y="1217487"/>
          <a:ext cx="1720820" cy="1623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masis MT Pro Medium"/>
            </a:rPr>
            <a:t>Inference</a:t>
          </a:r>
          <a:endParaRPr lang="en-US" sz="2200" kern="1200"/>
        </a:p>
      </dsp:txBody>
      <dsp:txXfrm>
        <a:off x="9254500" y="1296731"/>
        <a:ext cx="1562332" cy="1464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9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josespotlight.com/san-jose-silicon-valley-transit-agency-vta-future-may-be-falling-off-the-rails-light-rail-tra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pa.gov/greenvehicles/greenhouse-gas-emissions-typical-passenger-vehicle#:~:text=typical%20passenger%20vehicle%3F-,A%20typical%20passenger%20vehicle%20emits%20about%204.6%20metric%20tons%20of,8%2C887%20grams%20of%20CO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ta.org/programs/sustainability" TargetMode="External"/><Relationship Id="rId4" Type="http://schemas.openxmlformats.org/officeDocument/2006/relationships/hyperlink" Target="https://www.vta.org/climatepla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terior of empty bus">
            <a:extLst>
              <a:ext uri="{FF2B5EF4-FFF2-40B4-BE49-F238E27FC236}">
                <a16:creationId xmlns:a16="http://schemas.microsoft.com/office/drawing/2014/main" id="{4AF43941-4AF4-AD90-B83E-44F949DD1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726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903" y="736841"/>
            <a:ext cx="10670067" cy="25045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Amasis MT Pro Medium"/>
                <a:ea typeface="Calibri"/>
                <a:cs typeface="Calibri"/>
              </a:rPr>
              <a:t>Weather or Not: </a:t>
            </a:r>
            <a:br>
              <a:rPr lang="en-US"/>
            </a:br>
            <a:r>
              <a:rPr lang="en-US" sz="6000" b="1">
                <a:solidFill>
                  <a:srgbClr val="FFFFFF"/>
                </a:solidFill>
                <a:latin typeface="Amasis MT Pro Medium"/>
                <a:ea typeface="Calibri"/>
                <a:cs typeface="Calibri"/>
              </a:rPr>
              <a:t>Bay Area VTA Ridership Forecasting</a:t>
            </a:r>
            <a:endParaRPr lang="en-US" sz="6000" b="1" kern="1200">
              <a:solidFill>
                <a:srgbClr val="FFFFFF"/>
              </a:solidFill>
              <a:latin typeface="Amasis MT Pro Medium"/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211" y="3444606"/>
            <a:ext cx="7110322" cy="28521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latin typeface="Amasis MT Pro Medium"/>
              </a:rPr>
              <a:t>Group 6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Amasis MT Pro Medium"/>
              </a:rPr>
              <a:t>Neha Thakur (017442906)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Amasis MT Pro Medium"/>
              </a:rPr>
              <a:t>Nivedita Venkatachalam (017462276)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Amasis MT Pro Medium"/>
              </a:rPr>
              <a:t>Rutuja </a:t>
            </a:r>
            <a:r>
              <a:rPr lang="en-US" b="1" err="1">
                <a:solidFill>
                  <a:schemeClr val="bg1"/>
                </a:solidFill>
                <a:latin typeface="Amasis MT Pro Medium"/>
              </a:rPr>
              <a:t>Kokate</a:t>
            </a:r>
            <a:r>
              <a:rPr lang="en-US" b="1">
                <a:solidFill>
                  <a:schemeClr val="bg1"/>
                </a:solidFill>
                <a:latin typeface="Amasis MT Pro Medium"/>
              </a:rPr>
              <a:t> (017453865)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latin typeface="Amasis MT Pro Medium"/>
              </a:rPr>
              <a:t>Saumya Varshney (017417283)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B673B-A32B-4EE1-A35D-BA0D917E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/>
              <a:t>Modelling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9C29-6978-FE68-CB64-91C6D5CE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2091906"/>
            <a:ext cx="3521564" cy="3959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1"/>
                </a:solidFill>
                <a:ea typeface="+mn-lt"/>
                <a:cs typeface="+mn-lt"/>
              </a:rPr>
              <a:t>To predict the impact of weather on VTA ridership, we utilized a diverse array of regression models spanning from basic to sophisticated techniques.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endParaRPr lang="en-US" b="1">
              <a:latin typeface="Univers Light"/>
              <a:ea typeface="Calibri"/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33955A99-55A0-7755-F51A-3C190DF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9" y="908007"/>
            <a:ext cx="7650930" cy="54100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6085F8-E39B-486C-B9B4-19F5C60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E5BB8-BCE3-A1B0-72AB-273FC0A4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76" y="950976"/>
            <a:ext cx="11284467" cy="1127508"/>
          </a:xfrm>
        </p:spPr>
        <p:txBody>
          <a:bodyPr>
            <a:normAutofit fontScale="90000"/>
          </a:bodyPr>
          <a:lstStyle/>
          <a:p>
            <a:r>
              <a:rPr lang="en-US"/>
              <a:t>     </a:t>
            </a:r>
            <a:r>
              <a:rPr lang="en-US" sz="4000"/>
              <a:t>Results and Comparison of Model performance</a:t>
            </a:r>
            <a:br>
              <a:rPr lang="en-US"/>
            </a:br>
            <a:r>
              <a:rPr lang="en-US" sz="2800">
                <a:ea typeface="+mj-lt"/>
                <a:cs typeface="+mj-lt"/>
              </a:rPr>
              <a:t>       (Without Weather)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81896-F236-4624-A5A5-7B6B1EBD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17EBED-CD23-46F7-9944-921247CA8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74C779A0-1E1E-50A9-69EC-28480DA5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2071368"/>
            <a:ext cx="10509250" cy="41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6085F8-E39B-486C-B9B4-19F5C60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E5BB8-BCE3-A1B0-72AB-273FC0A4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93" y="950976"/>
            <a:ext cx="11295050" cy="1381508"/>
          </a:xfrm>
        </p:spPr>
        <p:txBody>
          <a:bodyPr>
            <a:normAutofit fontScale="90000"/>
          </a:bodyPr>
          <a:lstStyle/>
          <a:p>
            <a:r>
              <a:rPr lang="en-US"/>
              <a:t>     </a:t>
            </a:r>
            <a:r>
              <a:rPr lang="en-US" sz="4000"/>
              <a:t>Results and Comparison of Model performance</a:t>
            </a:r>
            <a:br>
              <a:rPr lang="en-US"/>
            </a:br>
            <a:r>
              <a:rPr lang="en-US"/>
              <a:t> </a:t>
            </a:r>
            <a:r>
              <a:rPr lang="en-US">
                <a:ea typeface="+mj-lt"/>
                <a:cs typeface="+mj-lt"/>
              </a:rPr>
              <a:t>    </a:t>
            </a:r>
            <a:r>
              <a:rPr lang="en-US" sz="2800">
                <a:ea typeface="+mj-lt"/>
                <a:cs typeface="+mj-lt"/>
              </a:rPr>
              <a:t> (With Weather)                                                 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81896-F236-4624-A5A5-7B6B1EBD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17EBED-CD23-46F7-9944-921247CA8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table of numbers and a test&#10;&#10;Description automatically generated">
            <a:extLst>
              <a:ext uri="{FF2B5EF4-FFF2-40B4-BE49-F238E27FC236}">
                <a16:creationId xmlns:a16="http://schemas.microsoft.com/office/drawing/2014/main" id="{A0E53C6D-740F-4F40-87DC-8E9F8C81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7" y="2004906"/>
            <a:ext cx="10892356" cy="40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848B7-B817-5A90-8E9A-08106A7B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64712"/>
            <a:ext cx="8841761" cy="233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Best Performing Model is.....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2E3D94-E644-0E4D-6D97-9C9E97188E43}"/>
              </a:ext>
            </a:extLst>
          </p:cNvPr>
          <p:cNvSpPr txBox="1"/>
          <p:nvPr/>
        </p:nvSpPr>
        <p:spPr>
          <a:xfrm>
            <a:off x="548153" y="6304267"/>
            <a:ext cx="6512054" cy="2636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800"/>
              <a:t>Source: https://medium.com/almabetter/xgboost-a-boosting-ensemble-b273a71de7a8</a:t>
            </a:r>
          </a:p>
        </p:txBody>
      </p:sp>
      <p:pic>
        <p:nvPicPr>
          <p:cNvPr id="3" name="Content Placeholder 2" descr="Mastering Random Forest Regression: A Comprehensive Guide">
            <a:extLst>
              <a:ext uri="{FF2B5EF4-FFF2-40B4-BE49-F238E27FC236}">
                <a16:creationId xmlns:a16="http://schemas.microsoft.com/office/drawing/2014/main" id="{CA8B4091-956F-98BE-EAB1-B8E645BF1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0"/>
          <a:stretch/>
        </p:blipFill>
        <p:spPr>
          <a:xfrm>
            <a:off x="546831" y="1282661"/>
            <a:ext cx="10542178" cy="503091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3A129-B390-95C7-A076-39D62EA7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4219"/>
              </p:ext>
            </p:extLst>
          </p:nvPr>
        </p:nvGraphicFramePr>
        <p:xfrm>
          <a:off x="994833" y="2508250"/>
          <a:ext cx="2929544" cy="212498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52499">
                  <a:extLst>
                    <a:ext uri="{9D8B030D-6E8A-4147-A177-3AD203B41FA5}">
                      <a16:colId xmlns:a16="http://schemas.microsoft.com/office/drawing/2014/main" val="1328965800"/>
                    </a:ext>
                  </a:extLst>
                </a:gridCol>
                <a:gridCol w="940325">
                  <a:extLst>
                    <a:ext uri="{9D8B030D-6E8A-4147-A177-3AD203B41FA5}">
                      <a16:colId xmlns:a16="http://schemas.microsoft.com/office/drawing/2014/main" val="2877177451"/>
                    </a:ext>
                  </a:extLst>
                </a:gridCol>
                <a:gridCol w="1036720">
                  <a:extLst>
                    <a:ext uri="{9D8B030D-6E8A-4147-A177-3AD203B41FA5}">
                      <a16:colId xmlns:a16="http://schemas.microsoft.com/office/drawing/2014/main" val="3510112207"/>
                    </a:ext>
                  </a:extLst>
                </a:gridCol>
              </a:tblGrid>
              <a:tr h="422578"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46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b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6419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 b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21.9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29.28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4079"/>
                  </a:ext>
                </a:extLst>
              </a:tr>
              <a:tr h="4225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EVS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63186"/>
                  </a:ext>
                </a:extLst>
              </a:tr>
              <a:tr h="4225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2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F56A-D86B-151E-F5FE-595C975C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Model - Random forest with tuned hyperparameters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18F8DB-DB9B-BBF7-DDD9-0922E7275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" y="3173749"/>
            <a:ext cx="8973127" cy="3006340"/>
          </a:xfr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0EFAB99-7EFC-29DE-A34F-796FC9867D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972993"/>
              </p:ext>
            </p:extLst>
          </p:nvPr>
        </p:nvGraphicFramePr>
        <p:xfrm>
          <a:off x="7011289" y="1710709"/>
          <a:ext cx="4430268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15134">
                  <a:extLst>
                    <a:ext uri="{9D8B030D-6E8A-4147-A177-3AD203B41FA5}">
                      <a16:colId xmlns:a16="http://schemas.microsoft.com/office/drawing/2014/main" val="145209876"/>
                    </a:ext>
                  </a:extLst>
                </a:gridCol>
                <a:gridCol w="2215134">
                  <a:extLst>
                    <a:ext uri="{9D8B030D-6E8A-4147-A177-3AD203B41FA5}">
                      <a16:colId xmlns:a16="http://schemas.microsoft.com/office/drawing/2014/main" val="391230094"/>
                    </a:ext>
                  </a:extLst>
                </a:gridCol>
              </a:tblGrid>
              <a:tr h="354290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59499"/>
                  </a:ext>
                </a:extLst>
              </a:tr>
              <a:tr h="354290"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5.7359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51686"/>
                  </a:ext>
                </a:extLst>
              </a:tr>
              <a:tr h="354290">
                <a:tc>
                  <a:txBody>
                    <a:bodyPr/>
                    <a:lstStyle/>
                    <a:p>
                      <a:r>
                        <a:rPr lang="en-US"/>
                        <a:t>EVS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0.8051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22053"/>
                  </a:ext>
                </a:extLst>
              </a:tr>
              <a:tr h="354290">
                <a:tc>
                  <a:txBody>
                    <a:bodyPr/>
                    <a:lstStyle/>
                    <a:p>
                      <a:r>
                        <a:rPr lang="en-US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0.8050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8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19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60CFD-959C-4058-AAE1-8FBF26745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44E55-00B5-49D5-9974-AC71F77CB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188FD5-419D-4B92-B991-36B280A6B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9177"/>
            <a:ext cx="1090506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C4509E-372A-4887-8258-D29A53EFD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de Walkthrough | Codersarts">
            <a:extLst>
              <a:ext uri="{FF2B5EF4-FFF2-40B4-BE49-F238E27FC236}">
                <a16:creationId xmlns:a16="http://schemas.microsoft.com/office/drawing/2014/main" id="{6B7E0BB7-BB5B-7988-E9F9-3231B4BC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50" y="993476"/>
            <a:ext cx="5474897" cy="48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38C3-5303-C83A-8416-A5FB76FF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Demo Time!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Teacher">
            <a:extLst>
              <a:ext uri="{FF2B5EF4-FFF2-40B4-BE49-F238E27FC236}">
                <a16:creationId xmlns:a16="http://schemas.microsoft.com/office/drawing/2014/main" id="{B3EBE339-BD99-8D06-EB6F-D55AA9B2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00" y="952500"/>
            <a:ext cx="5105400" cy="5105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F1F-6A69-E38E-1C85-3193A7D0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Lesson's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711F-7DC8-3CB4-5701-F8E939BA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726902"/>
            <a:ext cx="10995660" cy="433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Key learnings: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chemeClr val="accent1"/>
                </a:solidFill>
              </a:rPr>
              <a:t>Dealing with Huge datasets and compute resource requirements.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chemeClr val="accent1"/>
                </a:solidFill>
              </a:rPr>
              <a:t>Integrating Multiple Datasets.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chemeClr val="accent1"/>
                </a:solidFill>
              </a:rPr>
              <a:t>Data Imputations and its impact on model's performance.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chemeClr val="accent1"/>
                </a:solidFill>
              </a:rPr>
              <a:t>Comparing model performance across various metrics.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chemeClr val="accent1"/>
                </a:solidFill>
              </a:rPr>
              <a:t>Ensemble methods are sophisticated and yield much better results.</a:t>
            </a:r>
          </a:p>
          <a:p>
            <a:pPr marL="457200" indent="-4572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43B3-38DE-BF80-B63B-A13CBF63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648B-B13C-BC71-DC11-DBC36D28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Univers Light"/>
                <a:ea typeface="+mn-lt"/>
                <a:cs typeface="+mn-lt"/>
              </a:rPr>
              <a:t>VTA Ridership prediction model can be a helpful tool for VTA authorities to save costs and make an ecological impact.</a:t>
            </a:r>
          </a:p>
          <a:p>
            <a:r>
              <a:rPr lang="en-US" sz="2800" b="1">
                <a:solidFill>
                  <a:schemeClr val="accent1"/>
                </a:solidFill>
                <a:latin typeface="Univers Light"/>
                <a:ea typeface="+mn-lt"/>
                <a:cs typeface="+mn-lt"/>
              </a:rPr>
              <a:t>Ensemble Models provide the best results when this problem is modeled as a Regression task.</a:t>
            </a:r>
          </a:p>
          <a:p>
            <a:pPr marL="0" indent="0">
              <a:buNone/>
            </a:pPr>
            <a:endParaRPr lang="en-US" sz="2800" b="1">
              <a:solidFill>
                <a:schemeClr val="accent1"/>
              </a:solidFill>
              <a:latin typeface="Univers Light"/>
              <a:ea typeface="+mn-lt"/>
              <a:cs typeface="+mn-lt"/>
            </a:endParaRPr>
          </a:p>
          <a:p>
            <a:endParaRPr lang="en-US" sz="2800" b="1">
              <a:solidFill>
                <a:schemeClr val="accent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5457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A9866-E6D6-5B96-BA4A-E91063A7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907" y="1179219"/>
            <a:ext cx="4853093" cy="14314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ppy cartoon bee">
            <a:extLst>
              <a:ext uri="{FF2B5EF4-FFF2-40B4-BE49-F238E27FC236}">
                <a16:creationId xmlns:a16="http://schemas.microsoft.com/office/drawing/2014/main" id="{6C35B1BC-2DCF-F22A-8DAE-DCC591C4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14" y="952506"/>
            <a:ext cx="4646704" cy="510539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DE5A0-E487-B33A-61EF-8616C5AC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49" y="835958"/>
            <a:ext cx="5993057" cy="1033341"/>
          </a:xfrm>
        </p:spPr>
        <p:txBody>
          <a:bodyPr>
            <a:normAutofit/>
          </a:bodyPr>
          <a:lstStyle/>
          <a:p>
            <a:r>
              <a:rPr lang="en-US"/>
              <a:t>What is VTA?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F49E64-C730-2038-6B15-5FC3BE7C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14" y="1585034"/>
            <a:ext cx="5468386" cy="45759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C6987E"/>
                </a:solidFill>
                <a:ea typeface="+mn-lt"/>
                <a:cs typeface="+mn-lt"/>
              </a:rPr>
              <a:t>Valley Transportation Authority, is responsible for managing public transportation in the Bay Area, and has observed a notable surge in ridership in recent years.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rgbClr val="C6987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C6987E"/>
                </a:solidFill>
                <a:ea typeface="+mn-lt"/>
                <a:cs typeface="+mn-lt"/>
              </a:rPr>
              <a:t>Weather conditions can fluctuate ridership demand.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 sz="2400" b="1">
              <a:solidFill>
                <a:schemeClr val="accent1"/>
              </a:solidFill>
            </a:endParaRPr>
          </a:p>
        </p:txBody>
      </p:sp>
      <p:pic>
        <p:nvPicPr>
          <p:cNvPr id="6" name="Picture 5" descr="Homepage | VTA">
            <a:extLst>
              <a:ext uri="{FF2B5EF4-FFF2-40B4-BE49-F238E27FC236}">
                <a16:creationId xmlns:a16="http://schemas.microsoft.com/office/drawing/2014/main" id="{BE706F64-26E3-47A8-A9F8-7A1FBCDC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96" y="693709"/>
            <a:ext cx="3147742" cy="1346519"/>
          </a:xfrm>
          <a:prstGeom prst="rect">
            <a:avLst/>
          </a:prstGeom>
        </p:spPr>
      </p:pic>
      <p:pic>
        <p:nvPicPr>
          <p:cNvPr id="4" name="Content Placeholder 3" descr="Bay Area transit agencies end mask mandate days after federal judge strikes  down national mask requirement">
            <a:extLst>
              <a:ext uri="{FF2B5EF4-FFF2-40B4-BE49-F238E27FC236}">
                <a16:creationId xmlns:a16="http://schemas.microsoft.com/office/drawing/2014/main" id="{EB77B3EE-644D-4D71-EDA6-73EBBFA9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75" y="2074139"/>
            <a:ext cx="5097958" cy="408683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A7716F-51E9-4488-E76A-EF1C2047F0C5}"/>
              </a:ext>
            </a:extLst>
          </p:cNvPr>
          <p:cNvSpPr txBox="1"/>
          <p:nvPr/>
        </p:nvSpPr>
        <p:spPr>
          <a:xfrm>
            <a:off x="643467" y="6309694"/>
            <a:ext cx="1090506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Source: </a:t>
            </a:r>
            <a:r>
              <a:rPr lang="en-US" sz="800">
                <a:ea typeface="+mn-lt"/>
                <a:cs typeface="+mn-lt"/>
              </a:rPr>
              <a:t>https://</a:t>
            </a:r>
            <a:r>
              <a:rPr lang="en-US" sz="800" err="1">
                <a:ea typeface="+mn-lt"/>
                <a:cs typeface="+mn-lt"/>
              </a:rPr>
              <a:t>www.vta.org</a:t>
            </a:r>
            <a:r>
              <a:rPr lang="en-US" sz="800">
                <a:ea typeface="+mn-lt"/>
                <a:cs typeface="+mn-lt"/>
              </a:rPr>
              <a:t>/blog/second-year-strong-ridership-growth#:~:text=VTA%20bus%20ridership%20increased%20by,growth%20was%2015%25%20in%202023.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998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312B-24AC-3A65-D1D3-C984A4AD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25" y="2889267"/>
            <a:ext cx="10995659" cy="107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506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53195-A93F-9487-3DF5-CAE304FC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Why VTA?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39D63D-FD12-9842-2034-07730364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50" y="1715128"/>
            <a:ext cx="3446997" cy="45836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chemeClr val="accent1"/>
                </a:solidFill>
                <a:ea typeface="+mn-lt"/>
                <a:cs typeface="+mn-lt"/>
              </a:rPr>
              <a:t>VTA's operating costs rank fifth highest nationally, 35% above the average.</a:t>
            </a:r>
            <a:endParaRPr lang="en-US" sz="2400">
              <a:solidFill>
                <a:schemeClr val="accent1"/>
              </a:solidFill>
            </a:endParaRPr>
          </a:p>
          <a:p>
            <a:r>
              <a:rPr lang="en-US" sz="2400" b="1">
                <a:solidFill>
                  <a:schemeClr val="accent1"/>
                </a:solidFill>
                <a:ea typeface="+mn-lt"/>
                <a:cs typeface="+mn-lt"/>
              </a:rPr>
              <a:t>An average passenger vehicle emits 4.6 metric tons of CO2 annually.</a:t>
            </a:r>
            <a:endParaRPr lang="en-US" sz="2400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US" b="1">
              <a:solidFill>
                <a:schemeClr val="accent1"/>
              </a:solidFill>
              <a:ea typeface="+mn-lt"/>
              <a:cs typeface="+mn-lt"/>
            </a:endParaRPr>
          </a:p>
        </p:txBody>
      </p:sp>
      <p:pic>
        <p:nvPicPr>
          <p:cNvPr id="4" name="Content Placeholder 3" descr="A graph of cost per revenue&#10;&#10;Description automatically generated">
            <a:extLst>
              <a:ext uri="{FF2B5EF4-FFF2-40B4-BE49-F238E27FC236}">
                <a16:creationId xmlns:a16="http://schemas.microsoft.com/office/drawing/2014/main" id="{DDEF1914-295A-584E-5034-AC195FB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47" y="701563"/>
            <a:ext cx="7491151" cy="51291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BC9DC4-5EC0-56FF-875C-0C05DD630E4C}"/>
              </a:ext>
            </a:extLst>
          </p:cNvPr>
          <p:cNvSpPr txBox="1"/>
          <p:nvPr/>
        </p:nvSpPr>
        <p:spPr>
          <a:xfrm>
            <a:off x="548639" y="6309695"/>
            <a:ext cx="109381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Source: </a:t>
            </a:r>
            <a:r>
              <a:rPr lang="en-US" sz="800">
                <a:ea typeface="+mn-lt"/>
                <a:cs typeface="+mn-lt"/>
                <a:hlinkClick r:id="rId3"/>
              </a:rPr>
              <a:t>https://sanjosespotlight.com/san-jose-silicon-valley-transit-agency-vta-future-may-be-falling-off-the-rails-light-rail-train/</a:t>
            </a:r>
            <a:r>
              <a:rPr lang="en-US" sz="800">
                <a:ea typeface="+mn-lt"/>
                <a:cs typeface="+mn-lt"/>
              </a:rPr>
              <a:t> </a:t>
            </a:r>
            <a:r>
              <a:rPr lang="en-US" sz="800">
                <a:ea typeface="+mn-lt"/>
                <a:cs typeface="+mn-lt"/>
                <a:hlinkClick r:id="rId4"/>
              </a:rPr>
              <a:t>https://www.epa.gov/greenvehicles/greenhouse-gas-emissions-typical-passenger-vehicle#:~:text=typical%20passenger%20vehicle%3F-,A%20typical%20passenger%20vehicle%20emits%20about%204.6%20metric%20tons%20of,8%2C887%20grams%20of%20CO2</a:t>
            </a:r>
            <a:r>
              <a:rPr lang="en-US" sz="800">
                <a:ea typeface="+mn-lt"/>
                <a:cs typeface="+mn-lt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EA10B-35A2-05C0-B893-FFFD47AC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n-US"/>
              <a:t>Goal is to..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F046-08E0-D79B-FC4F-CDC58C0C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95" y="1713523"/>
            <a:ext cx="5468406" cy="45909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Univers Light"/>
                <a:cs typeface="Calibri"/>
              </a:rPr>
              <a:t>Leveraging predictive power of Machine learning to</a:t>
            </a:r>
            <a:endParaRPr lang="en-US" sz="2400" b="1">
              <a:solidFill>
                <a:schemeClr val="accent1"/>
              </a:solidFill>
              <a:cs typeface="Calibri"/>
            </a:endParaRPr>
          </a:p>
          <a:p>
            <a:pPr marL="845820" lvl="2" indent="-342900">
              <a:buFont typeface="Courier New" panose="020B0604020202020204" pitchFamily="34" charset="0"/>
              <a:buChar char="o"/>
            </a:pPr>
            <a:r>
              <a:rPr lang="en-US" sz="2300" b="1">
                <a:solidFill>
                  <a:schemeClr val="accent1"/>
                </a:solidFill>
                <a:ea typeface="+mn-lt"/>
                <a:cs typeface="+mn-lt"/>
              </a:rPr>
              <a:t>Identify how weather conditions impact ridership.</a:t>
            </a:r>
            <a:endParaRPr lang="en-US" sz="2300" b="1">
              <a:solidFill>
                <a:schemeClr val="accent1"/>
              </a:solidFill>
              <a:ea typeface="+mn-lt"/>
              <a:cs typeface="Calibri"/>
            </a:endParaRPr>
          </a:p>
          <a:p>
            <a:pPr marL="845820" lvl="2" indent="-342900">
              <a:buFont typeface="Courier New" panose="020B0604020202020204" pitchFamily="34" charset="0"/>
              <a:buChar char="o"/>
            </a:pPr>
            <a:r>
              <a:rPr lang="en-US" sz="2300" b="1">
                <a:solidFill>
                  <a:schemeClr val="accent1"/>
                </a:solidFill>
                <a:ea typeface="+mn-lt"/>
                <a:cs typeface="+mn-lt"/>
              </a:rPr>
              <a:t>Suggesting optimization of VTA's/Transport Schedules thereby reducing greenhouse emissions.</a:t>
            </a:r>
            <a:endParaRPr lang="en-US" sz="2300" b="1">
              <a:solidFill>
                <a:schemeClr val="accent1"/>
              </a:solidFill>
              <a:ea typeface="+mn-lt"/>
              <a:cs typeface="Calibri"/>
            </a:endParaRPr>
          </a:p>
          <a:p>
            <a:pPr marL="845820" lvl="2" indent="-342900">
              <a:buFont typeface="Courier New" panose="020B0604020202020204" pitchFamily="34" charset="0"/>
              <a:buChar char="o"/>
            </a:pPr>
            <a:r>
              <a:rPr lang="en-US" sz="2300" b="1">
                <a:solidFill>
                  <a:schemeClr val="accent1"/>
                </a:solidFill>
                <a:ea typeface="+mn-lt"/>
                <a:cs typeface="Calibri"/>
              </a:rPr>
              <a:t>Saving cost, energy and Co2 emissions</a:t>
            </a:r>
          </a:p>
          <a:p>
            <a:pPr marL="845820" lvl="2" indent="-342900">
              <a:buFont typeface="Courier New" panose="020B0604020202020204" pitchFamily="34" charset="0"/>
              <a:buChar char="o"/>
            </a:pPr>
            <a:endParaRPr lang="en-US" b="1">
              <a:ea typeface="+mn-lt"/>
              <a:cs typeface="Calibri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05089A1A-1C79-6A4C-7F79-6D17BA5D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34" y="1708312"/>
            <a:ext cx="5591171" cy="1296780"/>
          </a:xfrm>
          <a:prstGeom prst="rect">
            <a:avLst/>
          </a:prstGeom>
        </p:spPr>
      </p:pic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C0F8EA0D-7864-025A-1C22-F0FE0888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06" y="3117966"/>
            <a:ext cx="5574499" cy="239956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B7951C-281B-3344-FBA1-5C4E32467969}"/>
              </a:ext>
            </a:extLst>
          </p:cNvPr>
          <p:cNvSpPr txBox="1"/>
          <p:nvPr/>
        </p:nvSpPr>
        <p:spPr>
          <a:xfrm>
            <a:off x="647246" y="6304484"/>
            <a:ext cx="1091795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Source - </a:t>
            </a:r>
            <a:r>
              <a:rPr lang="en-US" sz="800">
                <a:ea typeface="+mn-lt"/>
                <a:cs typeface="+mn-lt"/>
                <a:hlinkClick r:id="rId4"/>
              </a:rPr>
              <a:t>https://www.vta.org/climateplan</a:t>
            </a:r>
            <a:r>
              <a:rPr lang="en-US" sz="800">
                <a:ea typeface="+mn-lt"/>
                <a:cs typeface="+mn-lt"/>
              </a:rPr>
              <a:t> </a:t>
            </a:r>
            <a:r>
              <a:rPr lang="en-US" sz="800">
                <a:ea typeface="+mn-lt"/>
                <a:cs typeface="+mn-lt"/>
                <a:hlinkClick r:id="rId5"/>
              </a:rPr>
              <a:t>https://www.vta.org/programs/sustainability</a:t>
            </a:r>
            <a:r>
              <a:rPr lang="en-US" sz="800">
                <a:ea typeface="+mn-lt"/>
                <a:cs typeface="+mn-lt"/>
              </a:rPr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7B51F0-B802-42C9-AF45-A860F955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train">
            <a:extLst>
              <a:ext uri="{FF2B5EF4-FFF2-40B4-BE49-F238E27FC236}">
                <a16:creationId xmlns:a16="http://schemas.microsoft.com/office/drawing/2014/main" id="{4ACE7361-0D08-0E1A-3869-01C5602B3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89" b="8084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77538-9518-6FBE-91CF-5764E1CE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1"/>
            <a:ext cx="5547360" cy="24764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Dataset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2D466A4-481C-57F9-1CBE-4DCD385EB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08857"/>
              </p:ext>
            </p:extLst>
          </p:nvPr>
        </p:nvGraphicFramePr>
        <p:xfrm>
          <a:off x="4017753" y="866235"/>
          <a:ext cx="7530779" cy="523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C04A03-440B-F203-ADDC-80615BB9D3FB}"/>
              </a:ext>
            </a:extLst>
          </p:cNvPr>
          <p:cNvSpPr txBox="1"/>
          <p:nvPr/>
        </p:nvSpPr>
        <p:spPr>
          <a:xfrm>
            <a:off x="643467" y="6307632"/>
            <a:ext cx="1090506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Source: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https://</a:t>
            </a:r>
            <a:r>
              <a:rPr lang="en-US" sz="800" err="1">
                <a:solidFill>
                  <a:schemeClr val="bg1"/>
                </a:solidFill>
                <a:ea typeface="+mn-lt"/>
                <a:cs typeface="+mn-lt"/>
              </a:rPr>
              <a:t>dot.ca.gov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800" err="1">
                <a:solidFill>
                  <a:schemeClr val="bg1"/>
                </a:solidFill>
                <a:ea typeface="+mn-lt"/>
                <a:cs typeface="+mn-lt"/>
              </a:rPr>
              <a:t>cal-itp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/california-minimum-general-transit-feed-specification-gtfs-guidelines-v2_0#:~:text=The%20General%20Transit%20Feed%20Specification,produced%20by%20U.S.%20transit%20agencies.</a:t>
            </a:r>
          </a:p>
        </p:txBody>
      </p:sp>
      <p:pic>
        <p:nvPicPr>
          <p:cNvPr id="186" name="Graphic 185" descr="Cloud With Lightning And Rain with solid fill">
            <a:extLst>
              <a:ext uri="{FF2B5EF4-FFF2-40B4-BE49-F238E27FC236}">
                <a16:creationId xmlns:a16="http://schemas.microsoft.com/office/drawing/2014/main" id="{3299DA31-AA63-6E9C-F90E-5FAE323103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2630" y="3733800"/>
            <a:ext cx="828542" cy="57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55033-6405-950C-679B-8DA92FFD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3099231" cy="2476501"/>
          </a:xfrm>
        </p:spPr>
        <p:txBody>
          <a:bodyPr>
            <a:normAutofit/>
          </a:bodyPr>
          <a:lstStyle/>
          <a:p>
            <a:r>
              <a:rPr lang="en-US"/>
              <a:t>Innovation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645EE-F712-A3D8-F895-AF62FD057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25936"/>
              </p:ext>
            </p:extLst>
          </p:nvPr>
        </p:nvGraphicFramePr>
        <p:xfrm>
          <a:off x="938842" y="993934"/>
          <a:ext cx="10605457" cy="515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6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5F5C-328D-3F9C-B6E6-2DF4C020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3EACA-0A55-DB78-16F9-77DD43EEB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46548"/>
              </p:ext>
            </p:extLst>
          </p:nvPr>
        </p:nvGraphicFramePr>
        <p:xfrm>
          <a:off x="647703" y="1684962"/>
          <a:ext cx="10896596" cy="405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76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4B15E1-8643-4122-BC17-9DE12349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5C7A5-5E56-6387-464C-B64D96EE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21" y="696515"/>
            <a:ext cx="6419719" cy="718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Exploratory Data Analysis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1D576B-3782-47A1-8847-9E731C48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graph of blue bars&#10;&#10;Description automatically generated">
            <a:extLst>
              <a:ext uri="{FF2B5EF4-FFF2-40B4-BE49-F238E27FC236}">
                <a16:creationId xmlns:a16="http://schemas.microsoft.com/office/drawing/2014/main" id="{0AC30FC8-E83F-D094-5AD1-C5A8DFE69A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2921" y="2281411"/>
            <a:ext cx="4041277" cy="31623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27CC30-4FF0-5E20-6686-AFDC18F99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9961" y="1723624"/>
            <a:ext cx="6828572" cy="427787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4FB581-6A58-4B43-8121-6AA1567A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2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2F56A-D86B-151E-F5FE-595C975C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06" y="698500"/>
            <a:ext cx="3443394" cy="14064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Correlation Matrix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8CFD3D-17A7-1D59-96F6-F2B7A5EB56F5}"/>
              </a:ext>
            </a:extLst>
          </p:cNvPr>
          <p:cNvSpPr txBox="1"/>
          <p:nvPr/>
        </p:nvSpPr>
        <p:spPr>
          <a:xfrm>
            <a:off x="634337" y="1715162"/>
            <a:ext cx="4664134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Negative correlation:</a:t>
            </a:r>
            <a:endParaRPr lang="en-US" sz="2000">
              <a:solidFill>
                <a:schemeClr val="accent1"/>
              </a:solidFill>
            </a:endParaRP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latitude vs. Longitude</a:t>
            </a:r>
            <a:endParaRPr lang="en-US" sz="2000">
              <a:solidFill>
                <a:schemeClr val="accent1"/>
              </a:solidFill>
            </a:endParaRPr>
          </a:p>
          <a:p>
            <a:endParaRPr lang="en-US" sz="2000" b="1">
              <a:solidFill>
                <a:schemeClr val="accent1"/>
              </a:solidFill>
            </a:endParaRP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Positive correlation: </a:t>
            </a:r>
          </a:p>
          <a:p>
            <a:r>
              <a:rPr lang="en-US" sz="2000" b="1" err="1">
                <a:solidFill>
                  <a:schemeClr val="accent1"/>
                </a:solidFill>
                <a:ea typeface="+mn-lt"/>
                <a:cs typeface="+mn-lt"/>
              </a:rPr>
              <a:t>Tmax</a:t>
            </a:r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 vs. </a:t>
            </a:r>
            <a:r>
              <a:rPr lang="en-US" sz="2000" b="1" err="1">
                <a:solidFill>
                  <a:schemeClr val="accent1"/>
                </a:solidFill>
                <a:ea typeface="+mn-lt"/>
                <a:cs typeface="+mn-lt"/>
              </a:rPr>
              <a:t>Tmin</a:t>
            </a:r>
            <a:endParaRPr lang="en-US" sz="2000" b="1" err="1">
              <a:solidFill>
                <a:schemeClr val="accent1"/>
              </a:solidFill>
            </a:endParaRPr>
          </a:p>
          <a:p>
            <a:endParaRPr lang="en-US" sz="2000" b="1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Slight negative correlation:</a:t>
            </a:r>
          </a:p>
          <a:p>
            <a:r>
              <a:rPr lang="en-US" sz="2000" b="1" err="1">
                <a:solidFill>
                  <a:schemeClr val="accent1"/>
                </a:solidFill>
                <a:ea typeface="+mn-lt"/>
                <a:cs typeface="+mn-lt"/>
              </a:rPr>
              <a:t>Tmax</a:t>
            </a:r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 vs. Precipitation</a:t>
            </a:r>
            <a:endParaRPr lang="en-US" sz="2000">
              <a:solidFill>
                <a:schemeClr val="accent1"/>
              </a:solidFill>
            </a:endParaRPr>
          </a:p>
          <a:p>
            <a:endParaRPr lang="en-US" sz="2000" b="1">
              <a:solidFill>
                <a:schemeClr val="accent1"/>
              </a:solidFill>
            </a:endParaRP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Positive correlation: </a:t>
            </a: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on vs. Off</a:t>
            </a:r>
          </a:p>
          <a:p>
            <a:endParaRPr lang="en-US" sz="2000" b="1">
              <a:solidFill>
                <a:schemeClr val="accent1"/>
              </a:solidFill>
            </a:endParaRP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Significant correlation: </a:t>
            </a:r>
          </a:p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line vs. on/off</a:t>
            </a:r>
            <a:endParaRPr lang="en-US" sz="2000" b="1">
              <a:solidFill>
                <a:schemeClr val="accent1"/>
              </a:solidFill>
            </a:endParaRPr>
          </a:p>
          <a:p>
            <a:pPr algn="l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39C15C-73C5-4E9B-C44F-5B5B8765C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71" y="688613"/>
            <a:ext cx="6250062" cy="5611189"/>
          </a:xfrm>
        </p:spPr>
      </p:pic>
    </p:spTree>
    <p:extLst>
      <p:ext uri="{BB962C8B-B14F-4D97-AF65-F5344CB8AC3E}">
        <p14:creationId xmlns:p14="http://schemas.microsoft.com/office/powerpoint/2010/main" val="289236719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6E8"/>
      </a:lt2>
      <a:accent1>
        <a:srgbClr val="C6987E"/>
      </a:accent1>
      <a:accent2>
        <a:srgbClr val="B0A16B"/>
      </a:accent2>
      <a:accent3>
        <a:srgbClr val="9CA673"/>
      </a:accent3>
      <a:accent4>
        <a:srgbClr val="84AE6A"/>
      </a:accent4>
      <a:accent5>
        <a:srgbClr val="76B177"/>
      </a:accent5>
      <a:accent6>
        <a:srgbClr val="6AAF89"/>
      </a:accent6>
      <a:hlink>
        <a:srgbClr val="5A87A0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TribuneVTI</vt:lpstr>
      <vt:lpstr>Weather or Not:  Bay Area VTA Ridership Forecasting</vt:lpstr>
      <vt:lpstr>What is VTA?</vt:lpstr>
      <vt:lpstr>Why VTA?</vt:lpstr>
      <vt:lpstr>Goal is to..</vt:lpstr>
      <vt:lpstr>Dataset</vt:lpstr>
      <vt:lpstr>Innovation</vt:lpstr>
      <vt:lpstr>Methodology</vt:lpstr>
      <vt:lpstr>Exploratory Data Analysis</vt:lpstr>
      <vt:lpstr>Correlation Matrix</vt:lpstr>
      <vt:lpstr>Modelling</vt:lpstr>
      <vt:lpstr>     Results and Comparison of Model performance        (Without Weather)   </vt:lpstr>
      <vt:lpstr>     Results and Comparison of Model performance       (With Weather)                                                    </vt:lpstr>
      <vt:lpstr>Best Performing Model is.....</vt:lpstr>
      <vt:lpstr>Final Model - Random forest with tuned hyperparameters</vt:lpstr>
      <vt:lpstr>PowerPoint Presentation</vt:lpstr>
      <vt:lpstr>Demo Time!</vt:lpstr>
      <vt:lpstr>Lesson's Learnt</vt:lpstr>
      <vt:lpstr>Conclusion</vt:lpstr>
      <vt:lpstr>THANK YOU!!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2024-04-21T06:39:33Z</dcterms:created>
  <dcterms:modified xsi:type="dcterms:W3CDTF">2024-05-09T21:01:04Z</dcterms:modified>
</cp:coreProperties>
</file>