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7633-975D-C94B-BCB0-B79488243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1844" y="1875234"/>
            <a:ext cx="6980109" cy="955477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     </a:t>
            </a:r>
            <a:r>
              <a:rPr lang="en-US" i="1">
                <a:solidFill>
                  <a:schemeClr val="accent1"/>
                </a:solidFill>
              </a:rPr>
              <a:t>Q Public license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55B8B-89FC-A24B-99C6-E8FBD2982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5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03ED-8638-944A-8F2B-511BD7FB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i="1">
                <a:solidFill>
                  <a:schemeClr val="accent2"/>
                </a:solidFill>
              </a:rPr>
              <a:t>               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36A1-E5F1-BE4A-8291-29F398AC4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i="1"/>
              <a:t>KDE a desktop environment for linux is based on Qt.</a:t>
            </a:r>
          </a:p>
          <a:p>
            <a:r>
              <a:rPr lang="en-US" sz="3600" i="1"/>
              <a:t>Only the personal edition of Qt was covered by the QPL; the commercial edition.</a:t>
            </a:r>
          </a:p>
          <a:p>
            <a:r>
              <a:rPr lang="en-US" sz="3600" i="1"/>
              <a:t>Which is functionally equal.</a:t>
            </a:r>
          </a:p>
        </p:txBody>
      </p:sp>
    </p:spTree>
    <p:extLst>
      <p:ext uri="{BB962C8B-B14F-4D97-AF65-F5344CB8AC3E}">
        <p14:creationId xmlns:p14="http://schemas.microsoft.com/office/powerpoint/2010/main" val="152576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A9F3-776F-C24C-A20E-CA8C32B0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i="1">
                <a:solidFill>
                  <a:schemeClr val="accent2"/>
                </a:solidFill>
              </a:rPr>
              <a:t>             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01C0-9085-C24E-B138-08776FD0A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i="1">
                <a:solidFill>
                  <a:schemeClr val="tx1"/>
                </a:solidFill>
              </a:rPr>
              <a:t>Hercules,a software implementation of the system/370,ESA/390,and z/architecture main frame computer architecture.</a:t>
            </a:r>
          </a:p>
          <a:p>
            <a:r>
              <a:rPr lang="en-US" sz="3600" i="1">
                <a:solidFill>
                  <a:schemeClr val="tx1"/>
                </a:solidFill>
              </a:rPr>
              <a:t>This switched from a free of charge non-comercial license to the Q Public license.</a:t>
            </a:r>
          </a:p>
        </p:txBody>
      </p:sp>
    </p:spTree>
    <p:extLst>
      <p:ext uri="{BB962C8B-B14F-4D97-AF65-F5344CB8AC3E}">
        <p14:creationId xmlns:p14="http://schemas.microsoft.com/office/powerpoint/2010/main" val="269390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E887-05C6-1540-8C9C-9BF84FAC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                            </a:t>
            </a:r>
            <a:r>
              <a:rPr lang="en-US" sz="6000" i="1">
                <a:solidFill>
                  <a:schemeClr val="accent2"/>
                </a:solidFill>
              </a:rPr>
              <a:t>Idea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38B56-80EA-9F4F-BDFA-B78278379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i="1">
                <a:solidFill>
                  <a:schemeClr val="tx1"/>
                </a:solidFill>
              </a:rPr>
              <a:t>The Q Public license (QPL) is a non-copyleft license,created by trolltech for it’s free edition of the Qt.</a:t>
            </a:r>
          </a:p>
          <a:p>
            <a:r>
              <a:rPr lang="en-US" sz="3600" i="1">
                <a:solidFill>
                  <a:schemeClr val="tx1"/>
                </a:solidFill>
              </a:rPr>
              <a:t>It was used until Qt 3.0 as trolltech toolkit version 4.0 was released under GPL version 2.</a:t>
            </a:r>
          </a:p>
        </p:txBody>
      </p:sp>
    </p:spTree>
    <p:extLst>
      <p:ext uri="{BB962C8B-B14F-4D97-AF65-F5344CB8AC3E}">
        <p14:creationId xmlns:p14="http://schemas.microsoft.com/office/powerpoint/2010/main" val="199629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A41B-9628-1042-A376-1A8B79BF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i="1">
                <a:solidFill>
                  <a:schemeClr val="accent1"/>
                </a:solidFill>
              </a:rPr>
              <a:t>          </a:t>
            </a:r>
            <a:r>
              <a:rPr lang="en-US" sz="6000" i="1">
                <a:solidFill>
                  <a:schemeClr val="accent2"/>
                </a:solidFill>
              </a:rPr>
              <a:t>Licensing Model</a:t>
            </a:r>
            <a:endParaRPr lang="en-US" sz="6000" i="1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A79A4-61DD-9045-9400-8826A0DCA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i="1">
                <a:solidFill>
                  <a:schemeClr val="tx1"/>
                </a:solidFill>
              </a:rPr>
              <a:t>It is Released under GPL version 2.</a:t>
            </a:r>
          </a:p>
        </p:txBody>
      </p:sp>
    </p:spTree>
    <p:extLst>
      <p:ext uri="{BB962C8B-B14F-4D97-AF65-F5344CB8AC3E}">
        <p14:creationId xmlns:p14="http://schemas.microsoft.com/office/powerpoint/2010/main" val="313849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8453-1FDB-FC4C-8F40-0840FC55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>
                <a:solidFill>
                  <a:schemeClr val="accent1"/>
                </a:solidFill>
              </a:rPr>
              <a:t>           </a:t>
            </a:r>
            <a:r>
              <a:rPr lang="en-US" sz="6600" i="1">
                <a:solidFill>
                  <a:schemeClr val="accent2"/>
                </a:solidFill>
              </a:rPr>
              <a:t>Popularity</a:t>
            </a:r>
            <a:endParaRPr lang="en-US" sz="6600" i="1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FFDD7-1F62-0845-A670-FA6C0414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i="1">
                <a:solidFill>
                  <a:schemeClr val="tx1"/>
                </a:solidFill>
              </a:rPr>
              <a:t>Qt has enabled large successful software projects like KDE to thrive,with thousands of developers around the world using open source versions of Qt at no cost to themselves.</a:t>
            </a:r>
          </a:p>
          <a:p>
            <a:r>
              <a:rPr lang="en-US" sz="3600" i="1">
                <a:solidFill>
                  <a:schemeClr val="tx1"/>
                </a:solidFill>
              </a:rPr>
              <a:t>This is a proprietary license developed by Nokia.</a:t>
            </a:r>
          </a:p>
        </p:txBody>
      </p:sp>
    </p:spTree>
    <p:extLst>
      <p:ext uri="{BB962C8B-B14F-4D97-AF65-F5344CB8AC3E}">
        <p14:creationId xmlns:p14="http://schemas.microsoft.com/office/powerpoint/2010/main" val="55956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D441-188A-2B4E-B192-F13E3EAA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i="1">
                <a:solidFill>
                  <a:schemeClr val="accent2"/>
                </a:solidFill>
              </a:rPr>
              <a:t>         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2E494-6D7D-CB48-AF8A-141BDF6F5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i="1">
                <a:solidFill>
                  <a:schemeClr val="tx1"/>
                </a:solidFill>
              </a:rPr>
              <a:t>Commercial license is not free.</a:t>
            </a:r>
          </a:p>
          <a:p>
            <a:r>
              <a:rPr lang="en-US" sz="3600" i="1">
                <a:solidFill>
                  <a:schemeClr val="tx1"/>
                </a:solidFill>
              </a:rPr>
              <a:t>Main users can take their modifications private.</a:t>
            </a:r>
          </a:p>
        </p:txBody>
      </p:sp>
    </p:spTree>
    <p:extLst>
      <p:ext uri="{BB962C8B-B14F-4D97-AF65-F5344CB8AC3E}">
        <p14:creationId xmlns:p14="http://schemas.microsoft.com/office/powerpoint/2010/main" val="5241651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Wisp</vt:lpstr>
      <vt:lpstr>     Q Public license</vt:lpstr>
      <vt:lpstr>                History</vt:lpstr>
      <vt:lpstr>              Features</vt:lpstr>
      <vt:lpstr>                            Idea</vt:lpstr>
      <vt:lpstr>          Licensing Model</vt:lpstr>
      <vt:lpstr>           Popularity</vt:lpstr>
      <vt:lpstr>         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10</cp:revision>
  <dcterms:modified xsi:type="dcterms:W3CDTF">2018-10-31T04:55:42Z</dcterms:modified>
</cp:coreProperties>
</file>