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8" r:id="rId3"/>
    <p:sldId id="257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5106-5127-1649-85C4-6ECF4B23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i="1"/>
              <a:t>                 </a:t>
            </a:r>
            <a:r>
              <a:rPr lang="en-US" sz="8000" i="1"/>
              <a:t>K-Touch</a:t>
            </a:r>
            <a:endParaRPr lang="en-US" sz="6000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3E3B1-9491-D74E-BFBD-1D9ACA1B6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>
                <a:solidFill>
                  <a:srgbClr val="7030A0"/>
                </a:solidFill>
              </a:rPr>
              <a:t>                           </a:t>
            </a:r>
            <a:r>
              <a:rPr lang="en-US" sz="6000" i="1">
                <a:solidFill>
                  <a:srgbClr val="7030A0"/>
                </a:solidFill>
              </a:rPr>
              <a:t>KRAMER</a:t>
            </a:r>
            <a:endParaRPr lang="en-US" sz="40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10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5213-9F2E-4547-B076-2337E913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olidFill>
                  <a:schemeClr val="accent4"/>
                </a:solidFill>
              </a:rPr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85A5-29CD-7340-A5F5-D428DB3C9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>
                <a:solidFill>
                  <a:schemeClr val="tx1"/>
                </a:solidFill>
              </a:rPr>
              <a:t>Application to learn and practice touch typing .</a:t>
            </a:r>
          </a:p>
          <a:p>
            <a:r>
              <a:rPr lang="en-US" sz="2400" i="1">
                <a:solidFill>
                  <a:schemeClr val="tx1"/>
                </a:solidFill>
              </a:rPr>
              <a:t>KDE so , window managers GNOME.</a:t>
            </a:r>
          </a:p>
        </p:txBody>
      </p:sp>
    </p:spTree>
    <p:extLst>
      <p:ext uri="{BB962C8B-B14F-4D97-AF65-F5344CB8AC3E}">
        <p14:creationId xmlns:p14="http://schemas.microsoft.com/office/powerpoint/2010/main" val="252875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387A-E734-F144-94C7-898988EB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olidFill>
                  <a:schemeClr val="accent4"/>
                </a:solidFill>
              </a:rPr>
              <a:t>What problem does it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1DC94-BA4E-D847-A3D6-7E6F15CDC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>
                <a:solidFill>
                  <a:schemeClr val="tx1"/>
                </a:solidFill>
              </a:rPr>
              <a:t>Ships with dozens of courses spanning many different languages and keyboard layouts.</a:t>
            </a:r>
          </a:p>
          <a:p>
            <a:r>
              <a:rPr lang="en-US" sz="2400" i="1">
                <a:solidFill>
                  <a:schemeClr val="tx1"/>
                </a:solidFill>
              </a:rPr>
              <a:t>Powerful course and keyboard layout editor for user_ created training material.</a:t>
            </a:r>
          </a:p>
          <a:p>
            <a:r>
              <a:rPr lang="en-US" sz="2400" i="1">
                <a:solidFill>
                  <a:schemeClr val="tx1"/>
                </a:solidFill>
              </a:rPr>
              <a:t>Comprehensive training statistics to track and analyze your learning progress.</a:t>
            </a:r>
          </a:p>
          <a:p>
            <a:pPr marL="0" indent="0">
              <a:buNone/>
            </a:pPr>
            <a:endParaRPr lang="en-US" sz="2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76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DE72-E47B-5945-9953-2D4F8E75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olidFill>
                  <a:schemeClr val="accent4"/>
                </a:solidFill>
              </a:rPr>
              <a:t>Licensing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0CFD7-4D68-C440-ACB4-F6FD3ED80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>
                <a:solidFill>
                  <a:schemeClr val="tx1"/>
                </a:solidFill>
              </a:rPr>
              <a:t>One touch user interface to control up to 5 devices singllye</a:t>
            </a:r>
          </a:p>
          <a:p>
            <a:r>
              <a:rPr lang="en-US" sz="2400" i="1">
                <a:solidFill>
                  <a:schemeClr val="tx1"/>
                </a:solidFill>
              </a:rPr>
              <a:t>Easy designing of advance room automation. System controls such as  iOS and Android touch devices</a:t>
            </a:r>
          </a:p>
          <a:p>
            <a:r>
              <a:rPr lang="en-US" sz="2400" i="1">
                <a:solidFill>
                  <a:schemeClr val="tx1"/>
                </a:solidFill>
              </a:rPr>
              <a:t>License: k- touch is distributed under the terms of the GNU public license ( GPL) , version 2 .</a:t>
            </a:r>
          </a:p>
          <a:p>
            <a:pPr marL="0" indent="0">
              <a:buNone/>
            </a:pPr>
            <a:endParaRPr lang="en-US" sz="2400" i="1">
              <a:solidFill>
                <a:schemeClr val="tx1"/>
              </a:solidFill>
            </a:endParaRPr>
          </a:p>
          <a:p>
            <a:endParaRPr lang="en-US" sz="2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70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10A1-411F-0C46-B756-3C943FC4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>
                <a:solidFill>
                  <a:schemeClr val="accent4"/>
                </a:solidFill>
              </a:rPr>
              <a:t>Intend behind making it open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11FE-DC0D-4E48-9B78-A8954B8B3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sz="2400" i="1"/>
              <a:t>Connected any time to large no of devices / multiple device connection.</a:t>
            </a:r>
          </a:p>
          <a:p>
            <a:r>
              <a:rPr lang="en-US" sz="2400" i="1"/>
              <a:t>Cost effective= easily installed any available touch device.</a:t>
            </a:r>
          </a:p>
          <a:p>
            <a:r>
              <a:rPr lang="en-US" sz="2400" i="1"/>
              <a:t>Making people to learn typing easily and conveniently.</a:t>
            </a:r>
          </a:p>
        </p:txBody>
      </p:sp>
    </p:spTree>
    <p:extLst>
      <p:ext uri="{BB962C8B-B14F-4D97-AF65-F5344CB8AC3E}">
        <p14:creationId xmlns:p14="http://schemas.microsoft.com/office/powerpoint/2010/main" val="315408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E49A-2D64-F949-8CBC-FFA9A672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>
                <a:solidFill>
                  <a:schemeClr val="accent4"/>
                </a:solidFill>
              </a:rPr>
              <a:t>Monetization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D337C-42A3-A447-B227-0997159D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/>
              <a:t>Currently use in many Android system.</a:t>
            </a:r>
          </a:p>
          <a:p>
            <a:r>
              <a:rPr lang="en-US" sz="2400" i="1"/>
              <a:t>Typing programme which currently supports.</a:t>
            </a:r>
          </a:p>
        </p:txBody>
      </p:sp>
    </p:spTree>
    <p:extLst>
      <p:ext uri="{BB962C8B-B14F-4D97-AF65-F5344CB8AC3E}">
        <p14:creationId xmlns:p14="http://schemas.microsoft.com/office/powerpoint/2010/main" val="78592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4AF0-CD3B-4745-BF6E-60214931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>
                <a:solidFill>
                  <a:srgbClr val="FF0000"/>
                </a:solidFill>
              </a:rPr>
              <a:t>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7E8CA-E514-664D-B70C-1053BF473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/>
              <a:t>Add 8 modify training lecture’s using built in lecture editor.</a:t>
            </a:r>
          </a:p>
          <a:p>
            <a:r>
              <a:rPr lang="en-US" sz="2400" i="1"/>
              <a:t>Developed by Havard Froil.</a:t>
            </a:r>
          </a:p>
        </p:txBody>
      </p:sp>
    </p:spTree>
    <p:extLst>
      <p:ext uri="{BB962C8B-B14F-4D97-AF65-F5344CB8AC3E}">
        <p14:creationId xmlns:p14="http://schemas.microsoft.com/office/powerpoint/2010/main" val="5592231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                 K-Touch</vt:lpstr>
      <vt:lpstr>Idea</vt:lpstr>
      <vt:lpstr>What problem does it solve</vt:lpstr>
      <vt:lpstr>Licensing Model</vt:lpstr>
      <vt:lpstr>Intend behind making it open source</vt:lpstr>
      <vt:lpstr>Monetization model</vt:lpstr>
      <vt:lpstr>Popularity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touch</dc:title>
  <cp:revision>13</cp:revision>
  <dcterms:modified xsi:type="dcterms:W3CDTF">2018-10-31T04:56:15Z</dcterms:modified>
</cp:coreProperties>
</file>