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notesMasterIdLst>
    <p:notesMasterId r:id="rId12"/>
  </p:notesMasterIdLst>
  <p:handoutMasterIdLst>
    <p:handoutMasterId r:id="rId13"/>
  </p:handoutMasterIdLst>
  <p:sldIdLst>
    <p:sldId id="256" r:id="rId2"/>
    <p:sldId id="257" r:id="rId3"/>
    <p:sldId id="289" r:id="rId4"/>
    <p:sldId id="270" r:id="rId5"/>
    <p:sldId id="290" r:id="rId6"/>
    <p:sldId id="288" r:id="rId7"/>
    <p:sldId id="292" r:id="rId8"/>
    <p:sldId id="293" r:id="rId9"/>
    <p:sldId id="287" r:id="rId10"/>
    <p:sldId id="29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GB"/>
              <a:t>Executive portal for multi-level marketing</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C8A568-C9CA-4633-A1F9-510C1E1BB5EB}" type="datetime1">
              <a:rPr lang="en-IN" smtClean="0"/>
              <a:pPr/>
              <a:t>01-03-2024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SKNSCOE                         </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0ADD3A-43FB-4D2B-BCDB-7BD56A21CDA9}" type="slidenum">
              <a:rPr lang="en-IN" smtClean="0"/>
              <a:pPr/>
              <a:t>‹#›</a:t>
            </a:fld>
            <a:endParaRPr lang="en-IN"/>
          </a:p>
        </p:txBody>
      </p:sp>
    </p:spTree>
    <p:extLst>
      <p:ext uri="{BB962C8B-B14F-4D97-AF65-F5344CB8AC3E}">
        <p14:creationId xmlns:p14="http://schemas.microsoft.com/office/powerpoint/2010/main" val="110201270"/>
      </p:ext>
    </p:extLst>
  </p:cSld>
  <p:clrMap bg1="lt1" tx1="dk1" bg2="lt2" tx2="dk2" accent1="accent1" accent2="accent2" accent3="accent3" accent4="accent4" accent5="accent5" accent6="accent6" hlink="hlink" folHlink="folHlink"/>
  <p:hf sldNum="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GB"/>
              <a:t>Executive portal for multi-level marketing</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4EB09B-76DD-4768-9E16-7160AC453B78}" type="datetime1">
              <a:rPr lang="en-IN" smtClean="0"/>
              <a:pPr/>
              <a:t>01-03-2024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SKNSCOE                         </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A16997-E1D1-464C-BBE5-F1210EFED331}" type="slidenum">
              <a:rPr lang="en-IN" smtClean="0"/>
              <a:pPr/>
              <a:t>‹#›</a:t>
            </a:fld>
            <a:endParaRPr lang="en-IN"/>
          </a:p>
        </p:txBody>
      </p:sp>
    </p:spTree>
    <p:extLst>
      <p:ext uri="{BB962C8B-B14F-4D97-AF65-F5344CB8AC3E}">
        <p14:creationId xmlns:p14="http://schemas.microsoft.com/office/powerpoint/2010/main" val="983574652"/>
      </p:ext>
    </p:extLst>
  </p:cSld>
  <p:clrMap bg1="lt1" tx1="dk1" bg2="lt2" tx2="dk2" accent1="accent1" accent2="accent2" accent3="accent3" accent4="accent4" accent5="accent5" accent6="accent6" hlink="hlink" folHlink="folHlink"/>
  <p:hf sldNum="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5" name="Date Placeholder 4"/>
          <p:cNvSpPr>
            <a:spLocks noGrp="1"/>
          </p:cNvSpPr>
          <p:nvPr>
            <p:ph type="dt" idx="11"/>
          </p:nvPr>
        </p:nvSpPr>
        <p:spPr/>
        <p:txBody>
          <a:bodyPr/>
          <a:lstStyle/>
          <a:p>
            <a:fld id="{09309304-41DA-4C26-8940-6FEA80396F07}" type="datetime1">
              <a:rPr lang="en-IN" smtClean="0"/>
              <a:pPr/>
              <a:t>01-03-2024</a:t>
            </a:fld>
            <a:endParaRPr lang="en-IN"/>
          </a:p>
        </p:txBody>
      </p:sp>
      <p:sp>
        <p:nvSpPr>
          <p:cNvPr id="6" name="Footer Placeholder 5"/>
          <p:cNvSpPr>
            <a:spLocks noGrp="1"/>
          </p:cNvSpPr>
          <p:nvPr>
            <p:ph type="ftr" sz="quarter" idx="12"/>
          </p:nvPr>
        </p:nvSpPr>
        <p:spPr/>
        <p:txBody>
          <a:bodyPr/>
          <a:lstStyle/>
          <a:p>
            <a:r>
              <a:rPr lang="en-IN"/>
              <a:t>SKNSCOE                         </a:t>
            </a:r>
          </a:p>
        </p:txBody>
      </p:sp>
      <p:sp>
        <p:nvSpPr>
          <p:cNvPr id="7" name="Header Placeholder 6"/>
          <p:cNvSpPr>
            <a:spLocks noGrp="1"/>
          </p:cNvSpPr>
          <p:nvPr>
            <p:ph type="hdr" sz="quarter" idx="13"/>
          </p:nvPr>
        </p:nvSpPr>
        <p:spPr/>
        <p:txBody>
          <a:bodyPr/>
          <a:lstStyle/>
          <a:p>
            <a:r>
              <a:rPr lang="en-GB"/>
              <a:t>Executive portal for multi-level marketing</a:t>
            </a:r>
            <a:endParaRPr lang="en-IN"/>
          </a:p>
        </p:txBody>
      </p:sp>
    </p:spTree>
    <p:extLst>
      <p:ext uri="{BB962C8B-B14F-4D97-AF65-F5344CB8AC3E}">
        <p14:creationId xmlns:p14="http://schemas.microsoft.com/office/powerpoint/2010/main" val="4161799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9922AA-4ECE-4D3C-B96D-570168D3D0C3}" type="datetime1">
              <a:rPr lang="en-IN" smtClean="0"/>
              <a:pPr/>
              <a:t>01-03-2024</a:t>
            </a:fld>
            <a:endParaRPr lang="en-IN" dirty="0"/>
          </a:p>
        </p:txBody>
      </p:sp>
      <p:sp>
        <p:nvSpPr>
          <p:cNvPr id="5" name="Footer Placeholder 4"/>
          <p:cNvSpPr>
            <a:spLocks noGrp="1"/>
          </p:cNvSpPr>
          <p:nvPr>
            <p:ph type="ftr" sz="quarter" idx="11"/>
          </p:nvPr>
        </p:nvSpPr>
        <p:spPr/>
        <p:txBody>
          <a:bodyPr/>
          <a:lstStyle/>
          <a:p>
            <a:r>
              <a:rPr lang="en-GB"/>
              <a:t>SKN Sinhagad College Of Engineering</a:t>
            </a:r>
            <a:endParaRPr lang="en-IN"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431F64D-50C5-4D42-804D-F1255E435A50}" type="slidenum">
              <a:rPr lang="en-IN" smtClean="0"/>
              <a:pPr/>
              <a:t>‹#›</a:t>
            </a:fld>
            <a:endParaRPr lang="en-IN" dirty="0"/>
          </a:p>
        </p:txBody>
      </p:sp>
    </p:spTree>
    <p:extLst>
      <p:ext uri="{BB962C8B-B14F-4D97-AF65-F5344CB8AC3E}">
        <p14:creationId xmlns:p14="http://schemas.microsoft.com/office/powerpoint/2010/main" val="3658783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424DF8-75FD-4710-A082-17951056B408}" type="datetime1">
              <a:rPr lang="en-IN" smtClean="0"/>
              <a:pPr/>
              <a:t>01-03-2024</a:t>
            </a:fld>
            <a:endParaRPr lang="en-IN" dirty="0"/>
          </a:p>
        </p:txBody>
      </p:sp>
      <p:sp>
        <p:nvSpPr>
          <p:cNvPr id="5" name="Footer Placeholder 4"/>
          <p:cNvSpPr>
            <a:spLocks noGrp="1"/>
          </p:cNvSpPr>
          <p:nvPr>
            <p:ph type="ftr" sz="quarter" idx="11"/>
          </p:nvPr>
        </p:nvSpPr>
        <p:spPr/>
        <p:txBody>
          <a:bodyPr/>
          <a:lstStyle/>
          <a:p>
            <a:r>
              <a:rPr lang="en-GB"/>
              <a:t>SKN Sinhagad College Of Engineering</a:t>
            </a:r>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431F64D-50C5-4D42-804D-F1255E435A50}" type="slidenum">
              <a:rPr lang="en-IN" smtClean="0"/>
              <a:pPr/>
              <a:t>‹#›</a:t>
            </a:fld>
            <a:endParaRPr lang="en-IN" dirty="0"/>
          </a:p>
        </p:txBody>
      </p:sp>
    </p:spTree>
    <p:extLst>
      <p:ext uri="{BB962C8B-B14F-4D97-AF65-F5344CB8AC3E}">
        <p14:creationId xmlns:p14="http://schemas.microsoft.com/office/powerpoint/2010/main" val="3786311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3DFFF3-6B0F-48D0-A3F1-D5FF86921A1A}" type="datetime1">
              <a:rPr lang="en-IN" smtClean="0"/>
              <a:pPr/>
              <a:t>01-03-2024</a:t>
            </a:fld>
            <a:endParaRPr lang="en-IN" dirty="0"/>
          </a:p>
        </p:txBody>
      </p:sp>
      <p:sp>
        <p:nvSpPr>
          <p:cNvPr id="5" name="Footer Placeholder 4"/>
          <p:cNvSpPr>
            <a:spLocks noGrp="1"/>
          </p:cNvSpPr>
          <p:nvPr>
            <p:ph type="ftr" sz="quarter" idx="11"/>
          </p:nvPr>
        </p:nvSpPr>
        <p:spPr/>
        <p:txBody>
          <a:bodyPr/>
          <a:lstStyle/>
          <a:p>
            <a:r>
              <a:rPr lang="en-GB"/>
              <a:t>SKN Sinhagad College Of Engineering</a:t>
            </a:r>
            <a:endParaRPr lang="en-IN"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431F64D-50C5-4D42-804D-F1255E435A50}" type="slidenum">
              <a:rPr lang="en-IN" smtClean="0"/>
              <a:pPr/>
              <a:t>‹#›</a:t>
            </a:fld>
            <a:endParaRPr lang="en-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65644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48D9691-F35B-44DD-B04D-F4601F5E665E}" type="datetime1">
              <a:rPr lang="en-IN" smtClean="0"/>
              <a:pPr/>
              <a:t>01-03-2024</a:t>
            </a:fld>
            <a:endParaRPr lang="en-IN" dirty="0"/>
          </a:p>
        </p:txBody>
      </p:sp>
      <p:sp>
        <p:nvSpPr>
          <p:cNvPr id="6" name="Footer Placeholder 5"/>
          <p:cNvSpPr>
            <a:spLocks noGrp="1"/>
          </p:cNvSpPr>
          <p:nvPr>
            <p:ph type="ftr" sz="quarter" idx="11"/>
          </p:nvPr>
        </p:nvSpPr>
        <p:spPr/>
        <p:txBody>
          <a:bodyPr/>
          <a:lstStyle/>
          <a:p>
            <a:r>
              <a:rPr lang="en-GB"/>
              <a:t>SKN Sinhagad College Of Engineering</a:t>
            </a:r>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31F64D-50C5-4D42-804D-F1255E435A50}" type="slidenum">
              <a:rPr lang="en-IN" smtClean="0"/>
              <a:pPr/>
              <a:t>‹#›</a:t>
            </a:fld>
            <a:endParaRPr lang="en-IN" dirty="0"/>
          </a:p>
        </p:txBody>
      </p:sp>
    </p:spTree>
    <p:extLst>
      <p:ext uri="{BB962C8B-B14F-4D97-AF65-F5344CB8AC3E}">
        <p14:creationId xmlns:p14="http://schemas.microsoft.com/office/powerpoint/2010/main" val="1321995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6CD3BDB-6CB4-4A0A-8887-1FE7CFC97390}" type="datetime1">
              <a:rPr lang="en-IN" smtClean="0"/>
              <a:pPr/>
              <a:t>01-03-2024</a:t>
            </a:fld>
            <a:endParaRPr lang="en-IN" dirty="0"/>
          </a:p>
        </p:txBody>
      </p:sp>
      <p:sp>
        <p:nvSpPr>
          <p:cNvPr id="6" name="Footer Placeholder 5"/>
          <p:cNvSpPr>
            <a:spLocks noGrp="1"/>
          </p:cNvSpPr>
          <p:nvPr>
            <p:ph type="ftr" sz="quarter" idx="11"/>
          </p:nvPr>
        </p:nvSpPr>
        <p:spPr/>
        <p:txBody>
          <a:bodyPr/>
          <a:lstStyle/>
          <a:p>
            <a:r>
              <a:rPr lang="en-GB"/>
              <a:t>SKN Sinhagad College Of Engineering</a:t>
            </a:r>
            <a:endParaRPr lang="en-IN"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31F64D-50C5-4D42-804D-F1255E435A50}" type="slidenum">
              <a:rPr lang="en-IN" smtClean="0"/>
              <a:pPr/>
              <a:t>‹#›</a:t>
            </a:fld>
            <a:endParaRPr lang="en-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87487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1FFD6EE-D610-4FD9-B86F-088D95194258}" type="datetime1">
              <a:rPr lang="en-IN" smtClean="0"/>
              <a:pPr/>
              <a:t>01-03-2024</a:t>
            </a:fld>
            <a:endParaRPr lang="en-IN" dirty="0"/>
          </a:p>
        </p:txBody>
      </p:sp>
      <p:sp>
        <p:nvSpPr>
          <p:cNvPr id="6" name="Footer Placeholder 5"/>
          <p:cNvSpPr>
            <a:spLocks noGrp="1"/>
          </p:cNvSpPr>
          <p:nvPr>
            <p:ph type="ftr" sz="quarter" idx="11"/>
          </p:nvPr>
        </p:nvSpPr>
        <p:spPr/>
        <p:txBody>
          <a:bodyPr/>
          <a:lstStyle/>
          <a:p>
            <a:r>
              <a:rPr lang="en-GB"/>
              <a:t>SKN Sinhagad College Of Engineering</a:t>
            </a:r>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31F64D-50C5-4D42-804D-F1255E435A50}" type="slidenum">
              <a:rPr lang="en-IN" smtClean="0"/>
              <a:pPr/>
              <a:t>‹#›</a:t>
            </a:fld>
            <a:endParaRPr lang="en-IN" dirty="0"/>
          </a:p>
        </p:txBody>
      </p:sp>
    </p:spTree>
    <p:extLst>
      <p:ext uri="{BB962C8B-B14F-4D97-AF65-F5344CB8AC3E}">
        <p14:creationId xmlns:p14="http://schemas.microsoft.com/office/powerpoint/2010/main" val="2532410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049AD5-2AC3-449C-93A2-4FC5C3F55931}" type="datetime1">
              <a:rPr lang="en-IN" smtClean="0"/>
              <a:pPr/>
              <a:t>01-03-2024</a:t>
            </a:fld>
            <a:endParaRPr lang="en-IN" dirty="0"/>
          </a:p>
        </p:txBody>
      </p:sp>
      <p:sp>
        <p:nvSpPr>
          <p:cNvPr id="5" name="Footer Placeholder 4"/>
          <p:cNvSpPr>
            <a:spLocks noGrp="1"/>
          </p:cNvSpPr>
          <p:nvPr>
            <p:ph type="ftr" sz="quarter" idx="11"/>
          </p:nvPr>
        </p:nvSpPr>
        <p:spPr/>
        <p:txBody>
          <a:bodyPr/>
          <a:lstStyle/>
          <a:p>
            <a:r>
              <a:rPr lang="en-GB"/>
              <a:t>SKN Sinhagad College Of Engineering</a:t>
            </a:r>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431F64D-50C5-4D42-804D-F1255E435A50}" type="slidenum">
              <a:rPr lang="en-IN" smtClean="0"/>
              <a:pPr/>
              <a:t>‹#›</a:t>
            </a:fld>
            <a:endParaRPr lang="en-IN" dirty="0"/>
          </a:p>
        </p:txBody>
      </p:sp>
    </p:spTree>
    <p:extLst>
      <p:ext uri="{BB962C8B-B14F-4D97-AF65-F5344CB8AC3E}">
        <p14:creationId xmlns:p14="http://schemas.microsoft.com/office/powerpoint/2010/main" val="329178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0142E0-08FD-4EF5-B834-DDB4D24B3B48}" type="datetime1">
              <a:rPr lang="en-IN" smtClean="0"/>
              <a:pPr/>
              <a:t>01-03-2024</a:t>
            </a:fld>
            <a:endParaRPr lang="en-IN" dirty="0"/>
          </a:p>
        </p:txBody>
      </p:sp>
      <p:sp>
        <p:nvSpPr>
          <p:cNvPr id="5" name="Footer Placeholder 4"/>
          <p:cNvSpPr>
            <a:spLocks noGrp="1"/>
          </p:cNvSpPr>
          <p:nvPr>
            <p:ph type="ftr" sz="quarter" idx="11"/>
          </p:nvPr>
        </p:nvSpPr>
        <p:spPr/>
        <p:txBody>
          <a:bodyPr/>
          <a:lstStyle/>
          <a:p>
            <a:r>
              <a:rPr lang="en-GB"/>
              <a:t>SKN Sinhagad College Of Engineering</a:t>
            </a:r>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431F64D-50C5-4D42-804D-F1255E435A50}" type="slidenum">
              <a:rPr lang="en-IN" smtClean="0"/>
              <a:pPr/>
              <a:t>‹#›</a:t>
            </a:fld>
            <a:endParaRPr lang="en-IN" dirty="0"/>
          </a:p>
        </p:txBody>
      </p:sp>
    </p:spTree>
    <p:extLst>
      <p:ext uri="{BB962C8B-B14F-4D97-AF65-F5344CB8AC3E}">
        <p14:creationId xmlns:p14="http://schemas.microsoft.com/office/powerpoint/2010/main" val="2882681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21879B-06AC-4C04-B205-11DEF9A16643}" type="datetime1">
              <a:rPr lang="en-IN" smtClean="0"/>
              <a:pPr/>
              <a:t>01-03-2024</a:t>
            </a:fld>
            <a:endParaRPr lang="en-IN" dirty="0"/>
          </a:p>
        </p:txBody>
      </p:sp>
      <p:sp>
        <p:nvSpPr>
          <p:cNvPr id="5" name="Footer Placeholder 4"/>
          <p:cNvSpPr>
            <a:spLocks noGrp="1"/>
          </p:cNvSpPr>
          <p:nvPr>
            <p:ph type="ftr" sz="quarter" idx="11"/>
          </p:nvPr>
        </p:nvSpPr>
        <p:spPr/>
        <p:txBody>
          <a:bodyPr/>
          <a:lstStyle/>
          <a:p>
            <a:r>
              <a:rPr lang="en-GB"/>
              <a:t>SKN Sinhagad College Of Engineering</a:t>
            </a:r>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431F64D-50C5-4D42-804D-F1255E435A50}" type="slidenum">
              <a:rPr lang="en-IN" smtClean="0"/>
              <a:pPr/>
              <a:t>‹#›</a:t>
            </a:fld>
            <a:endParaRPr lang="en-IN" dirty="0"/>
          </a:p>
        </p:txBody>
      </p:sp>
    </p:spTree>
    <p:extLst>
      <p:ext uri="{BB962C8B-B14F-4D97-AF65-F5344CB8AC3E}">
        <p14:creationId xmlns:p14="http://schemas.microsoft.com/office/powerpoint/2010/main" val="142209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67001F-9794-4B7C-8BB8-00B9947E3507}" type="datetime1">
              <a:rPr lang="en-IN" smtClean="0"/>
              <a:pPr/>
              <a:t>01-03-2024</a:t>
            </a:fld>
            <a:endParaRPr lang="en-IN" dirty="0"/>
          </a:p>
        </p:txBody>
      </p:sp>
      <p:sp>
        <p:nvSpPr>
          <p:cNvPr id="5" name="Footer Placeholder 4"/>
          <p:cNvSpPr>
            <a:spLocks noGrp="1"/>
          </p:cNvSpPr>
          <p:nvPr>
            <p:ph type="ftr" sz="quarter" idx="11"/>
          </p:nvPr>
        </p:nvSpPr>
        <p:spPr/>
        <p:txBody>
          <a:bodyPr/>
          <a:lstStyle/>
          <a:p>
            <a:r>
              <a:rPr lang="en-GB"/>
              <a:t>SKN Sinhagad College Of Engineering</a:t>
            </a:r>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431F64D-50C5-4D42-804D-F1255E435A50}" type="slidenum">
              <a:rPr lang="en-IN" smtClean="0"/>
              <a:pPr/>
              <a:t>‹#›</a:t>
            </a:fld>
            <a:endParaRPr lang="en-IN" dirty="0"/>
          </a:p>
        </p:txBody>
      </p:sp>
    </p:spTree>
    <p:extLst>
      <p:ext uri="{BB962C8B-B14F-4D97-AF65-F5344CB8AC3E}">
        <p14:creationId xmlns:p14="http://schemas.microsoft.com/office/powerpoint/2010/main" val="1854308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6C00FD-6687-420D-A13C-71527C66603F}" type="datetime1">
              <a:rPr lang="en-IN" smtClean="0"/>
              <a:pPr/>
              <a:t>01-03-2024</a:t>
            </a:fld>
            <a:endParaRPr lang="en-IN" dirty="0"/>
          </a:p>
        </p:txBody>
      </p:sp>
      <p:sp>
        <p:nvSpPr>
          <p:cNvPr id="6" name="Footer Placeholder 5"/>
          <p:cNvSpPr>
            <a:spLocks noGrp="1"/>
          </p:cNvSpPr>
          <p:nvPr>
            <p:ph type="ftr" sz="quarter" idx="11"/>
          </p:nvPr>
        </p:nvSpPr>
        <p:spPr/>
        <p:txBody>
          <a:bodyPr/>
          <a:lstStyle/>
          <a:p>
            <a:r>
              <a:rPr lang="en-GB"/>
              <a:t>SKN Sinhagad College Of Engineering</a:t>
            </a:r>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431F64D-50C5-4D42-804D-F1255E435A50}" type="slidenum">
              <a:rPr lang="en-IN" smtClean="0"/>
              <a:pPr/>
              <a:t>‹#›</a:t>
            </a:fld>
            <a:endParaRPr lang="en-IN" dirty="0"/>
          </a:p>
        </p:txBody>
      </p:sp>
    </p:spTree>
    <p:extLst>
      <p:ext uri="{BB962C8B-B14F-4D97-AF65-F5344CB8AC3E}">
        <p14:creationId xmlns:p14="http://schemas.microsoft.com/office/powerpoint/2010/main" val="804539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1C1AB9-57E1-47DD-89FB-6F7528F4A6DA}" type="datetime1">
              <a:rPr lang="en-IN" smtClean="0"/>
              <a:pPr/>
              <a:t>01-03-2024</a:t>
            </a:fld>
            <a:endParaRPr lang="en-IN" dirty="0"/>
          </a:p>
        </p:txBody>
      </p:sp>
      <p:sp>
        <p:nvSpPr>
          <p:cNvPr id="8" name="Footer Placeholder 7"/>
          <p:cNvSpPr>
            <a:spLocks noGrp="1"/>
          </p:cNvSpPr>
          <p:nvPr>
            <p:ph type="ftr" sz="quarter" idx="11"/>
          </p:nvPr>
        </p:nvSpPr>
        <p:spPr/>
        <p:txBody>
          <a:bodyPr/>
          <a:lstStyle/>
          <a:p>
            <a:r>
              <a:rPr lang="en-GB"/>
              <a:t>SKN Sinhagad College Of Engineering</a:t>
            </a:r>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431F64D-50C5-4D42-804D-F1255E435A50}" type="slidenum">
              <a:rPr lang="en-IN" smtClean="0"/>
              <a:pPr/>
              <a:t>‹#›</a:t>
            </a:fld>
            <a:endParaRPr lang="en-IN" dirty="0"/>
          </a:p>
        </p:txBody>
      </p:sp>
    </p:spTree>
    <p:extLst>
      <p:ext uri="{BB962C8B-B14F-4D97-AF65-F5344CB8AC3E}">
        <p14:creationId xmlns:p14="http://schemas.microsoft.com/office/powerpoint/2010/main" val="1234122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79020F-B688-4AD8-80C4-27F68CE4390E}" type="datetime1">
              <a:rPr lang="en-IN" smtClean="0"/>
              <a:pPr/>
              <a:t>01-03-2024</a:t>
            </a:fld>
            <a:endParaRPr lang="en-IN" dirty="0"/>
          </a:p>
        </p:txBody>
      </p:sp>
      <p:sp>
        <p:nvSpPr>
          <p:cNvPr id="4" name="Footer Placeholder 3"/>
          <p:cNvSpPr>
            <a:spLocks noGrp="1"/>
          </p:cNvSpPr>
          <p:nvPr>
            <p:ph type="ftr" sz="quarter" idx="11"/>
          </p:nvPr>
        </p:nvSpPr>
        <p:spPr/>
        <p:txBody>
          <a:bodyPr/>
          <a:lstStyle/>
          <a:p>
            <a:r>
              <a:rPr lang="en-GB"/>
              <a:t>SKN Sinhagad College Of Engineering</a:t>
            </a:r>
            <a:endParaRPr lang="en-IN"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431F64D-50C5-4D42-804D-F1255E435A50}" type="slidenum">
              <a:rPr lang="en-IN" smtClean="0"/>
              <a:pPr/>
              <a:t>‹#›</a:t>
            </a:fld>
            <a:endParaRPr lang="en-IN" dirty="0"/>
          </a:p>
        </p:txBody>
      </p:sp>
    </p:spTree>
    <p:extLst>
      <p:ext uri="{BB962C8B-B14F-4D97-AF65-F5344CB8AC3E}">
        <p14:creationId xmlns:p14="http://schemas.microsoft.com/office/powerpoint/2010/main" val="3856569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8EB410-213A-4637-AA3C-543F15C6A7F6}" type="datetime1">
              <a:rPr lang="en-IN" smtClean="0"/>
              <a:pPr/>
              <a:t>01-03-2024</a:t>
            </a:fld>
            <a:endParaRPr lang="en-IN" dirty="0"/>
          </a:p>
        </p:txBody>
      </p:sp>
      <p:sp>
        <p:nvSpPr>
          <p:cNvPr id="3" name="Footer Placeholder 2"/>
          <p:cNvSpPr>
            <a:spLocks noGrp="1"/>
          </p:cNvSpPr>
          <p:nvPr>
            <p:ph type="ftr" sz="quarter" idx="11"/>
          </p:nvPr>
        </p:nvSpPr>
        <p:spPr/>
        <p:txBody>
          <a:bodyPr/>
          <a:lstStyle/>
          <a:p>
            <a:r>
              <a:rPr lang="en-GB"/>
              <a:t>SKN Sinhagad College Of Engineering</a:t>
            </a:r>
            <a:endParaRPr lang="en-IN"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431F64D-50C5-4D42-804D-F1255E435A50}" type="slidenum">
              <a:rPr lang="en-IN" smtClean="0"/>
              <a:pPr/>
              <a:t>‹#›</a:t>
            </a:fld>
            <a:endParaRPr lang="en-IN" dirty="0"/>
          </a:p>
        </p:txBody>
      </p:sp>
    </p:spTree>
    <p:extLst>
      <p:ext uri="{BB962C8B-B14F-4D97-AF65-F5344CB8AC3E}">
        <p14:creationId xmlns:p14="http://schemas.microsoft.com/office/powerpoint/2010/main" val="3106299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32E235-8870-43E9-906C-C179A60735EA}" type="datetime1">
              <a:rPr lang="en-IN" smtClean="0"/>
              <a:pPr/>
              <a:t>01-03-2024</a:t>
            </a:fld>
            <a:endParaRPr lang="en-IN" dirty="0"/>
          </a:p>
        </p:txBody>
      </p:sp>
      <p:sp>
        <p:nvSpPr>
          <p:cNvPr id="6" name="Footer Placeholder 5"/>
          <p:cNvSpPr>
            <a:spLocks noGrp="1"/>
          </p:cNvSpPr>
          <p:nvPr>
            <p:ph type="ftr" sz="quarter" idx="11"/>
          </p:nvPr>
        </p:nvSpPr>
        <p:spPr/>
        <p:txBody>
          <a:bodyPr/>
          <a:lstStyle/>
          <a:p>
            <a:r>
              <a:rPr lang="en-GB"/>
              <a:t>SKN Sinhagad College Of Engineering</a:t>
            </a:r>
            <a:endParaRPr lang="en-IN"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431F64D-50C5-4D42-804D-F1255E435A50}" type="slidenum">
              <a:rPr lang="en-IN" smtClean="0"/>
              <a:pPr/>
              <a:t>‹#›</a:t>
            </a:fld>
            <a:endParaRPr lang="en-IN" dirty="0"/>
          </a:p>
        </p:txBody>
      </p:sp>
    </p:spTree>
    <p:extLst>
      <p:ext uri="{BB962C8B-B14F-4D97-AF65-F5344CB8AC3E}">
        <p14:creationId xmlns:p14="http://schemas.microsoft.com/office/powerpoint/2010/main" val="610363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8AA003-DA14-4C5D-9F1E-2F33B07CECA7}" type="datetime1">
              <a:rPr lang="en-IN" smtClean="0"/>
              <a:pPr/>
              <a:t>01-03-2024</a:t>
            </a:fld>
            <a:endParaRPr lang="en-IN" dirty="0"/>
          </a:p>
        </p:txBody>
      </p:sp>
      <p:sp>
        <p:nvSpPr>
          <p:cNvPr id="6" name="Footer Placeholder 5"/>
          <p:cNvSpPr>
            <a:spLocks noGrp="1"/>
          </p:cNvSpPr>
          <p:nvPr>
            <p:ph type="ftr" sz="quarter" idx="11"/>
          </p:nvPr>
        </p:nvSpPr>
        <p:spPr/>
        <p:txBody>
          <a:bodyPr/>
          <a:lstStyle/>
          <a:p>
            <a:r>
              <a:rPr lang="en-GB"/>
              <a:t>SKN Sinhagad College Of Engineering</a:t>
            </a:r>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31F64D-50C5-4D42-804D-F1255E435A50}" type="slidenum">
              <a:rPr lang="en-IN" smtClean="0"/>
              <a:pPr/>
              <a:t>‹#›</a:t>
            </a:fld>
            <a:endParaRPr lang="en-IN" dirty="0"/>
          </a:p>
        </p:txBody>
      </p:sp>
    </p:spTree>
    <p:extLst>
      <p:ext uri="{BB962C8B-B14F-4D97-AF65-F5344CB8AC3E}">
        <p14:creationId xmlns:p14="http://schemas.microsoft.com/office/powerpoint/2010/main" val="2061580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1DDCF68-4A0D-412D-A698-6542ECF08ED5}" type="datetime1">
              <a:rPr lang="en-IN" smtClean="0"/>
              <a:pPr/>
              <a:t>01-03-2024</a:t>
            </a:fld>
            <a:endParaRPr lang="en-IN"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GB"/>
              <a:t>SKN Sinhagad College Of Engineering</a:t>
            </a:r>
            <a:endParaRPr lang="en-IN"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431F64D-50C5-4D42-804D-F1255E435A50}" type="slidenum">
              <a:rPr lang="en-IN" smtClean="0"/>
              <a:pPr/>
              <a:t>‹#›</a:t>
            </a:fld>
            <a:endParaRPr lang="en-IN" dirty="0"/>
          </a:p>
        </p:txBody>
      </p:sp>
    </p:spTree>
    <p:extLst>
      <p:ext uri="{BB962C8B-B14F-4D97-AF65-F5344CB8AC3E}">
        <p14:creationId xmlns:p14="http://schemas.microsoft.com/office/powerpoint/2010/main" val="327342410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hf hdr="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2852" y="331374"/>
            <a:ext cx="7434469" cy="2459135"/>
          </a:xfrm>
          <a:prstGeom prst="rect">
            <a:avLst/>
          </a:prstGeom>
        </p:spPr>
        <p:txBody>
          <a:bodyPr wrap="square">
            <a:spAutoFit/>
          </a:bodyPr>
          <a:lstStyle/>
          <a:p>
            <a:pPr algn="ctr">
              <a:lnSpc>
                <a:spcPct val="115000"/>
              </a:lnSpc>
              <a:spcAft>
                <a:spcPts val="1000"/>
              </a:spcAft>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SKN Sinhgad College of Engineering</a:t>
            </a:r>
          </a:p>
          <a:p>
            <a:pPr algn="ctr">
              <a:lnSpc>
                <a:spcPct val="115000"/>
              </a:lnSpc>
              <a:spcAft>
                <a:spcPts val="1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Korti -Pandharpur</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8625467" y="1079955"/>
            <a:ext cx="1923263" cy="1795768"/>
          </a:xfrm>
          <a:prstGeom prst="rect">
            <a:avLst/>
          </a:prstGeom>
          <a:noFill/>
          <a:ln>
            <a:noFill/>
          </a:ln>
        </p:spPr>
      </p:pic>
      <p:sp>
        <p:nvSpPr>
          <p:cNvPr id="6" name="Rectangle 5"/>
          <p:cNvSpPr/>
          <p:nvPr/>
        </p:nvSpPr>
        <p:spPr>
          <a:xfrm>
            <a:off x="482854" y="2875723"/>
            <a:ext cx="6096000" cy="517065"/>
          </a:xfrm>
          <a:prstGeom prst="rect">
            <a:avLst/>
          </a:prstGeom>
        </p:spPr>
        <p:txBody>
          <a:bodyPr>
            <a:spAutoFit/>
          </a:bodyPr>
          <a:lstStyle/>
          <a:p>
            <a:pPr algn="ctr">
              <a:lnSpc>
                <a:spcPct val="115000"/>
              </a:lnSpc>
              <a:spcAft>
                <a:spcPts val="1000"/>
              </a:spcAft>
            </a:pPr>
            <a:r>
              <a:rPr lang="en-IN" sz="2400" b="1" dirty="0">
                <a:latin typeface="Times New Roman" panose="02020603050405020304" pitchFamily="18" charset="0"/>
                <a:ea typeface="Calibri" panose="020F0502020204030204" pitchFamily="34" charset="0"/>
                <a:cs typeface="Times New Roman" panose="02020603050405020304" pitchFamily="18" charset="0"/>
              </a:rPr>
              <a:t>           Presentation On Project</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Subtitle 2"/>
          <p:cNvSpPr>
            <a:spLocks noGrp="1"/>
          </p:cNvSpPr>
          <p:nvPr>
            <p:ph type="subTitle" idx="1"/>
          </p:nvPr>
        </p:nvSpPr>
        <p:spPr>
          <a:xfrm>
            <a:off x="2239618" y="3713091"/>
            <a:ext cx="9574828" cy="2232714"/>
          </a:xfrm>
        </p:spPr>
        <p:txBody>
          <a:bodyPr>
            <a:normAutofit/>
          </a:bodyPr>
          <a:lstStyle/>
          <a:p>
            <a:pPr algn="just"/>
            <a:r>
              <a:rPr lang="en-IN" sz="2400" b="1" dirty="0">
                <a:solidFill>
                  <a:schemeClr val="tx1"/>
                </a:solidFill>
                <a:latin typeface="Times New Roman" panose="02020603050405020304" pitchFamily="18" charset="0"/>
                <a:cs typeface="Times New Roman" panose="02020603050405020304" pitchFamily="18" charset="0"/>
              </a:rPr>
              <a:t>Tittle of Project </a:t>
            </a:r>
            <a:r>
              <a:rPr lang="en-IN" b="1" dirty="0">
                <a:latin typeface="Times New Roman" panose="02020603050405020304" pitchFamily="18" charset="0"/>
                <a:cs typeface="Times New Roman" panose="02020603050405020304" pitchFamily="18" charset="0"/>
              </a:rPr>
              <a:t>: </a:t>
            </a:r>
            <a:r>
              <a:rPr lang="en-IN" b="1" dirty="0">
                <a:solidFill>
                  <a:schemeClr val="tx1"/>
                </a:solidFill>
                <a:latin typeface="Times New Roman" panose="02020603050405020304" pitchFamily="18" charset="0"/>
                <a:cs typeface="Times New Roman" panose="02020603050405020304" pitchFamily="18" charset="0"/>
              </a:rPr>
              <a:t>“YOUTUBE VIDEO SUMMARIZATION”</a:t>
            </a:r>
          </a:p>
          <a:p>
            <a:pPr algn="just"/>
            <a:r>
              <a:rPr lang="en-IN" sz="2400" b="1" dirty="0">
                <a:solidFill>
                  <a:schemeClr val="tx1"/>
                </a:solidFill>
                <a:latin typeface="Times New Roman" panose="02020603050405020304" pitchFamily="18" charset="0"/>
                <a:cs typeface="Times New Roman" panose="02020603050405020304" pitchFamily="18" charset="0"/>
              </a:rPr>
              <a:t>Name of Department : </a:t>
            </a:r>
            <a:r>
              <a:rPr lang="en-IN" sz="2400" dirty="0">
                <a:solidFill>
                  <a:schemeClr val="tx1"/>
                </a:solidFill>
                <a:latin typeface="Times New Roman" panose="02020603050405020304" pitchFamily="18" charset="0"/>
                <a:cs typeface="Times New Roman" panose="02020603050405020304" pitchFamily="18" charset="0"/>
              </a:rPr>
              <a:t>Computer Science and Engineering</a:t>
            </a:r>
          </a:p>
          <a:p>
            <a:pPr algn="just"/>
            <a:r>
              <a:rPr lang="en-IN" sz="2400" b="1" dirty="0">
                <a:solidFill>
                  <a:schemeClr val="tx1"/>
                </a:solidFill>
                <a:latin typeface="Times New Roman" panose="02020603050405020304" pitchFamily="18" charset="0"/>
                <a:cs typeface="Times New Roman" panose="02020603050405020304" pitchFamily="18" charset="0"/>
              </a:rPr>
              <a:t>Class</a:t>
            </a:r>
            <a:r>
              <a:rPr lang="en-IN" sz="2400" dirty="0">
                <a:solidFill>
                  <a:schemeClr val="tx1"/>
                </a:solidFill>
                <a:latin typeface="Times New Roman" panose="02020603050405020304" pitchFamily="18" charset="0"/>
                <a:cs typeface="Times New Roman" panose="02020603050405020304" pitchFamily="18" charset="0"/>
              </a:rPr>
              <a:t> : TY BTECH</a:t>
            </a:r>
          </a:p>
          <a:p>
            <a:pPr algn="just"/>
            <a:r>
              <a:rPr lang="en-IN" sz="2400" b="1" dirty="0">
                <a:solidFill>
                  <a:schemeClr val="tx1"/>
                </a:solidFill>
                <a:latin typeface="Times New Roman" panose="02020603050405020304" pitchFamily="18" charset="0"/>
                <a:cs typeface="Times New Roman" panose="02020603050405020304" pitchFamily="18" charset="0"/>
              </a:rPr>
              <a:t>Academic Year </a:t>
            </a:r>
            <a:r>
              <a:rPr lang="en-IN" sz="2400" dirty="0">
                <a:solidFill>
                  <a:schemeClr val="tx1"/>
                </a:solidFill>
                <a:latin typeface="Times New Roman" panose="02020603050405020304" pitchFamily="18" charset="0"/>
                <a:cs typeface="Times New Roman" panose="02020603050405020304" pitchFamily="18" charset="0"/>
              </a:rPr>
              <a:t>: 2023-2024</a:t>
            </a:r>
          </a:p>
          <a:p>
            <a:pPr algn="just"/>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7431F64D-50C5-4D42-804D-F1255E435A50}" type="slidenum">
              <a:rPr lang="en-IN" smtClean="0"/>
              <a:pPr/>
              <a:t>1</a:t>
            </a:fld>
            <a:endParaRPr lang="en-IN" dirty="0"/>
          </a:p>
        </p:txBody>
      </p:sp>
    </p:spTree>
    <p:extLst>
      <p:ext uri="{BB962C8B-B14F-4D97-AF65-F5344CB8AC3E}">
        <p14:creationId xmlns:p14="http://schemas.microsoft.com/office/powerpoint/2010/main" val="2297532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87782"/>
            <a:ext cx="8911687" cy="786679"/>
          </a:xfrm>
        </p:spPr>
        <p:txBody>
          <a:bodyPr>
            <a:normAutofit/>
          </a:bodyPr>
          <a:lstStyle/>
          <a:p>
            <a:r>
              <a:rPr lang="en-US" sz="3200" b="1"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2585499" y="2009030"/>
            <a:ext cx="8915400" cy="4631062"/>
          </a:xfrm>
        </p:spPr>
        <p:txBody>
          <a:bodyPr/>
          <a:lstStyle/>
          <a:p>
            <a:r>
              <a:rPr lang="en-US" b="1" dirty="0">
                <a:latin typeface="Times New Roman" pitchFamily="18" charset="0"/>
                <a:cs typeface="Times New Roman" pitchFamily="18" charset="0"/>
              </a:rPr>
              <a:t>Conclusion: </a:t>
            </a:r>
            <a:r>
              <a:rPr lang="en-US" dirty="0">
                <a:latin typeface="Times New Roman" pitchFamily="18" charset="0"/>
                <a:cs typeface="Times New Roman" pitchFamily="18" charset="0"/>
              </a:rPr>
              <a:t>The project successfully demonstrates the feasibility and effectiveness of automated YouTube video summarization</a:t>
            </a:r>
          </a:p>
          <a:p>
            <a:r>
              <a:rPr lang="en-US" b="1" dirty="0">
                <a:latin typeface="Times New Roman" pitchFamily="18" charset="0"/>
                <a:cs typeface="Times New Roman" pitchFamily="18" charset="0"/>
              </a:rPr>
              <a:t>Future Scope: </a:t>
            </a:r>
            <a:r>
              <a:rPr lang="en-US" dirty="0">
                <a:latin typeface="Times New Roman" pitchFamily="18" charset="0"/>
                <a:cs typeface="Times New Roman" pitchFamily="18" charset="0"/>
              </a:rPr>
              <a:t>Explore integrating advanced AI techniques to enhance summarization accuracy and efficiency. We can also create chrome extension in future.</a:t>
            </a:r>
          </a:p>
          <a:p>
            <a:r>
              <a:rPr lang="en-US" b="1" dirty="0">
                <a:latin typeface="Times New Roman" pitchFamily="18" charset="0"/>
                <a:cs typeface="Times New Roman" pitchFamily="18" charset="0"/>
              </a:rPr>
              <a:t>Benefits: </a:t>
            </a:r>
            <a:r>
              <a:rPr lang="en-US" dirty="0">
                <a:latin typeface="Times New Roman" pitchFamily="18" charset="0"/>
                <a:cs typeface="Times New Roman" pitchFamily="18" charset="0"/>
              </a:rPr>
              <a:t>Saves time for viewers by providing concise video summaries, improves accessibility to video content, and supports better decision-making through quick information retrieval.</a:t>
            </a:r>
          </a:p>
        </p:txBody>
      </p:sp>
      <p:sp>
        <p:nvSpPr>
          <p:cNvPr id="4" name="Date Placeholder 3"/>
          <p:cNvSpPr>
            <a:spLocks noGrp="1"/>
          </p:cNvSpPr>
          <p:nvPr>
            <p:ph type="dt" sz="half" idx="10"/>
          </p:nvPr>
        </p:nvSpPr>
        <p:spPr/>
        <p:txBody>
          <a:bodyPr/>
          <a:lstStyle/>
          <a:p>
            <a:fld id="{FB21879B-06AC-4C04-B205-11DEF9A16643}" type="datetime1">
              <a:rPr lang="en-IN" smtClean="0"/>
              <a:pPr/>
              <a:t>01-03-2024</a:t>
            </a:fld>
            <a:endParaRPr lang="en-IN" dirty="0"/>
          </a:p>
        </p:txBody>
      </p:sp>
      <p:sp>
        <p:nvSpPr>
          <p:cNvPr id="5" name="Footer Placeholder 4"/>
          <p:cNvSpPr>
            <a:spLocks noGrp="1"/>
          </p:cNvSpPr>
          <p:nvPr>
            <p:ph type="ftr" sz="quarter" idx="11"/>
          </p:nvPr>
        </p:nvSpPr>
        <p:spPr/>
        <p:txBody>
          <a:bodyPr/>
          <a:lstStyle/>
          <a:p>
            <a:r>
              <a:rPr lang="en-GB"/>
              <a:t>SKN Sinhagad College Of Engineering</a:t>
            </a:r>
            <a:endParaRPr lang="en-IN" dirty="0"/>
          </a:p>
        </p:txBody>
      </p:sp>
      <p:sp>
        <p:nvSpPr>
          <p:cNvPr id="6" name="Slide Number Placeholder 5"/>
          <p:cNvSpPr>
            <a:spLocks noGrp="1"/>
          </p:cNvSpPr>
          <p:nvPr>
            <p:ph type="sldNum" sz="quarter" idx="12"/>
          </p:nvPr>
        </p:nvSpPr>
        <p:spPr/>
        <p:txBody>
          <a:bodyPr/>
          <a:lstStyle/>
          <a:p>
            <a:fld id="{7431F64D-50C5-4D42-804D-F1255E435A50}" type="slidenum">
              <a:rPr lang="en-IN" smtClean="0"/>
              <a:pPr/>
              <a:t>10</a:t>
            </a:fld>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0" y="920621"/>
            <a:ext cx="6096000" cy="3477875"/>
          </a:xfrm>
          <a:prstGeom prst="rect">
            <a:avLst/>
          </a:prstGeom>
        </p:spPr>
        <p:txBody>
          <a:bodyPr>
            <a:spAutoFit/>
          </a:bodyPr>
          <a:lstStyle/>
          <a:p>
            <a:pPr algn="just">
              <a:spcAft>
                <a:spcPts val="0"/>
              </a:spcAft>
            </a:pPr>
            <a:r>
              <a:rPr lang="en-IN" sz="3200" b="1" kern="150" dirty="0">
                <a:latin typeface="Times New Roman" panose="02020603050405020304" pitchFamily="18" charset="0"/>
                <a:ea typeface="Noto Sans CJK SC Regular"/>
                <a:cs typeface="Times New Roman" panose="02020603050405020304" pitchFamily="18" charset="0"/>
              </a:rPr>
              <a:t>Presented By</a:t>
            </a:r>
          </a:p>
          <a:p>
            <a:pPr algn="just">
              <a:spcAft>
                <a:spcPts val="0"/>
              </a:spcAft>
            </a:pPr>
            <a:endParaRPr lang="en-IN" b="1" kern="150" dirty="0">
              <a:latin typeface="Times New Roman" panose="02020603050405020304" pitchFamily="18" charset="0"/>
              <a:ea typeface="Noto Sans CJK SC Regular"/>
              <a:cs typeface="Times New Roman" panose="02020603050405020304" pitchFamily="18" charset="0"/>
            </a:endParaRPr>
          </a:p>
          <a:p>
            <a:r>
              <a:rPr lang="en-IN" sz="2400" b="1" kern="150" dirty="0">
                <a:latin typeface="Times New Roman" panose="02020603050405020304" pitchFamily="18" charset="0"/>
                <a:ea typeface="Noto Sans CJK SC Regular"/>
                <a:cs typeface="Times New Roman" panose="02020603050405020304" pitchFamily="18" charset="0"/>
              </a:rPr>
              <a:t> </a:t>
            </a:r>
            <a:r>
              <a:rPr lang="en-US" sz="2400" b="1" kern="150" dirty="0">
                <a:latin typeface="Times New Roman" panose="02020603050405020304" pitchFamily="18" charset="0"/>
                <a:ea typeface="Noto Sans CJK SC Regular"/>
                <a:cs typeface="Times New Roman" panose="02020603050405020304" pitchFamily="18" charset="0"/>
              </a:rPr>
              <a:t> </a:t>
            </a:r>
            <a:r>
              <a:rPr lang="en-US" sz="2400" b="1" dirty="0">
                <a:latin typeface="Times New Roman" pitchFamily="18" charset="0"/>
                <a:cs typeface="Times New Roman" pitchFamily="18" charset="0"/>
              </a:rPr>
              <a:t>Ms. Gauri Shashikant Pawar</a:t>
            </a:r>
          </a:p>
          <a:p>
            <a:r>
              <a:rPr lang="en-US" sz="2400" b="1" dirty="0">
                <a:latin typeface="Times New Roman" pitchFamily="18" charset="0"/>
                <a:cs typeface="Times New Roman" pitchFamily="18" charset="0"/>
              </a:rPr>
              <a:t>  Ms. Nikita Vivek Pawar</a:t>
            </a:r>
          </a:p>
          <a:p>
            <a:r>
              <a:rPr lang="en-US" sz="2400" b="1" dirty="0">
                <a:latin typeface="Times New Roman" pitchFamily="18" charset="0"/>
                <a:cs typeface="Times New Roman" pitchFamily="18" charset="0"/>
              </a:rPr>
              <a:t>  Ms. Sakshi Vikas Pawar</a:t>
            </a:r>
          </a:p>
          <a:p>
            <a:r>
              <a:rPr lang="en-US" sz="2400" b="1" dirty="0">
                <a:latin typeface="Times New Roman" pitchFamily="18" charset="0"/>
                <a:cs typeface="Times New Roman" pitchFamily="18" charset="0"/>
              </a:rPr>
              <a:t>  Ms. Rutuja Savata Raut</a:t>
            </a:r>
          </a:p>
          <a:p>
            <a:endParaRPr lang="en-US" dirty="0"/>
          </a:p>
          <a:p>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r>
              <a:rPr lang="en-US" dirty="0"/>
              <a:t> </a:t>
            </a:r>
            <a:endParaRPr lang="en-IN" dirty="0"/>
          </a:p>
          <a:p>
            <a:pPr algn="just"/>
            <a:r>
              <a:rPr lang="en-IN"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7" name="Rectangle 6"/>
          <p:cNvSpPr/>
          <p:nvPr/>
        </p:nvSpPr>
        <p:spPr>
          <a:xfrm>
            <a:off x="3048000" y="4040761"/>
            <a:ext cx="6096000" cy="954107"/>
          </a:xfrm>
          <a:prstGeom prst="rect">
            <a:avLst/>
          </a:prstGeom>
        </p:spPr>
        <p:txBody>
          <a:bodyPr>
            <a:spAutoFit/>
          </a:bodyPr>
          <a:lstStyle/>
          <a:p>
            <a:pPr algn="just">
              <a:spcAft>
                <a:spcPts val="0"/>
              </a:spcAft>
            </a:pPr>
            <a:r>
              <a:rPr lang="en-IN" sz="3200" b="1" kern="150" dirty="0">
                <a:latin typeface="Times New Roman" panose="02020603050405020304" pitchFamily="18" charset="0"/>
                <a:ea typeface="Noto Sans CJK SC Regular"/>
                <a:cs typeface="Times New Roman" panose="02020603050405020304" pitchFamily="18" charset="0"/>
              </a:rPr>
              <a:t>Project Guide</a:t>
            </a:r>
            <a:endParaRPr lang="en-IN" sz="3200" kern="150" dirty="0">
              <a:latin typeface="Times New Roman" panose="02020603050405020304" pitchFamily="18" charset="0"/>
              <a:ea typeface="Noto Sans CJK SC Regular"/>
              <a:cs typeface="Times New Roman" panose="02020603050405020304" pitchFamily="18" charset="0"/>
            </a:endParaRPr>
          </a:p>
          <a:p>
            <a:pPr algn="just">
              <a:spcAft>
                <a:spcPts val="0"/>
              </a:spcAft>
            </a:pPr>
            <a:r>
              <a:rPr lang="en-IN" b="1" kern="150" dirty="0">
                <a:latin typeface="Times New Roman" panose="02020603050405020304" pitchFamily="18" charset="0"/>
                <a:ea typeface="Noto Sans CJK SC Regular"/>
                <a:cs typeface="Times New Roman" panose="02020603050405020304" pitchFamily="18" charset="0"/>
              </a:rPr>
              <a:t>	</a:t>
            </a:r>
            <a:r>
              <a:rPr lang="en-IN" sz="2400" b="1" kern="150" dirty="0">
                <a:latin typeface="Times New Roman" panose="02020603050405020304" pitchFamily="18" charset="0"/>
                <a:ea typeface="Noto Sans CJK SC Regular"/>
                <a:cs typeface="Times New Roman" panose="02020603050405020304" pitchFamily="18" charset="0"/>
              </a:rPr>
              <a:t>						</a:t>
            </a:r>
            <a:r>
              <a:rPr lang="en-IN" sz="2400" b="1" kern="150" dirty="0" err="1">
                <a:latin typeface="Times New Roman" panose="02020603050405020304" pitchFamily="18" charset="0"/>
                <a:ea typeface="Noto Sans CJK SC Regular"/>
                <a:cs typeface="Times New Roman" panose="02020603050405020304" pitchFamily="18" charset="0"/>
              </a:rPr>
              <a:t>Asst.Prof</a:t>
            </a:r>
            <a:r>
              <a:rPr lang="en-IN" sz="2400" b="1" kern="150" dirty="0">
                <a:latin typeface="Times New Roman" panose="02020603050405020304" pitchFamily="18" charset="0"/>
                <a:ea typeface="Noto Sans CJK SC Regular"/>
                <a:cs typeface="Times New Roman" panose="02020603050405020304" pitchFamily="18" charset="0"/>
              </a:rPr>
              <a:t>. </a:t>
            </a:r>
            <a:r>
              <a:rPr lang="en-IN" sz="2400" b="1" kern="150" dirty="0" err="1">
                <a:latin typeface="Times New Roman" panose="02020603050405020304" pitchFamily="18" charset="0"/>
                <a:ea typeface="Noto Sans CJK SC Regular"/>
                <a:cs typeface="Times New Roman" panose="02020603050405020304" pitchFamily="18" charset="0"/>
              </a:rPr>
              <a:t>S.G.Linge</a:t>
            </a:r>
            <a:endParaRPr lang="en-IN" sz="2400" kern="150" dirty="0">
              <a:latin typeface="Times New Roman" panose="02020603050405020304" pitchFamily="18" charset="0"/>
              <a:ea typeface="Noto Sans CJK SC Regular"/>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7431F64D-50C5-4D42-804D-F1255E435A50}" type="slidenum">
              <a:rPr lang="en-IN" smtClean="0"/>
              <a:pPr/>
              <a:t>2</a:t>
            </a:fld>
            <a:endParaRPr lang="en-IN" dirty="0"/>
          </a:p>
        </p:txBody>
      </p:sp>
    </p:spTree>
    <p:extLst>
      <p:ext uri="{BB962C8B-B14F-4D97-AF65-F5344CB8AC3E}">
        <p14:creationId xmlns:p14="http://schemas.microsoft.com/office/powerpoint/2010/main" val="805088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3899" y="787782"/>
            <a:ext cx="8911687" cy="695239"/>
          </a:xfrm>
        </p:spPr>
        <p:txBody>
          <a:bodyPr>
            <a:normAutofit/>
          </a:bodyPr>
          <a:lstStyle/>
          <a:p>
            <a:r>
              <a:rPr lang="en-US" sz="3200" b="1">
                <a:latin typeface="Times New Roman" pitchFamily="18" charset="0"/>
                <a:cs typeface="Times New Roman" pitchFamily="18" charset="0"/>
              </a:rPr>
              <a:t>Contents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3145803" y="1922022"/>
            <a:ext cx="8915400" cy="4578811"/>
          </a:xfrm>
        </p:spPr>
        <p:txBody>
          <a:bodyPr/>
          <a:lstStyle/>
          <a:p>
            <a:r>
              <a:rPr lang="en-US" dirty="0">
                <a:solidFill>
                  <a:schemeClr val="tx1"/>
                </a:solidFill>
                <a:latin typeface="Times New Roman" pitchFamily="18" charset="0"/>
                <a:cs typeface="Times New Roman" pitchFamily="18" charset="0"/>
              </a:rPr>
              <a:t>Introduction</a:t>
            </a:r>
          </a:p>
          <a:p>
            <a:r>
              <a:rPr lang="en-US" dirty="0">
                <a:solidFill>
                  <a:schemeClr val="tx1"/>
                </a:solidFill>
                <a:latin typeface="Times New Roman" pitchFamily="18" charset="0"/>
                <a:cs typeface="Times New Roman" pitchFamily="18" charset="0"/>
              </a:rPr>
              <a:t>Objective</a:t>
            </a:r>
          </a:p>
          <a:p>
            <a:r>
              <a:rPr lang="en-US" dirty="0">
                <a:solidFill>
                  <a:schemeClr val="tx1"/>
                </a:solidFill>
                <a:latin typeface="Times New Roman" pitchFamily="18" charset="0"/>
                <a:cs typeface="Times New Roman" pitchFamily="18" charset="0"/>
              </a:rPr>
              <a:t>Methodology</a:t>
            </a:r>
          </a:p>
          <a:p>
            <a:r>
              <a:rPr lang="en-US" dirty="0">
                <a:solidFill>
                  <a:schemeClr val="tx1"/>
                </a:solidFill>
                <a:latin typeface="Times New Roman" pitchFamily="18" charset="0"/>
                <a:cs typeface="Times New Roman" pitchFamily="18" charset="0"/>
              </a:rPr>
              <a:t>Module</a:t>
            </a:r>
          </a:p>
          <a:p>
            <a:r>
              <a:rPr lang="en-US" dirty="0">
                <a:solidFill>
                  <a:schemeClr val="tx1"/>
                </a:solidFill>
                <a:latin typeface="Times New Roman" pitchFamily="18" charset="0"/>
                <a:cs typeface="Times New Roman" pitchFamily="18" charset="0"/>
              </a:rPr>
              <a:t>Software Requirement</a:t>
            </a:r>
          </a:p>
          <a:p>
            <a:r>
              <a:rPr lang="en-US" dirty="0">
                <a:solidFill>
                  <a:schemeClr val="tx1"/>
                </a:solidFill>
                <a:latin typeface="Times New Roman" pitchFamily="18" charset="0"/>
                <a:cs typeface="Times New Roman" pitchFamily="18" charset="0"/>
              </a:rPr>
              <a:t>Hardware Requirement</a:t>
            </a:r>
          </a:p>
          <a:p>
            <a:r>
              <a:rPr lang="en-US" dirty="0">
                <a:solidFill>
                  <a:schemeClr val="tx1"/>
                </a:solidFill>
                <a:latin typeface="Times New Roman" pitchFamily="18" charset="0"/>
                <a:cs typeface="Times New Roman" pitchFamily="18" charset="0"/>
              </a:rPr>
              <a:t>Conclusion </a:t>
            </a:r>
          </a:p>
          <a:p>
            <a:endParaRPr lang="en-US"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FB21879B-06AC-4C04-B205-11DEF9A16643}" type="datetime1">
              <a:rPr lang="en-IN" smtClean="0"/>
              <a:pPr/>
              <a:t>01-03-2024</a:t>
            </a:fld>
            <a:endParaRPr lang="en-IN" dirty="0"/>
          </a:p>
        </p:txBody>
      </p:sp>
      <p:sp>
        <p:nvSpPr>
          <p:cNvPr id="5" name="Footer Placeholder 4"/>
          <p:cNvSpPr>
            <a:spLocks noGrp="1"/>
          </p:cNvSpPr>
          <p:nvPr>
            <p:ph type="ftr" sz="quarter" idx="11"/>
          </p:nvPr>
        </p:nvSpPr>
        <p:spPr/>
        <p:txBody>
          <a:bodyPr/>
          <a:lstStyle/>
          <a:p>
            <a:r>
              <a:rPr lang="en-GB"/>
              <a:t>SKN Sinhagad College Of Engineering</a:t>
            </a:r>
            <a:endParaRPr lang="en-IN" dirty="0"/>
          </a:p>
        </p:txBody>
      </p:sp>
      <p:sp>
        <p:nvSpPr>
          <p:cNvPr id="6" name="Slide Number Placeholder 5"/>
          <p:cNvSpPr>
            <a:spLocks noGrp="1"/>
          </p:cNvSpPr>
          <p:nvPr>
            <p:ph type="sldNum" sz="quarter" idx="12"/>
          </p:nvPr>
        </p:nvSpPr>
        <p:spPr/>
        <p:txBody>
          <a:bodyPr/>
          <a:lstStyle/>
          <a:p>
            <a:fld id="{7431F64D-50C5-4D42-804D-F1255E435A50}" type="slidenum">
              <a:rPr lang="en-IN" smtClean="0"/>
              <a:pPr/>
              <a:t>3</a:t>
            </a:fld>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2496447" y="1665041"/>
            <a:ext cx="8915400" cy="4670251"/>
          </a:xfrm>
        </p:spPr>
        <p:txBody>
          <a:bodyPr>
            <a:normAutofit/>
          </a:bodyPr>
          <a:lstStyle/>
          <a:p>
            <a:pPr>
              <a:buNone/>
            </a:pPr>
            <a:r>
              <a:rPr lang="en-US" dirty="0">
                <a:solidFill>
                  <a:schemeClr val="tx1"/>
                </a:solidFill>
                <a:latin typeface="Times New Roman" panose="02020603050405020304" pitchFamily="18" charset="0"/>
                <a:cs typeface="Times New Roman" panose="02020603050405020304" pitchFamily="18" charset="0"/>
              </a:rPr>
              <a:t>       </a:t>
            </a:r>
          </a:p>
          <a:p>
            <a:pPr>
              <a:buNone/>
            </a:pPr>
            <a:r>
              <a:rPr lang="en-US" dirty="0">
                <a:solidFill>
                  <a:schemeClr val="tx1"/>
                </a:solidFill>
                <a:latin typeface="Times New Roman" panose="02020603050405020304" pitchFamily="18" charset="0"/>
                <a:cs typeface="Times New Roman" panose="02020603050405020304" pitchFamily="18" charset="0"/>
              </a:rPr>
              <a:t>       Automatic summarization is a technique for quickly introducing key information by       abbreviating large sections of material.</a:t>
            </a:r>
          </a:p>
          <a:p>
            <a:pPr>
              <a:buNone/>
            </a:pPr>
            <a:r>
              <a:rPr lang="en-US" dirty="0">
                <a:solidFill>
                  <a:schemeClr val="tx1"/>
                </a:solidFill>
                <a:latin typeface="Times New Roman" panose="02020603050405020304" pitchFamily="18" charset="0"/>
                <a:cs typeface="Times New Roman" panose="02020603050405020304" pitchFamily="18" charset="0"/>
              </a:rPr>
              <a:t>      Summarization may apply to text and video with a different method to display the abstract of the subject Some videos are long and boring or take more time to display the information that sometimes finds in a few minutes.</a:t>
            </a:r>
          </a:p>
          <a:p>
            <a:pPr>
              <a:buNone/>
            </a:pPr>
            <a:r>
              <a:rPr lang="en-US" dirty="0">
                <a:solidFill>
                  <a:schemeClr val="tx1"/>
                </a:solidFill>
                <a:latin typeface="Times New Roman" panose="02020603050405020304" pitchFamily="18" charset="0"/>
                <a:cs typeface="Times New Roman" panose="02020603050405020304" pitchFamily="18" charset="0"/>
              </a:rPr>
              <a:t>      Therefore, the essence of the proposed system is to find the way to summarize the long video and introduce the important information to the user as a text with few numbers of lines to benefit the students or there searchers that have no time to spend with long videos for extract the useful data</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7431F64D-50C5-4D42-804D-F1255E435A50}" type="slidenum">
              <a:rPr lang="en-IN" smtClean="0"/>
              <a:pPr/>
              <a:t>4</a:t>
            </a:fld>
            <a:endParaRPr lang="en-IN" dirty="0"/>
          </a:p>
        </p:txBody>
      </p:sp>
    </p:spTree>
    <p:extLst>
      <p:ext uri="{BB962C8B-B14F-4D97-AF65-F5344CB8AC3E}">
        <p14:creationId xmlns:p14="http://schemas.microsoft.com/office/powerpoint/2010/main" val="172970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00891"/>
            <a:ext cx="8911687" cy="642987"/>
          </a:xfrm>
        </p:spPr>
        <p:txBody>
          <a:bodyPr>
            <a:normAutofit/>
          </a:bodyPr>
          <a:lstStyle/>
          <a:p>
            <a:r>
              <a:rPr lang="en-US" sz="3200" b="1" dirty="0">
                <a:latin typeface="Times New Roman" pitchFamily="18" charset="0"/>
                <a:cs typeface="Times New Roman" pitchFamily="18" charset="0"/>
              </a:rPr>
              <a:t>Objective</a:t>
            </a:r>
          </a:p>
        </p:txBody>
      </p:sp>
      <p:sp>
        <p:nvSpPr>
          <p:cNvPr id="3" name="Content Placeholder 2"/>
          <p:cNvSpPr>
            <a:spLocks noGrp="1"/>
          </p:cNvSpPr>
          <p:nvPr>
            <p:ph idx="1"/>
          </p:nvPr>
        </p:nvSpPr>
        <p:spPr>
          <a:xfrm>
            <a:off x="2318624" y="1940226"/>
            <a:ext cx="8915400" cy="4591873"/>
          </a:xfrm>
        </p:spPr>
        <p:txBody>
          <a:bodyPr/>
          <a:lstStyle/>
          <a:p>
            <a:r>
              <a:rPr lang="en-US" dirty="0">
                <a:solidFill>
                  <a:schemeClr val="tx1"/>
                </a:solidFill>
                <a:latin typeface="Times New Roman" panose="02020603050405020304" pitchFamily="18" charset="0"/>
                <a:cs typeface="Times New Roman" panose="02020603050405020304" pitchFamily="18" charset="0"/>
              </a:rPr>
              <a:t>To develop system for summarizing YouTube videos to provide users with concise and informative summaries.</a:t>
            </a:r>
          </a:p>
          <a:p>
            <a:r>
              <a:rPr lang="en-US" dirty="0">
                <a:solidFill>
                  <a:schemeClr val="tx1"/>
                </a:solidFill>
                <a:latin typeface="Times New Roman" panose="02020603050405020304" pitchFamily="18" charset="0"/>
                <a:cs typeface="Times New Roman" panose="02020603050405020304" pitchFamily="18" charset="0"/>
              </a:rPr>
              <a:t>To understand and review current algorithms and methods for video summarization.YouTube videos will be collected for analysis and summarization</a:t>
            </a:r>
          </a:p>
          <a:p>
            <a:r>
              <a:rPr lang="en-IN" dirty="0">
                <a:solidFill>
                  <a:schemeClr val="tx1"/>
                </a:solidFill>
                <a:latin typeface="Times New Roman" panose="02020603050405020304" pitchFamily="18" charset="0"/>
                <a:cs typeface="Times New Roman" panose="02020603050405020304" pitchFamily="18" charset="0"/>
              </a:rPr>
              <a:t> To extract audio from the youtube videos &amp; making small units of that MP4 audio</a:t>
            </a:r>
          </a:p>
          <a:p>
            <a:r>
              <a:rPr lang="en-IN" dirty="0">
                <a:solidFill>
                  <a:schemeClr val="tx1"/>
                </a:solidFill>
                <a:latin typeface="Times New Roman" panose="02020603050405020304" pitchFamily="18" charset="0"/>
                <a:cs typeface="Times New Roman" panose="02020603050405020304" pitchFamily="18" charset="0"/>
              </a:rPr>
              <a:t>To convert speech to text  using speech recognization </a:t>
            </a:r>
          </a:p>
          <a:p>
            <a:r>
              <a:rPr lang="en-IN" dirty="0">
                <a:solidFill>
                  <a:schemeClr val="tx1"/>
                </a:solidFill>
                <a:latin typeface="Times New Roman" panose="02020603050405020304" pitchFamily="18" charset="0"/>
                <a:cs typeface="Times New Roman" panose="02020603050405020304" pitchFamily="18" charset="0"/>
              </a:rPr>
              <a:t>To summarize the key points from that video</a:t>
            </a:r>
          </a:p>
          <a:p>
            <a:pPr>
              <a:buNone/>
            </a:pPr>
            <a:endParaRPr lang="en-IN"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431F64D-50C5-4D42-804D-F1255E435A50}" type="slidenum">
              <a:rPr lang="en-IN" smtClean="0"/>
              <a:pPr/>
              <a:t>5</a:t>
            </a:fld>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431F64D-50C5-4D42-804D-F1255E435A50}" type="slidenum">
              <a:rPr lang="en-IN" smtClean="0">
                <a:solidFill>
                  <a:schemeClr val="tx1"/>
                </a:solidFill>
              </a:rPr>
              <a:pPr/>
              <a:t>6</a:t>
            </a:fld>
            <a:endParaRPr lang="en-IN" dirty="0">
              <a:solidFill>
                <a:schemeClr val="tx1"/>
              </a:solidFill>
            </a:endParaRPr>
          </a:p>
        </p:txBody>
      </p:sp>
      <p:pic>
        <p:nvPicPr>
          <p:cNvPr id="17" name="Picture 16">
            <a:extLst>
              <a:ext uri="{FF2B5EF4-FFF2-40B4-BE49-F238E27FC236}">
                <a16:creationId xmlns:a16="http://schemas.microsoft.com/office/drawing/2014/main" id="{D3AA3011-BA5E-8946-6614-BAC82745DD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848" y="1793112"/>
            <a:ext cx="1522940" cy="852846"/>
          </a:xfrm>
          <a:prstGeom prst="rect">
            <a:avLst/>
          </a:prstGeom>
          <a:ln>
            <a:noFill/>
          </a:ln>
          <a:effectLst>
            <a:outerShdw blurRad="292100" dist="139700" dir="2700000" algn="tl" rotWithShape="0">
              <a:srgbClr val="333333">
                <a:alpha val="65000"/>
              </a:srgbClr>
            </a:outerShdw>
          </a:effectLst>
        </p:spPr>
      </p:pic>
      <p:sp>
        <p:nvSpPr>
          <p:cNvPr id="18" name="Arrow: Right 5">
            <a:extLst>
              <a:ext uri="{FF2B5EF4-FFF2-40B4-BE49-F238E27FC236}">
                <a16:creationId xmlns:a16="http://schemas.microsoft.com/office/drawing/2014/main" id="{ABCB6849-2138-2852-64BA-B654DA2E80F0}"/>
              </a:ext>
            </a:extLst>
          </p:cNvPr>
          <p:cNvSpPr/>
          <p:nvPr/>
        </p:nvSpPr>
        <p:spPr>
          <a:xfrm>
            <a:off x="3442976" y="2063681"/>
            <a:ext cx="967021" cy="3357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20">
            <a:extLst>
              <a:ext uri="{FF2B5EF4-FFF2-40B4-BE49-F238E27FC236}">
                <a16:creationId xmlns:a16="http://schemas.microsoft.com/office/drawing/2014/main" id="{6FC497E3-49ED-356B-7D45-1E36B0048B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7746" y="1754953"/>
            <a:ext cx="1033669" cy="1033669"/>
          </a:xfrm>
          <a:prstGeom prst="rect">
            <a:avLst/>
          </a:prstGeom>
          <a:ln>
            <a:noFill/>
          </a:ln>
          <a:effectLst>
            <a:outerShdw blurRad="292100" dist="139700" dir="2700000" algn="tl" rotWithShape="0">
              <a:srgbClr val="333333">
                <a:alpha val="65000"/>
              </a:srgbClr>
            </a:outerShdw>
          </a:effectLst>
        </p:spPr>
      </p:pic>
      <p:sp>
        <p:nvSpPr>
          <p:cNvPr id="24" name="Arrow: Right 10">
            <a:extLst>
              <a:ext uri="{FF2B5EF4-FFF2-40B4-BE49-F238E27FC236}">
                <a16:creationId xmlns:a16="http://schemas.microsoft.com/office/drawing/2014/main" id="{4A3A976B-5F37-D0D3-B3BA-958F0226D203}"/>
              </a:ext>
            </a:extLst>
          </p:cNvPr>
          <p:cNvSpPr/>
          <p:nvPr/>
        </p:nvSpPr>
        <p:spPr>
          <a:xfrm>
            <a:off x="5443666" y="2155122"/>
            <a:ext cx="1112184" cy="3437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a:extLst>
              <a:ext uri="{FF2B5EF4-FFF2-40B4-BE49-F238E27FC236}">
                <a16:creationId xmlns:a16="http://schemas.microsoft.com/office/drawing/2014/main" id="{EA1D1C45-B09C-9105-2089-F33D22D236B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6662" y="1780051"/>
            <a:ext cx="2831482" cy="1033669"/>
          </a:xfrm>
          <a:prstGeom prst="rect">
            <a:avLst/>
          </a:prstGeom>
          <a:ln>
            <a:noFill/>
          </a:ln>
          <a:effectLst>
            <a:outerShdw blurRad="292100" dist="139700" dir="2700000" algn="tl" rotWithShape="0">
              <a:srgbClr val="333333">
                <a:alpha val="65000"/>
              </a:srgbClr>
            </a:outerShdw>
          </a:effectLst>
        </p:spPr>
      </p:pic>
      <p:pic>
        <p:nvPicPr>
          <p:cNvPr id="28" name="Picture 27">
            <a:extLst>
              <a:ext uri="{FF2B5EF4-FFF2-40B4-BE49-F238E27FC236}">
                <a16:creationId xmlns:a16="http://schemas.microsoft.com/office/drawing/2014/main" id="{9A70279C-52DF-DA23-9D02-4D1812022F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1254" y="3690104"/>
            <a:ext cx="2253374" cy="936464"/>
          </a:xfrm>
          <a:prstGeom prst="rect">
            <a:avLst/>
          </a:prstGeom>
          <a:ln>
            <a:noFill/>
          </a:ln>
          <a:effectLst>
            <a:outerShdw blurRad="292100" dist="139700" dir="2700000" algn="tl" rotWithShape="0">
              <a:srgbClr val="333333">
                <a:alpha val="65000"/>
              </a:srgbClr>
            </a:outerShdw>
          </a:effectLst>
        </p:spPr>
      </p:pic>
      <p:sp>
        <p:nvSpPr>
          <p:cNvPr id="29" name="Arrow: Bent 16">
            <a:extLst>
              <a:ext uri="{FF2B5EF4-FFF2-40B4-BE49-F238E27FC236}">
                <a16:creationId xmlns:a16="http://schemas.microsoft.com/office/drawing/2014/main" id="{5001B382-B56C-CABA-5E5E-505FB7953DA5}"/>
              </a:ext>
            </a:extLst>
          </p:cNvPr>
          <p:cNvSpPr/>
          <p:nvPr/>
        </p:nvSpPr>
        <p:spPr>
          <a:xfrm rot="5400000">
            <a:off x="9003329" y="2585245"/>
            <a:ext cx="1514989" cy="77310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Rectangle: Folded Corner 17">
            <a:extLst>
              <a:ext uri="{FF2B5EF4-FFF2-40B4-BE49-F238E27FC236}">
                <a16:creationId xmlns:a16="http://schemas.microsoft.com/office/drawing/2014/main" id="{6136449A-2F85-36C8-78BB-CA92301330C5}"/>
              </a:ext>
            </a:extLst>
          </p:cNvPr>
          <p:cNvSpPr/>
          <p:nvPr/>
        </p:nvSpPr>
        <p:spPr>
          <a:xfrm>
            <a:off x="4956503" y="3590333"/>
            <a:ext cx="2014331" cy="171188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n w="0"/>
                <a:solidFill>
                  <a:schemeClr val="tx1"/>
                </a:solidFill>
                <a:effectLst>
                  <a:outerShdw blurRad="38100" dist="19050" dir="2700000" algn="tl" rotWithShape="0">
                    <a:schemeClr val="dk1">
                      <a:alpha val="40000"/>
                    </a:schemeClr>
                  </a:outerShdw>
                </a:effectLst>
              </a:rPr>
              <a:t>Automatic summarization is a technique for quickly introducing key information by abbreviating large sections of material.</a:t>
            </a:r>
            <a:endParaRPr lang="en-IN" sz="1400" dirty="0">
              <a:ln w="0"/>
              <a:solidFill>
                <a:schemeClr val="tx1"/>
              </a:solidFill>
              <a:effectLst>
                <a:outerShdw blurRad="38100" dist="19050" dir="2700000" algn="tl" rotWithShape="0">
                  <a:schemeClr val="dk1">
                    <a:alpha val="40000"/>
                  </a:schemeClr>
                </a:outerShdw>
              </a:effectLst>
            </a:endParaRPr>
          </a:p>
        </p:txBody>
      </p:sp>
      <p:sp>
        <p:nvSpPr>
          <p:cNvPr id="31" name="Arrow: Left 18">
            <a:extLst>
              <a:ext uri="{FF2B5EF4-FFF2-40B4-BE49-F238E27FC236}">
                <a16:creationId xmlns:a16="http://schemas.microsoft.com/office/drawing/2014/main" id="{579CC540-D1DD-C985-6665-A6C83E56A8CB}"/>
              </a:ext>
            </a:extLst>
          </p:cNvPr>
          <p:cNvSpPr/>
          <p:nvPr/>
        </p:nvSpPr>
        <p:spPr>
          <a:xfrm>
            <a:off x="6983897" y="4000050"/>
            <a:ext cx="1388983" cy="3678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CDCFD3BC-E3AD-1872-4BFB-1DD96D700A12}"/>
              </a:ext>
            </a:extLst>
          </p:cNvPr>
          <p:cNvSpPr txBox="1"/>
          <p:nvPr/>
        </p:nvSpPr>
        <p:spPr>
          <a:xfrm>
            <a:off x="2292891" y="701613"/>
            <a:ext cx="9791366" cy="584775"/>
          </a:xfrm>
          <a:prstGeom prst="rect">
            <a:avLst/>
          </a:prstGeom>
          <a:noFill/>
        </p:spPr>
        <p:txBody>
          <a:bodyPr wrap="square" rtlCol="0">
            <a:spAutoFit/>
          </a:bodyPr>
          <a:lstStyle/>
          <a:p>
            <a:r>
              <a:rPr lang="en-GB" sz="3200" b="1" dirty="0">
                <a:solidFill>
                  <a:schemeClr val="accent6">
                    <a:lumMod val="50000"/>
                  </a:schemeClr>
                </a:solidFill>
                <a:latin typeface="Times New Roman" panose="02020603050405020304" pitchFamily="18" charset="0"/>
                <a:cs typeface="Times New Roman" panose="02020603050405020304" pitchFamily="18" charset="0"/>
              </a:rPr>
              <a:t>Block Diagram</a:t>
            </a:r>
            <a:endParaRPr lang="en-IN" sz="3200" b="1" dirty="0">
              <a:solidFill>
                <a:schemeClr val="accent6">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1364"/>
          </a:xfrm>
        </p:spPr>
        <p:txBody>
          <a:bodyPr>
            <a:normAutofit/>
          </a:bodyPr>
          <a:lstStyle/>
          <a:p>
            <a:r>
              <a:rPr lang="en-US" sz="3200" b="1" dirty="0">
                <a:solidFill>
                  <a:schemeClr val="accent6">
                    <a:lumMod val="50000"/>
                  </a:schemeClr>
                </a:solidFill>
                <a:latin typeface="Times New Roman" pitchFamily="18" charset="0"/>
                <a:cs typeface="Times New Roman" pitchFamily="18" charset="0"/>
              </a:rPr>
              <a:t>Modules</a:t>
            </a:r>
          </a:p>
        </p:txBody>
      </p:sp>
      <p:sp>
        <p:nvSpPr>
          <p:cNvPr id="3" name="Content Placeholder 2"/>
          <p:cNvSpPr>
            <a:spLocks noGrp="1"/>
          </p:cNvSpPr>
          <p:nvPr>
            <p:ph idx="1"/>
          </p:nvPr>
        </p:nvSpPr>
        <p:spPr>
          <a:xfrm>
            <a:off x="2589212" y="1345474"/>
            <a:ext cx="8915400" cy="4565748"/>
          </a:xfrm>
        </p:spPr>
        <p:txBody>
          <a:bodyPr/>
          <a:lstStyle/>
          <a:p>
            <a:pPr>
              <a:buFont typeface="Wingdings" panose="05000000000000000000" pitchFamily="2" charset="2"/>
              <a:buChar char="q"/>
            </a:pPr>
            <a:r>
              <a:rPr lang="en-GB" dirty="0">
                <a:solidFill>
                  <a:schemeClr val="tx1"/>
                </a:solidFill>
                <a:latin typeface="Times New Roman" panose="02020603050405020304" pitchFamily="18" charset="0"/>
                <a:cs typeface="Times New Roman" panose="02020603050405020304" pitchFamily="18" charset="0"/>
              </a:rPr>
              <a:t>We follow 4 modules at the time of creating our module and they are as follow:</a:t>
            </a:r>
          </a:p>
          <a:p>
            <a:pPr marL="0" indent="0">
              <a:buNone/>
            </a:pPr>
            <a:r>
              <a:rPr lang="en-GB" dirty="0">
                <a:solidFill>
                  <a:schemeClr val="tx1"/>
                </a:solidFill>
                <a:latin typeface="Times New Roman" panose="02020603050405020304" pitchFamily="18" charset="0"/>
                <a:cs typeface="Times New Roman" panose="02020603050405020304" pitchFamily="18" charset="0"/>
              </a:rPr>
              <a:t>    1.Download a audio        </a:t>
            </a:r>
          </a:p>
          <a:p>
            <a:pPr marL="0" indent="0">
              <a:buNone/>
            </a:pPr>
            <a:r>
              <a:rPr lang="en-GB" dirty="0">
                <a:solidFill>
                  <a:schemeClr val="tx1"/>
                </a:solidFill>
                <a:latin typeface="Times New Roman" panose="02020603050405020304" pitchFamily="18" charset="0"/>
                <a:cs typeface="Times New Roman" panose="02020603050405020304" pitchFamily="18" charset="0"/>
              </a:rPr>
              <a:t>    2. Chunk Audio</a:t>
            </a:r>
          </a:p>
          <a:p>
            <a:pPr marL="0" indent="0">
              <a:buNone/>
            </a:pPr>
            <a:r>
              <a:rPr lang="en-GB" dirty="0">
                <a:solidFill>
                  <a:schemeClr val="tx1"/>
                </a:solidFill>
                <a:latin typeface="Times New Roman" panose="02020603050405020304" pitchFamily="18" charset="0"/>
                <a:cs typeface="Times New Roman" panose="02020603050405020304" pitchFamily="18" charset="0"/>
              </a:rPr>
              <a:t>    3. Transcription of audio</a:t>
            </a:r>
          </a:p>
          <a:p>
            <a:pPr marL="0" indent="0">
              <a:buNone/>
            </a:pPr>
            <a:r>
              <a:rPr lang="en-GB" dirty="0">
                <a:solidFill>
                  <a:schemeClr val="tx1"/>
                </a:solidFill>
                <a:latin typeface="Times New Roman" panose="02020603050405020304" pitchFamily="18" charset="0"/>
                <a:cs typeface="Times New Roman" panose="02020603050405020304" pitchFamily="18" charset="0"/>
              </a:rPr>
              <a:t>    4. Summary</a:t>
            </a:r>
          </a:p>
          <a:p>
            <a:pPr>
              <a:buFont typeface="Wingdings" panose="05000000000000000000" pitchFamily="2" charset="2"/>
              <a:buChar char="q"/>
            </a:pPr>
            <a:r>
              <a:rPr lang="en-GB" b="1" dirty="0">
                <a:solidFill>
                  <a:schemeClr val="tx1"/>
                </a:solidFill>
                <a:latin typeface="Times New Roman" panose="02020603050405020304" pitchFamily="18" charset="0"/>
                <a:cs typeface="Times New Roman" panose="02020603050405020304" pitchFamily="18" charset="0"/>
              </a:rPr>
              <a:t>Module 1:Download a audio:</a:t>
            </a:r>
          </a:p>
          <a:p>
            <a:pPr marL="0" indent="0">
              <a:buNone/>
            </a:pPr>
            <a:r>
              <a:rPr lang="en-GB" dirty="0">
                <a:solidFill>
                  <a:schemeClr val="tx1"/>
                </a:solidFill>
                <a:latin typeface="Times New Roman" panose="02020603050405020304" pitchFamily="18" charset="0"/>
                <a:cs typeface="Times New Roman" panose="02020603050405020304" pitchFamily="18" charset="0"/>
              </a:rPr>
              <a:t>                                                          When we take you  tube video link then initially we need to convert them into audio mp4 format and download that audio at specific location.</a:t>
            </a:r>
          </a:p>
          <a:p>
            <a:pPr marL="0" indent="0">
              <a:buNone/>
            </a:pPr>
            <a:r>
              <a:rPr lang="en-GB" dirty="0">
                <a:solidFill>
                  <a:schemeClr val="tx1"/>
                </a:solidFill>
                <a:latin typeface="Times New Roman" panose="02020603050405020304" pitchFamily="18" charset="0"/>
                <a:cs typeface="Times New Roman" panose="02020603050405020304" pitchFamily="18" charset="0"/>
              </a:rPr>
              <a:t> </a:t>
            </a:r>
            <a:r>
              <a:rPr lang="en-GB" dirty="0" err="1">
                <a:solidFill>
                  <a:schemeClr val="tx1"/>
                </a:solidFill>
                <a:latin typeface="Times New Roman" panose="02020603050405020304" pitchFamily="18" charset="0"/>
                <a:cs typeface="Times New Roman" panose="02020603050405020304" pitchFamily="18" charset="0"/>
              </a:rPr>
              <a:t>Pythonic</a:t>
            </a:r>
            <a:r>
              <a:rPr lang="en-GB" dirty="0">
                <a:solidFill>
                  <a:schemeClr val="tx1"/>
                </a:solidFill>
                <a:latin typeface="Times New Roman" panose="02020603050405020304" pitchFamily="18" charset="0"/>
                <a:cs typeface="Times New Roman" panose="02020603050405020304" pitchFamily="18" charset="0"/>
              </a:rPr>
              <a:t> library (</a:t>
            </a:r>
            <a:r>
              <a:rPr lang="en-GB" dirty="0" err="1">
                <a:solidFill>
                  <a:schemeClr val="tx1"/>
                </a:solidFill>
                <a:latin typeface="Times New Roman" panose="02020603050405020304" pitchFamily="18" charset="0"/>
                <a:cs typeface="Times New Roman" panose="02020603050405020304" pitchFamily="18" charset="0"/>
              </a:rPr>
              <a:t>pytube</a:t>
            </a:r>
            <a:r>
              <a:rPr lang="en-GB" dirty="0">
                <a:solidFill>
                  <a:schemeClr val="tx1"/>
                </a:solidFill>
                <a:latin typeface="Times New Roman" panose="02020603050405020304" pitchFamily="18" charset="0"/>
                <a:cs typeface="Times New Roman" panose="02020603050405020304" pitchFamily="18" charset="0"/>
              </a:rPr>
              <a:t>) used for download YouTube video and then for converting them into audio we use </a:t>
            </a:r>
            <a:r>
              <a:rPr lang="en-GB" dirty="0" err="1">
                <a:solidFill>
                  <a:schemeClr val="tx1"/>
                </a:solidFill>
                <a:latin typeface="Times New Roman" panose="02020603050405020304" pitchFamily="18" charset="0"/>
                <a:cs typeface="Times New Roman" panose="02020603050405020304" pitchFamily="18" charset="0"/>
              </a:rPr>
              <a:t>moivepy</a:t>
            </a:r>
            <a:r>
              <a:rPr lang="en-GB" dirty="0">
                <a:solidFill>
                  <a:schemeClr val="tx1"/>
                </a:solidFill>
                <a:latin typeface="Times New Roman" panose="02020603050405020304" pitchFamily="18" charset="0"/>
                <a:cs typeface="Times New Roman" panose="02020603050405020304" pitchFamily="18" charset="0"/>
              </a:rPr>
              <a:t> library.</a:t>
            </a:r>
          </a:p>
          <a:p>
            <a:pPr>
              <a:buNone/>
            </a:pPr>
            <a:endParaRPr lang="en-US" dirty="0">
              <a:solidFill>
                <a:schemeClr val="tx1"/>
              </a:solidFill>
            </a:endParaRPr>
          </a:p>
        </p:txBody>
      </p:sp>
      <p:sp>
        <p:nvSpPr>
          <p:cNvPr id="4" name="Date Placeholder 3"/>
          <p:cNvSpPr>
            <a:spLocks noGrp="1"/>
          </p:cNvSpPr>
          <p:nvPr>
            <p:ph type="dt" sz="half" idx="10"/>
          </p:nvPr>
        </p:nvSpPr>
        <p:spPr/>
        <p:txBody>
          <a:bodyPr/>
          <a:lstStyle/>
          <a:p>
            <a:fld id="{FB21879B-06AC-4C04-B205-11DEF9A16643}" type="datetime1">
              <a:rPr lang="en-IN" smtClean="0"/>
              <a:pPr/>
              <a:t>01-03-2024</a:t>
            </a:fld>
            <a:endParaRPr lang="en-IN" dirty="0"/>
          </a:p>
        </p:txBody>
      </p:sp>
      <p:sp>
        <p:nvSpPr>
          <p:cNvPr id="5" name="Footer Placeholder 4"/>
          <p:cNvSpPr>
            <a:spLocks noGrp="1"/>
          </p:cNvSpPr>
          <p:nvPr>
            <p:ph type="ftr" sz="quarter" idx="11"/>
          </p:nvPr>
        </p:nvSpPr>
        <p:spPr/>
        <p:txBody>
          <a:bodyPr/>
          <a:lstStyle/>
          <a:p>
            <a:r>
              <a:rPr lang="en-GB"/>
              <a:t>SKN Sinhagad College Of Engineering</a:t>
            </a:r>
            <a:endParaRPr lang="en-IN" dirty="0"/>
          </a:p>
        </p:txBody>
      </p:sp>
      <p:sp>
        <p:nvSpPr>
          <p:cNvPr id="6" name="Slide Number Placeholder 5"/>
          <p:cNvSpPr>
            <a:spLocks noGrp="1"/>
          </p:cNvSpPr>
          <p:nvPr>
            <p:ph type="sldNum" sz="quarter" idx="12"/>
          </p:nvPr>
        </p:nvSpPr>
        <p:spPr/>
        <p:txBody>
          <a:bodyPr/>
          <a:lstStyle/>
          <a:p>
            <a:fld id="{7431F64D-50C5-4D42-804D-F1255E435A50}" type="slidenum">
              <a:rPr lang="en-IN" smtClean="0"/>
              <a:pPr/>
              <a:t>7</a:t>
            </a:fld>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04668" y="1540189"/>
            <a:ext cx="8915400" cy="3777622"/>
          </a:xfrm>
        </p:spPr>
        <p:txBody>
          <a:bodyPr/>
          <a:lstStyle/>
          <a:p>
            <a:pPr>
              <a:buFont typeface="Wingdings" panose="05000000000000000000" pitchFamily="2" charset="2"/>
              <a:buChar char="q"/>
            </a:pPr>
            <a:r>
              <a:rPr lang="en-GB" b="1" dirty="0">
                <a:solidFill>
                  <a:schemeClr val="tx1"/>
                </a:solidFill>
                <a:latin typeface="Times New Roman" panose="02020603050405020304" pitchFamily="18" charset="0"/>
                <a:cs typeface="Times New Roman" panose="02020603050405020304" pitchFamily="18" charset="0"/>
              </a:rPr>
              <a:t>Module 2:(Chunk Audio)</a:t>
            </a:r>
          </a:p>
          <a:p>
            <a:pPr marL="0" indent="0">
              <a:buNone/>
            </a:pPr>
            <a:r>
              <a:rPr lang="en-IN" dirty="0">
                <a:solidFill>
                  <a:schemeClr val="tx1"/>
                </a:solidFill>
                <a:latin typeface="Times New Roman" panose="02020603050405020304" pitchFamily="18" charset="0"/>
                <a:cs typeface="Times New Roman" panose="02020603050405020304" pitchFamily="18" charset="0"/>
              </a:rPr>
              <a:t>                       </a:t>
            </a:r>
            <a:r>
              <a:rPr lang="en-GB" dirty="0">
                <a:solidFill>
                  <a:schemeClr val="tx1"/>
                </a:solidFill>
                <a:latin typeface="Times New Roman" panose="02020603050405020304" pitchFamily="18" charset="0"/>
                <a:cs typeface="Times New Roman" panose="02020603050405020304" pitchFamily="18" charset="0"/>
              </a:rPr>
              <a:t>Breaking audio into smaller chunks makes it more manageable for various tasks, including analysis, feature extraction, and modelling. It simplifies the handling of audio data during the development and implementation of algorithms. For that </a:t>
            </a:r>
            <a:r>
              <a:rPr lang="en-GB" dirty="0" err="1">
                <a:solidFill>
                  <a:schemeClr val="tx1"/>
                </a:solidFill>
                <a:latin typeface="Times New Roman" panose="02020603050405020304" pitchFamily="18" charset="0"/>
                <a:cs typeface="Times New Roman" panose="02020603050405020304" pitchFamily="18" charset="0"/>
              </a:rPr>
              <a:t>Librosa</a:t>
            </a:r>
            <a:r>
              <a:rPr lang="en-GB" dirty="0">
                <a:solidFill>
                  <a:schemeClr val="tx1"/>
                </a:solidFill>
                <a:latin typeface="Times New Roman" panose="02020603050405020304" pitchFamily="18" charset="0"/>
                <a:cs typeface="Times New Roman" panose="02020603050405020304" pitchFamily="18" charset="0"/>
              </a:rPr>
              <a:t> can be used to load audio files, and you can easily segment or chunk audio data using its utilities.</a:t>
            </a:r>
          </a:p>
          <a:p>
            <a:pPr>
              <a:buFont typeface="Wingdings" panose="05000000000000000000" pitchFamily="2" charset="2"/>
              <a:buChar char="q"/>
            </a:pPr>
            <a:r>
              <a:rPr lang="en-GB" b="1" dirty="0">
                <a:solidFill>
                  <a:schemeClr val="tx1"/>
                </a:solidFill>
                <a:latin typeface="Times New Roman" panose="02020603050405020304" pitchFamily="18" charset="0"/>
                <a:cs typeface="Times New Roman" panose="02020603050405020304" pitchFamily="18" charset="0"/>
              </a:rPr>
              <a:t>Module 3:(Transcription Of Audio):</a:t>
            </a:r>
          </a:p>
          <a:p>
            <a:pPr marL="0" indent="0">
              <a:buNone/>
            </a:pPr>
            <a:r>
              <a:rPr lang="en-GB" dirty="0">
                <a:solidFill>
                  <a:schemeClr val="tx1"/>
                </a:solidFill>
                <a:latin typeface="Times New Roman" panose="02020603050405020304" pitchFamily="18" charset="0"/>
                <a:cs typeface="Times New Roman" panose="02020603050405020304" pitchFamily="18" charset="0"/>
              </a:rPr>
              <a:t>                                                                   Transcription of audio refers to the process of converting spoken words or audio content into written text . You can use libraries that utilize Automatic Speech Recognition (ASR) systems.</a:t>
            </a:r>
          </a:p>
          <a:p>
            <a:pPr>
              <a:buFont typeface="Wingdings" panose="05000000000000000000" pitchFamily="2" charset="2"/>
              <a:buChar char="q"/>
            </a:pPr>
            <a:r>
              <a:rPr lang="en-GB" b="1" dirty="0">
                <a:solidFill>
                  <a:schemeClr val="tx1"/>
                </a:solidFill>
                <a:latin typeface="Times New Roman" panose="02020603050405020304" pitchFamily="18" charset="0"/>
                <a:cs typeface="Times New Roman" panose="02020603050405020304" pitchFamily="18" charset="0"/>
              </a:rPr>
              <a:t>Module 4:(Summarization)</a:t>
            </a:r>
          </a:p>
          <a:p>
            <a:pPr marL="0" indent="0">
              <a:buNone/>
            </a:pPr>
            <a:r>
              <a:rPr lang="en-GB" dirty="0">
                <a:solidFill>
                  <a:schemeClr val="tx1"/>
                </a:solidFill>
                <a:latin typeface="Times New Roman" panose="02020603050405020304" pitchFamily="18" charset="0"/>
                <a:cs typeface="Times New Roman" panose="02020603050405020304" pitchFamily="18" charset="0"/>
              </a:rPr>
              <a:t>                                             Finally we summarise the key points.</a:t>
            </a:r>
          </a:p>
          <a:p>
            <a:pPr marL="0" indent="0">
              <a:buNone/>
            </a:pPr>
            <a:endParaRPr lang="en-GB" dirty="0">
              <a:solidFill>
                <a:schemeClr val="tx1"/>
              </a:solidFill>
              <a:latin typeface="Times New Roman" panose="02020603050405020304" pitchFamily="18" charset="0"/>
              <a:cs typeface="Times New Roman" panose="02020603050405020304" pitchFamily="18" charset="0"/>
            </a:endParaRPr>
          </a:p>
          <a:p>
            <a:endParaRPr lang="en-GB"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endParaRPr>
          </a:p>
        </p:txBody>
      </p:sp>
      <p:sp>
        <p:nvSpPr>
          <p:cNvPr id="6" name="Slide Number Placeholder 5"/>
          <p:cNvSpPr>
            <a:spLocks noGrp="1"/>
          </p:cNvSpPr>
          <p:nvPr>
            <p:ph type="sldNum" sz="quarter" idx="12"/>
          </p:nvPr>
        </p:nvSpPr>
        <p:spPr/>
        <p:txBody>
          <a:bodyPr/>
          <a:lstStyle/>
          <a:p>
            <a:fld id="{7431F64D-50C5-4D42-804D-F1255E435A50}" type="slidenum">
              <a:rPr lang="en-IN" smtClean="0"/>
              <a:pPr/>
              <a:t>8</a:t>
            </a:fld>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0073" y="663866"/>
            <a:ext cx="8911687" cy="1280890"/>
          </a:xfrm>
        </p:spPr>
        <p:txBody>
          <a:bodyPr>
            <a:normAutofit/>
          </a:bodyPr>
          <a:lstStyle/>
          <a:p>
            <a:r>
              <a:rPr lang="en-US" sz="3200" b="1" dirty="0">
                <a:latin typeface="Times New Roman" panose="02020603050405020304" pitchFamily="18" charset="0"/>
                <a:cs typeface="Times New Roman" panose="02020603050405020304" pitchFamily="18" charset="0"/>
              </a:rPr>
              <a:t>Hardware &amp; Software Requirement</a:t>
            </a:r>
          </a:p>
        </p:txBody>
      </p:sp>
      <p:sp>
        <p:nvSpPr>
          <p:cNvPr id="3" name="Content Placeholder 2"/>
          <p:cNvSpPr>
            <a:spLocks noGrp="1"/>
          </p:cNvSpPr>
          <p:nvPr>
            <p:ph idx="1"/>
          </p:nvPr>
        </p:nvSpPr>
        <p:spPr>
          <a:xfrm>
            <a:off x="2280889" y="1779199"/>
            <a:ext cx="9780315" cy="4317553"/>
          </a:xfrm>
        </p:spPr>
        <p:txBody>
          <a:bodyPr>
            <a:normAutofit/>
          </a:bodyPr>
          <a:lstStyle/>
          <a:p>
            <a:pPr>
              <a:buFont typeface="Wingdings" panose="05000000000000000000" pitchFamily="2" charset="2"/>
              <a:buChar char="q"/>
            </a:pPr>
            <a:r>
              <a:rPr lang="en-IN" sz="2400" b="1" dirty="0">
                <a:solidFill>
                  <a:schemeClr val="tx1"/>
                </a:solidFill>
                <a:latin typeface="Times New Roman" panose="02020603050405020304" pitchFamily="18" charset="0"/>
                <a:cs typeface="Times New Roman" panose="02020603050405020304" pitchFamily="18" charset="0"/>
              </a:rPr>
              <a:t>Hardware Requirements:</a:t>
            </a:r>
          </a:p>
          <a:p>
            <a:pPr>
              <a:buFont typeface="+mj-lt"/>
              <a:buAutoNum type="arabicPeriod"/>
            </a:pPr>
            <a:r>
              <a:rPr lang="en-IN" b="1" dirty="0">
                <a:solidFill>
                  <a:schemeClr val="tx1"/>
                </a:solidFill>
                <a:latin typeface="Times New Roman" panose="02020603050405020304" pitchFamily="18" charset="0"/>
                <a:cs typeface="Times New Roman" panose="02020603050405020304" pitchFamily="18" charset="0"/>
              </a:rPr>
              <a:t>Computer</a:t>
            </a:r>
          </a:p>
          <a:p>
            <a:pPr>
              <a:buFont typeface="+mj-lt"/>
              <a:buAutoNum type="arabicPeriod"/>
            </a:pPr>
            <a:r>
              <a:rPr lang="en-IN" b="1" dirty="0">
                <a:solidFill>
                  <a:schemeClr val="tx1"/>
                </a:solidFill>
                <a:latin typeface="Times New Roman" panose="02020603050405020304" pitchFamily="18" charset="0"/>
                <a:cs typeface="Times New Roman" panose="02020603050405020304" pitchFamily="18" charset="0"/>
              </a:rPr>
              <a:t> Storage</a:t>
            </a:r>
            <a:r>
              <a:rPr lang="en-GB" dirty="0">
                <a:solidFill>
                  <a:schemeClr val="tx1"/>
                </a:solidFill>
                <a:latin typeface="Times New Roman" panose="02020603050405020304" pitchFamily="18" charset="0"/>
                <a:cs typeface="Times New Roman" panose="02020603050405020304" pitchFamily="18" charset="0"/>
              </a:rPr>
              <a:t> (decent amount of RAM 16 GB </a:t>
            </a:r>
            <a:r>
              <a:rPr lang="en-IN" b="1" dirty="0">
                <a:solidFill>
                  <a:schemeClr val="tx1"/>
                </a:solidFill>
                <a:latin typeface="Times New Roman" panose="02020603050405020304" pitchFamily="18" charset="0"/>
                <a:cs typeface="Times New Roman" panose="02020603050405020304" pitchFamily="18" charset="0"/>
              </a:rPr>
              <a:t>)</a:t>
            </a:r>
          </a:p>
          <a:p>
            <a:pPr marL="0" indent="0">
              <a:buNone/>
            </a:pPr>
            <a:endParaRPr lang="en-IN"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2400" b="1" dirty="0">
                <a:solidFill>
                  <a:schemeClr val="tx1"/>
                </a:solidFill>
                <a:latin typeface="Times New Roman" panose="02020603050405020304" pitchFamily="18" charset="0"/>
                <a:cs typeface="Times New Roman" panose="02020603050405020304" pitchFamily="18" charset="0"/>
              </a:rPr>
              <a:t>Software Requirements:</a:t>
            </a:r>
          </a:p>
          <a:p>
            <a:pPr algn="just">
              <a:buFont typeface="+mj-lt"/>
              <a:buAutoNum type="arabicPeriod"/>
            </a:pPr>
            <a:r>
              <a:rPr lang="en-IN" b="1" dirty="0">
                <a:solidFill>
                  <a:schemeClr val="tx1"/>
                </a:solidFill>
                <a:latin typeface="Times New Roman" panose="02020603050405020304" pitchFamily="18" charset="0"/>
                <a:cs typeface="Times New Roman" panose="02020603050405020304" pitchFamily="18" charset="0"/>
              </a:rPr>
              <a:t>Programming Language and IDE: </a:t>
            </a:r>
            <a:r>
              <a:rPr lang="en-IN" dirty="0">
                <a:solidFill>
                  <a:schemeClr val="tx1"/>
                </a:solidFill>
                <a:latin typeface="Times New Roman" panose="02020603050405020304" pitchFamily="18" charset="0"/>
                <a:cs typeface="Times New Roman" panose="02020603050405020304" pitchFamily="18" charset="0"/>
              </a:rPr>
              <a:t>Python Language, Jupyter Notebook</a:t>
            </a:r>
          </a:p>
          <a:p>
            <a:pPr algn="just">
              <a:buFont typeface="+mj-lt"/>
              <a:buAutoNum type="arabicPeriod"/>
            </a:pPr>
            <a:r>
              <a:rPr lang="en-GB" b="1" dirty="0">
                <a:solidFill>
                  <a:schemeClr val="tx1"/>
                </a:solidFill>
                <a:latin typeface="Times New Roman" panose="02020603050405020304" pitchFamily="18" charset="0"/>
                <a:cs typeface="Times New Roman" panose="02020603050405020304" pitchFamily="18" charset="0"/>
              </a:rPr>
              <a:t>Video Processing Libraries:</a:t>
            </a:r>
            <a:r>
              <a:rPr lang="en-GB" dirty="0">
                <a:solidFill>
                  <a:schemeClr val="tx1"/>
                </a:solidFill>
                <a:latin typeface="Times New Roman" panose="02020603050405020304" pitchFamily="18" charset="0"/>
                <a:cs typeface="Times New Roman" panose="02020603050405020304" pitchFamily="18" charset="0"/>
              </a:rPr>
              <a:t> Libraries like OpenCV or FFmpeg </a:t>
            </a:r>
          </a:p>
          <a:p>
            <a:pPr algn="just">
              <a:buFont typeface="+mj-lt"/>
              <a:buAutoNum type="arabicPeriod"/>
            </a:pPr>
            <a:r>
              <a:rPr lang="en-GB" b="1" dirty="0">
                <a:solidFill>
                  <a:schemeClr val="tx1"/>
                </a:solidFill>
                <a:latin typeface="Times New Roman" panose="02020603050405020304" pitchFamily="18" charset="0"/>
                <a:cs typeface="Times New Roman" panose="02020603050405020304" pitchFamily="18" charset="0"/>
              </a:rPr>
              <a:t>Natural Language Processing (NLP) Libraries:</a:t>
            </a:r>
            <a:r>
              <a:rPr lang="en-GB" dirty="0">
                <a:solidFill>
                  <a:schemeClr val="tx1"/>
                </a:solidFill>
                <a:latin typeface="Times New Roman" panose="02020603050405020304" pitchFamily="18" charset="0"/>
                <a:cs typeface="Times New Roman" panose="02020603050405020304" pitchFamily="18" charset="0"/>
              </a:rPr>
              <a:t> Libraries like  NLTK, or Gensim provide tools for tasks like speech recognition, text analysis, and summarization.</a:t>
            </a: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a:p>
            <a:pPr>
              <a:buNone/>
            </a:pPr>
            <a:endParaRPr lang="en-US" dirty="0">
              <a:solidFill>
                <a:schemeClr val="tx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7431F64D-50C5-4D42-804D-F1255E435A50}" type="slidenum">
              <a:rPr lang="en-IN" smtClean="0"/>
              <a:pPr/>
              <a:t>9</a:t>
            </a:fld>
            <a:endParaRPr lang="en-IN" dirty="0"/>
          </a:p>
        </p:txBody>
      </p:sp>
    </p:spTree>
  </p:cSld>
  <p:clrMapOvr>
    <a:masterClrMapping/>
  </p:clrMapOvr>
</p:sld>
</file>

<file path=ppt/theme/theme1.xml><?xml version="1.0" encoding="utf-8"?>
<a:theme xmlns:a="http://schemas.openxmlformats.org/drawingml/2006/main" name="Wis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12475</TotalTime>
  <Words>690</Words>
  <Application>Microsoft Office PowerPoint</Application>
  <PresentationFormat>Widescreen</PresentationFormat>
  <Paragraphs>89</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Times New Roman</vt:lpstr>
      <vt:lpstr>Wingdings</vt:lpstr>
      <vt:lpstr>Wingdings 3</vt:lpstr>
      <vt:lpstr>Wisp</vt:lpstr>
      <vt:lpstr>PowerPoint Presentation</vt:lpstr>
      <vt:lpstr>PowerPoint Presentation</vt:lpstr>
      <vt:lpstr>Contents</vt:lpstr>
      <vt:lpstr>Introduction</vt:lpstr>
      <vt:lpstr>Objective</vt:lpstr>
      <vt:lpstr>PowerPoint Presentation</vt:lpstr>
      <vt:lpstr>Modules</vt:lpstr>
      <vt:lpstr>PowerPoint Presentation</vt:lpstr>
      <vt:lpstr>Hardware &amp; Software Requirement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RUTUJA RAUT</cp:lastModifiedBy>
  <cp:revision>110</cp:revision>
  <dcterms:created xsi:type="dcterms:W3CDTF">2018-07-24T19:39:51Z</dcterms:created>
  <dcterms:modified xsi:type="dcterms:W3CDTF">2024-03-01T11:18:56Z</dcterms:modified>
</cp:coreProperties>
</file>