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89" r:id="rId5"/>
    <p:sldId id="290" r:id="rId6"/>
    <p:sldId id="288" r:id="rId7"/>
    <p:sldId id="292" r:id="rId8"/>
    <p:sldId id="293" r:id="rId9"/>
    <p:sldId id="294" r:id="rId10"/>
    <p:sldId id="295" r:id="rId11"/>
    <p:sldId id="296" r:id="rId12"/>
    <p:sldId id="287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Executive portal for multi-level marketing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A568-C9CA-4633-A1F9-510C1E1BB5EB}" type="datetime1">
              <a:rPr lang="en-IN" smtClean="0"/>
              <a:pPr/>
              <a:t>05-06-2024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SKNSCOE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ADD3A-43FB-4D2B-BCDB-7BD56A21CD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1270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Executive portal for multi-level marketing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B09B-76DD-4768-9E16-7160AC453B78}" type="datetime1">
              <a:rPr lang="en-IN" smtClean="0"/>
              <a:pPr/>
              <a:t>05-06-2024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SKNSCOE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16997-E1D1-464C-BBE5-F1210EFED3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74652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309304-41DA-4C26-8940-6FEA80396F07}" type="datetime1">
              <a:rPr lang="en-IN" smtClean="0"/>
              <a:pPr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SKNSCOE                        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GB"/>
              <a:t>Executive portal for multi-level marketing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9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2AA-4ECE-4D3C-B96D-570168D3D0C3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2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4DF8-75FD-4710-A082-17951056B408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16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FFF3-6B0F-48D0-A3F1-D5FF86921A1A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377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691-F35B-44DD-B04D-F4601F5E665E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8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3BDB-6CB4-4A0A-8887-1FE7CFC97390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60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6EE-D610-4FD9-B86F-088D95194258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15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9AD5-2AC3-449C-93A2-4FC5C3F55931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749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42E0-08FD-4EF5-B834-DDB4D24B3B48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63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879B-06AC-4C04-B205-11DEF9A16643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001F-9794-4B7C-8BB8-00B9947E3507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27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00FD-6687-420D-A13C-71527C66603F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98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1AB9-57E1-47DD-89FB-6F7528F4A6DA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5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020F-B688-4AD8-80C4-27F68CE4390E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20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B410-213A-4637-AA3C-543F15C6A7F6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9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E235-8870-43E9-906C-C179A60735EA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6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003-DA14-4C5D-9F1E-2F33B07CECA7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7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CF68-4A0D-412D-A698-6542ECF08ED5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31F64D-50C5-4D42-804D-F1255E435A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1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852" y="331374"/>
            <a:ext cx="7434469" cy="245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SKN Sinhgad College of Engineering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Korti -Pandharpur</a:t>
            </a:r>
            <a:endParaRPr lang="en-IN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67" y="1079955"/>
            <a:ext cx="1923263" cy="17957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82854" y="2875723"/>
            <a:ext cx="6096000" cy="5170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Presentation On Project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39618" y="3713091"/>
            <a:ext cx="9574828" cy="2232714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Tittle of Project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“YOUTUBE VIDEO SUMMARIZATION”</a:t>
            </a:r>
          </a:p>
          <a:p>
            <a:pPr algn="just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Department 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algn="just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TY BTECH</a:t>
            </a:r>
          </a:p>
          <a:p>
            <a:pPr algn="just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2023-2024</a:t>
            </a:r>
          </a:p>
          <a:p>
            <a:pPr algn="just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53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0" y="574766"/>
            <a:ext cx="9950132" cy="5336456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English Transcript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879B-06AC-4C04-B205-11DEF9A16643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7" name="Picture 6" descr="Eng_transcri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49" y="1319349"/>
            <a:ext cx="9331270" cy="4558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431074"/>
            <a:ext cx="9858692" cy="5480148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Hindi  Transcript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879B-06AC-4C04-B205-11DEF9A16643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7" name="Picture 6" descr="Hindi_transcri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5" y="1017196"/>
            <a:ext cx="9274629" cy="47814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Hardware &amp; Software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7" y="1593669"/>
            <a:ext cx="9780315" cy="43175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(decent amount of RAM 16 GB 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algn="just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and IDE: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Language,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algn="just"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Processing Libraries: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Libraries like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Libraries: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Libraries like  NLTK, or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Gensim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tools for tasks like speech recognition, text analysis, and summarization.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420" y="1969274"/>
            <a:ext cx="8915400" cy="4631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Our project successfully demonstrate  power of Natural Language Processing for summarizing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YouTube  videos .Our approach produced concise and informative summaries, improving the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Users experience. Future scope is that we can add one more option is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and the goggle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translator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879B-06AC-4C04-B205-11DEF9A16643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92062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IN" sz="32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Presented By</a:t>
            </a:r>
          </a:p>
          <a:p>
            <a:pPr algn="just">
              <a:spcAft>
                <a:spcPts val="0"/>
              </a:spcAft>
            </a:pPr>
            <a:endParaRPr lang="en-IN" b="1" kern="150" dirty="0"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r>
              <a:rPr lang="en-IN" sz="24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</a:t>
            </a:r>
            <a:r>
              <a:rPr lang="en-US" sz="24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Ms.Gauri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Shashikant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Pawar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Ms.Sakshi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Vikas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Pawar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Ms.Rutuja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Savata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Raut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Ms. Nikita Vivek Pawar</a:t>
            </a:r>
          </a:p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 </a:t>
            </a:r>
            <a:endParaRPr lang="en-IN" dirty="0"/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04076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IN" sz="32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Project Guide</a:t>
            </a:r>
            <a:endParaRPr lang="en-IN" sz="3200" kern="150" dirty="0"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IN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	</a:t>
            </a:r>
            <a:r>
              <a:rPr lang="en-IN" sz="24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						Asst. Prof.  S. G. Linge</a:t>
            </a:r>
            <a:endParaRPr lang="en-IN" sz="2400" kern="150" dirty="0"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08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0971"/>
            <a:ext cx="8915400" cy="46702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Automatic summarization is a technique for quickly introducing key information by       abbreviating large sections of material.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Summarization may apply to text and video with a different method to display the abstract of the subject Some videos are long and boring or take more time to display the information that sometimes finds in a few minutes.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Therefore, the essence of the proposed system is to find the way to summarize the long video and introduce the important information to the user as a text with few numbers of lines to benefit the students or there searchers that have no time to spend with long videos for extract the useful data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70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2411"/>
            <a:ext cx="8915400" cy="45788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Requirement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879B-06AC-4C04-B205-11DEF9A16643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98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9349"/>
            <a:ext cx="8915400" cy="45918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brief overview of the videos content and the main ideas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user-friendly interface for users to paste their  YouTube  video link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system  for quick processing to provide timely results to users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transcription algorithm to minimize errors and enhance accuracy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accuracy and reduce the processing time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 concise and informative summaries 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>
                <a:solidFill>
                  <a:schemeClr val="tx1"/>
                </a:solidFill>
              </a:rPr>
              <a:pPr/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AA3011-BA5E-8946-6614-BAC82745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48" y="1793112"/>
            <a:ext cx="1522940" cy="852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5">
            <a:extLst>
              <a:ext uri="{FF2B5EF4-FFF2-40B4-BE49-F238E27FC236}">
                <a16:creationId xmlns:a16="http://schemas.microsoft.com/office/drawing/2014/main" id="{ABCB6849-2138-2852-64BA-B654DA2E80F0}"/>
              </a:ext>
            </a:extLst>
          </p:cNvPr>
          <p:cNvSpPr/>
          <p:nvPr/>
        </p:nvSpPr>
        <p:spPr>
          <a:xfrm>
            <a:off x="3442976" y="2063681"/>
            <a:ext cx="967021" cy="33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C497E3-49ED-356B-7D45-1E36B0048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46" y="1754953"/>
            <a:ext cx="1033669" cy="1033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Arrow: Right 10">
            <a:extLst>
              <a:ext uri="{FF2B5EF4-FFF2-40B4-BE49-F238E27FC236}">
                <a16:creationId xmlns:a16="http://schemas.microsoft.com/office/drawing/2014/main" id="{4A3A976B-5F37-D0D3-B3BA-958F0226D203}"/>
              </a:ext>
            </a:extLst>
          </p:cNvPr>
          <p:cNvSpPr/>
          <p:nvPr/>
        </p:nvSpPr>
        <p:spPr>
          <a:xfrm>
            <a:off x="5443666" y="2155122"/>
            <a:ext cx="1112184" cy="34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A1D1C45-B09C-9105-2089-F33D22D23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62" y="1780051"/>
            <a:ext cx="2831482" cy="1033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70279C-52DF-DA23-9D02-4D1812022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54" y="3690104"/>
            <a:ext cx="2253374" cy="93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Arrow: Bent 16">
            <a:extLst>
              <a:ext uri="{FF2B5EF4-FFF2-40B4-BE49-F238E27FC236}">
                <a16:creationId xmlns:a16="http://schemas.microsoft.com/office/drawing/2014/main" id="{5001B382-B56C-CABA-5E5E-505FB7953DA5}"/>
              </a:ext>
            </a:extLst>
          </p:cNvPr>
          <p:cNvSpPr/>
          <p:nvPr/>
        </p:nvSpPr>
        <p:spPr>
          <a:xfrm rot="5400000">
            <a:off x="9003329" y="2585245"/>
            <a:ext cx="1514989" cy="7731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Rectangle: Folded Corner 17">
            <a:extLst>
              <a:ext uri="{FF2B5EF4-FFF2-40B4-BE49-F238E27FC236}">
                <a16:creationId xmlns:a16="http://schemas.microsoft.com/office/drawing/2014/main" id="{6136449A-2F85-36C8-78BB-CA92301330C5}"/>
              </a:ext>
            </a:extLst>
          </p:cNvPr>
          <p:cNvSpPr/>
          <p:nvPr/>
        </p:nvSpPr>
        <p:spPr>
          <a:xfrm>
            <a:off x="4956503" y="3590333"/>
            <a:ext cx="2014331" cy="171188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 summarization is a technique for quickly introducing key information by abbreviating large sections of material.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rrow: Left 18">
            <a:extLst>
              <a:ext uri="{FF2B5EF4-FFF2-40B4-BE49-F238E27FC236}">
                <a16:creationId xmlns:a16="http://schemas.microsoft.com/office/drawing/2014/main" id="{579CC540-D1DD-C985-6665-A6C83E56A8CB}"/>
              </a:ext>
            </a:extLst>
          </p:cNvPr>
          <p:cNvSpPr/>
          <p:nvPr/>
        </p:nvSpPr>
        <p:spPr>
          <a:xfrm>
            <a:off x="6983897" y="4000050"/>
            <a:ext cx="1388983" cy="3678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CFD3BC-E3AD-1872-4BFB-1DD96D700A12}"/>
              </a:ext>
            </a:extLst>
          </p:cNvPr>
          <p:cNvSpPr txBox="1"/>
          <p:nvPr/>
        </p:nvSpPr>
        <p:spPr>
          <a:xfrm>
            <a:off x="1749287" y="583096"/>
            <a:ext cx="979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3040"/>
            <a:ext cx="10590212" cy="444818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Home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879B-06AC-4C04-B205-11DEF9A16643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7" name="Picture 6" descr="Home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1915524"/>
            <a:ext cx="8987245" cy="44190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291" y="457200"/>
            <a:ext cx="9989321" cy="545402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879B-06AC-4C04-B205-11DEF9A16643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7" name="Picture 6" descr="About_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10" y="1217513"/>
            <a:ext cx="9157063" cy="5283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977" y="339634"/>
            <a:ext cx="10054635" cy="5571588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879B-06AC-4C04-B205-11DEF9A16643}" type="datetime1">
              <a:rPr lang="en-IN" smtClean="0"/>
              <a:pPr/>
              <a:t>05-06-2024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SKN Sinhagad College Of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64D-50C5-4D42-804D-F1255E435A50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7" name="Picture 6" descr="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05" y="1240970"/>
            <a:ext cx="9115254" cy="4480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12466</TotalTime>
  <Words>488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Introduction</vt:lpstr>
      <vt:lpstr>Contents:</vt:lpstr>
      <vt:lpstr>Objective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Hardware &amp; Software Requirement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RUTUJA RAUT</cp:lastModifiedBy>
  <cp:revision>112</cp:revision>
  <dcterms:created xsi:type="dcterms:W3CDTF">2018-07-24T19:39:51Z</dcterms:created>
  <dcterms:modified xsi:type="dcterms:W3CDTF">2024-06-05T06:17:55Z</dcterms:modified>
</cp:coreProperties>
</file>