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2" r:id="rId6"/>
    <p:sldId id="270" r:id="rId7"/>
    <p:sldId id="271" r:id="rId8"/>
    <p:sldId id="279" r:id="rId9"/>
    <p:sldId id="272" r:id="rId10"/>
    <p:sldId id="27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805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193800"/>
          </a:xfrm>
        </p:spPr>
        <p:txBody>
          <a:bodyPr/>
          <a:lstStyle/>
          <a:p>
            <a:r>
              <a:rPr lang="en-US" dirty="0"/>
              <a:t>Hotel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280" y="1773238"/>
            <a:ext cx="9144000" cy="3408362"/>
          </a:xfrm>
        </p:spPr>
        <p:txBody>
          <a:bodyPr>
            <a:normAutofit/>
          </a:bodyPr>
          <a:lstStyle/>
          <a:p>
            <a:r>
              <a:rPr lang="en-IN" dirty="0"/>
              <a:t>Team Leader: Rutuja Sabale</a:t>
            </a:r>
          </a:p>
          <a:p>
            <a:r>
              <a:rPr lang="en-IN" dirty="0" err="1"/>
              <a:t>Enrollment</a:t>
            </a:r>
            <a:r>
              <a:rPr lang="en-IN" dirty="0"/>
              <a:t> No. : EBEON1222703301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346D7-404C-D730-E035-01F235E43E97}"/>
              </a:ext>
            </a:extLst>
          </p:cNvPr>
          <p:cNvSpPr txBox="1"/>
          <p:nvPr/>
        </p:nvSpPr>
        <p:spPr>
          <a:xfrm>
            <a:off x="4282671" y="5781691"/>
            <a:ext cx="4094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Guided by</a:t>
            </a:r>
          </a:p>
          <a:p>
            <a:pPr algn="ctr"/>
            <a:r>
              <a:rPr lang="en-US" sz="2400" b="1" dirty="0" err="1"/>
              <a:t>Varadharajan</a:t>
            </a:r>
            <a:r>
              <a:rPr lang="en-US" sz="2400" b="1" dirty="0"/>
              <a:t> A sir</a:t>
            </a:r>
            <a:endParaRPr lang="en-IN" sz="2400" b="1" dirty="0"/>
          </a:p>
          <a:p>
            <a:pPr algn="ctr"/>
            <a:endParaRPr lang="en-IN" sz="2400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8E80EBC-DBDE-E641-2F98-9BBFB6984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550"/>
              </p:ext>
            </p:extLst>
          </p:nvPr>
        </p:nvGraphicFramePr>
        <p:xfrm>
          <a:off x="2265680" y="2897294"/>
          <a:ext cx="8128000" cy="236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6854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7435264"/>
                    </a:ext>
                  </a:extLst>
                </a:gridCol>
              </a:tblGrid>
              <a:tr h="38891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Enrollment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88088"/>
                  </a:ext>
                </a:extLst>
              </a:tr>
              <a:tr h="394318">
                <a:tc>
                  <a:txBody>
                    <a:bodyPr/>
                    <a:lstStyle/>
                    <a:p>
                      <a:r>
                        <a:rPr lang="en-IN" dirty="0"/>
                        <a:t>Rutuja Sabale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EBEON1222703301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60823"/>
                  </a:ext>
                </a:extLst>
              </a:tr>
              <a:tr h="394318">
                <a:tc>
                  <a:txBody>
                    <a:bodyPr/>
                    <a:lstStyle/>
                    <a:p>
                      <a:r>
                        <a:rPr lang="en-IN" dirty="0"/>
                        <a:t>Anjali Jadhav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EBEON1222703298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867275"/>
                  </a:ext>
                </a:extLst>
              </a:tr>
              <a:tr h="394318">
                <a:tc>
                  <a:txBody>
                    <a:bodyPr/>
                    <a:lstStyle/>
                    <a:p>
                      <a:r>
                        <a:rPr lang="en-IN" dirty="0"/>
                        <a:t>Shraddha </a:t>
                      </a:r>
                      <a:r>
                        <a:rPr lang="en-IN" dirty="0" err="1"/>
                        <a:t>Bansode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EBEON1222703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81568"/>
                  </a:ext>
                </a:extLst>
              </a:tr>
              <a:tr h="394318">
                <a:tc>
                  <a:txBody>
                    <a:bodyPr/>
                    <a:lstStyle/>
                    <a:p>
                      <a:r>
                        <a:rPr lang="en-IN" dirty="0"/>
                        <a:t>Aarati </a:t>
                      </a:r>
                      <a:r>
                        <a:rPr lang="en-IN" dirty="0" err="1"/>
                        <a:t>Tavate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EBEON1222703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03628"/>
                  </a:ext>
                </a:extLst>
              </a:tr>
              <a:tr h="394318">
                <a:tc>
                  <a:txBody>
                    <a:bodyPr/>
                    <a:lstStyle/>
                    <a:p>
                      <a:r>
                        <a:rPr lang="en-US" dirty="0"/>
                        <a:t>Shravani Mohite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EBEON1222703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4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719-E99C-63E0-4F0A-D3861A12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F45DAF-C0DB-3E1B-0B1C-9382F79A27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848" y="2148396"/>
            <a:ext cx="8415569" cy="309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Hotel Management websites are becoming increasingly popular due to their convenience and time-saving features.</a:t>
            </a:r>
          </a:p>
          <a:p>
            <a:pPr algn="just"/>
            <a:r>
              <a:rPr lang="en-US" dirty="0"/>
              <a:t>This project is made in such a way that it is easy to use/ handle for new users</a:t>
            </a:r>
          </a:p>
          <a:p>
            <a:pPr algn="just"/>
            <a:r>
              <a:rPr lang="en-US" dirty="0"/>
              <a:t>Person with little technical knowledge can also use/ interact with this project</a:t>
            </a:r>
          </a:p>
          <a:p>
            <a:pPr algn="just"/>
            <a:r>
              <a:rPr lang="en-US" dirty="0"/>
              <a:t>User Friendly GUI.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Module</a:t>
            </a:r>
          </a:p>
          <a:p>
            <a:r>
              <a:rPr lang="en-US" dirty="0"/>
              <a:t>Admin Module</a:t>
            </a:r>
          </a:p>
          <a:p>
            <a:r>
              <a:rPr lang="en-US" dirty="0"/>
              <a:t>Home Page</a:t>
            </a:r>
          </a:p>
          <a:p>
            <a:r>
              <a:rPr lang="en-US" dirty="0"/>
              <a:t>Booking module</a:t>
            </a:r>
          </a:p>
          <a:p>
            <a:r>
              <a:rPr lang="en-US" dirty="0"/>
              <a:t>Availability module</a:t>
            </a:r>
          </a:p>
          <a:p>
            <a:r>
              <a:rPr lang="en-US" dirty="0"/>
              <a:t>Payment module</a:t>
            </a:r>
          </a:p>
          <a:p>
            <a:r>
              <a:rPr lang="en-US" dirty="0"/>
              <a:t>About us , Contact 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130375"/>
            <a:ext cx="10515600" cy="1325563"/>
          </a:xfrm>
        </p:spPr>
        <p:txBody>
          <a:bodyPr/>
          <a:lstStyle/>
          <a:p>
            <a:r>
              <a:rPr lang="en-US" dirty="0"/>
              <a:t>Hotel Management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52555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1)Login module:</a:t>
            </a:r>
          </a:p>
          <a:p>
            <a:pPr marL="0" indent="0" algn="just">
              <a:buNone/>
            </a:pPr>
            <a:r>
              <a:rPr lang="en-US" dirty="0"/>
              <a:t>          a)User Registration</a:t>
            </a:r>
          </a:p>
          <a:p>
            <a:pPr marL="0" indent="0" algn="just">
              <a:buNone/>
            </a:pPr>
            <a:r>
              <a:rPr lang="en-US" dirty="0"/>
              <a:t>          b)Forgot Password</a:t>
            </a:r>
          </a:p>
          <a:p>
            <a:pPr marL="0" indent="0" algn="just">
              <a:buNone/>
            </a:pPr>
            <a:r>
              <a:rPr lang="en-US" b="1" dirty="0"/>
              <a:t>2)Admin module:</a:t>
            </a:r>
          </a:p>
          <a:p>
            <a:pPr marL="0" indent="0" algn="just">
              <a:buNone/>
            </a:pPr>
            <a:r>
              <a:rPr lang="en-US" dirty="0"/>
              <a:t>          a) Room:</a:t>
            </a:r>
          </a:p>
          <a:p>
            <a:pPr marL="0" indent="0" algn="just">
              <a:buNone/>
            </a:pPr>
            <a:r>
              <a:rPr lang="en-US" dirty="0"/>
              <a:t>                1)View room </a:t>
            </a:r>
          </a:p>
          <a:p>
            <a:pPr marL="0" indent="0" algn="just">
              <a:buNone/>
            </a:pPr>
            <a:r>
              <a:rPr lang="en-US" dirty="0"/>
              <a:t>                2)Add room</a:t>
            </a:r>
          </a:p>
          <a:p>
            <a:pPr marL="0" indent="0" algn="just">
              <a:buNone/>
            </a:pPr>
            <a:r>
              <a:rPr lang="en-US" b="1" dirty="0"/>
              <a:t>3)Home Page:</a:t>
            </a:r>
          </a:p>
          <a:p>
            <a:pPr marL="0" indent="0" algn="just">
              <a:buNone/>
            </a:pPr>
            <a:r>
              <a:rPr lang="en-US" dirty="0"/>
              <a:t>          a)GUI of website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Presenting  Module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Login module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US" dirty="0"/>
              <a:t>         a)User Registration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b)Forgot Password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8C3240-1409-A4DC-27BD-3EC1E6B00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250" y="1377034"/>
            <a:ext cx="10515600" cy="53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Technology architecture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649244-B5E7-F187-BA5E-E7484B3A6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2" t="19935" r="8398" b="8868"/>
          <a:stretch/>
        </p:blipFill>
        <p:spPr>
          <a:xfrm>
            <a:off x="5069151" y="2602083"/>
            <a:ext cx="6063448" cy="34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 Admin Module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27B63-5927-1DFF-C1AD-B4ECE0A1E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" t="19697" r="2787" b="3636"/>
          <a:stretch/>
        </p:blipFill>
        <p:spPr>
          <a:xfrm>
            <a:off x="1866900" y="1692275"/>
            <a:ext cx="845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88CF-30B6-7AFC-4ED9-5F68FB65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 User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A8324B-6C64-642C-8031-12841B8E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0" b="10180"/>
          <a:stretch/>
        </p:blipFill>
        <p:spPr bwMode="auto">
          <a:xfrm>
            <a:off x="3636342" y="1882065"/>
            <a:ext cx="5782865" cy="3639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8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IN" dirty="0"/>
              <a:t>) While Running project port no. problem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2)Issues faced during database connectivity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3)Changes made in code are not reflected into live Project</a:t>
            </a:r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218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Hotel Management System</vt:lpstr>
      <vt:lpstr>Hotel Management System</vt:lpstr>
      <vt:lpstr>Hotel Management System</vt:lpstr>
      <vt:lpstr> Presenting  Module 1 </vt:lpstr>
      <vt:lpstr>Project overview</vt:lpstr>
      <vt:lpstr>Technology architecture  </vt:lpstr>
      <vt:lpstr>Dataflow diagram Admin Module</vt:lpstr>
      <vt:lpstr>Dataflow diagram User Module</vt:lpstr>
      <vt:lpstr>Challenging issues</vt:lpstr>
      <vt:lpstr>Testing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Rutuja Sabale</cp:lastModifiedBy>
  <cp:revision>7</cp:revision>
  <dcterms:created xsi:type="dcterms:W3CDTF">2022-08-01T12:32:56Z</dcterms:created>
  <dcterms:modified xsi:type="dcterms:W3CDTF">2023-05-08T19:28:02Z</dcterms:modified>
</cp:coreProperties>
</file>