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ryqa.com/what-is-a-software-testing/" TargetMode="External"/><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tryqa.com/when-do-defects-in-software-testing-aris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Types of Testing</a:t>
            </a:r>
            <a:endParaRPr lang="en-IN" dirty="0"/>
          </a:p>
        </p:txBody>
      </p:sp>
      <p:sp>
        <p:nvSpPr>
          <p:cNvPr id="3" name="Subtitle 2"/>
          <p:cNvSpPr>
            <a:spLocks noGrp="1"/>
          </p:cNvSpPr>
          <p:nvPr>
            <p:ph type="subTitle" idx="1"/>
          </p:nvPr>
        </p:nvSpPr>
        <p:spPr/>
        <p:txBody>
          <a:bodyPr/>
          <a:lstStyle/>
          <a:p>
            <a:r>
              <a:rPr lang="en-IN" dirty="0" smtClean="0"/>
              <a:t>By – </a:t>
            </a:r>
            <a:r>
              <a:rPr lang="en-IN" dirty="0" err="1" smtClean="0"/>
              <a:t>Kavita</a:t>
            </a:r>
            <a:r>
              <a:rPr lang="en-IN" dirty="0" smtClean="0"/>
              <a:t> Patel</a:t>
            </a:r>
            <a:endParaRPr lang="en-IN" dirty="0"/>
          </a:p>
        </p:txBody>
      </p:sp>
      <p:pic>
        <p:nvPicPr>
          <p:cNvPr id="1026"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913" y="104821"/>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78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dirty="0"/>
              <a:t>Boundary Value Analysis(B.V.A.)</a:t>
            </a:r>
            <a:endParaRPr lang="en-IN" dirty="0"/>
          </a:p>
        </p:txBody>
      </p:sp>
      <p:sp>
        <p:nvSpPr>
          <p:cNvPr id="3" name="Content Placeholder 2"/>
          <p:cNvSpPr>
            <a:spLocks noGrp="1"/>
          </p:cNvSpPr>
          <p:nvPr>
            <p:ph idx="1"/>
          </p:nvPr>
        </p:nvSpPr>
        <p:spPr>
          <a:xfrm>
            <a:off x="677334" y="2160589"/>
            <a:ext cx="8596668" cy="4227148"/>
          </a:xfrm>
        </p:spPr>
        <p:txBody>
          <a:bodyPr>
            <a:normAutofit/>
          </a:bodyPr>
          <a:lstStyle/>
          <a:p>
            <a:pPr marL="12700" marR="962660">
              <a:lnSpc>
                <a:spcPts val="2160"/>
              </a:lnSpc>
              <a:spcBef>
                <a:spcPts val="375"/>
              </a:spcBef>
            </a:pPr>
            <a:r>
              <a:rPr lang="en-US" sz="2000" spc="-5" dirty="0">
                <a:solidFill>
                  <a:srgbClr val="404040"/>
                </a:solidFill>
                <a:latin typeface="Calibri"/>
                <a:cs typeface="Calibri"/>
              </a:rPr>
              <a:t>The</a:t>
            </a:r>
            <a:r>
              <a:rPr lang="en-US" sz="2000" spc="-10" dirty="0">
                <a:solidFill>
                  <a:srgbClr val="404040"/>
                </a:solidFill>
                <a:latin typeface="Calibri"/>
                <a:cs typeface="Calibri"/>
              </a:rPr>
              <a:t> process</a:t>
            </a:r>
            <a:r>
              <a:rPr lang="en-US" sz="2000" dirty="0">
                <a:solidFill>
                  <a:srgbClr val="404040"/>
                </a:solidFill>
                <a:latin typeface="Calibri"/>
                <a:cs typeface="Calibri"/>
              </a:rPr>
              <a:t> </a:t>
            </a:r>
            <a:r>
              <a:rPr lang="en-US" sz="2000" spc="-5" dirty="0">
                <a:solidFill>
                  <a:srgbClr val="404040"/>
                </a:solidFill>
                <a:latin typeface="Calibri"/>
                <a:cs typeface="Calibri"/>
              </a:rPr>
              <a:t>of</a:t>
            </a:r>
            <a:r>
              <a:rPr lang="en-US" sz="2000" spc="-15" dirty="0">
                <a:solidFill>
                  <a:srgbClr val="404040"/>
                </a:solidFill>
                <a:latin typeface="Calibri"/>
                <a:cs typeface="Calibri"/>
              </a:rPr>
              <a:t> </a:t>
            </a:r>
            <a:r>
              <a:rPr lang="en-US" sz="2000" spc="-10" dirty="0">
                <a:solidFill>
                  <a:srgbClr val="404040"/>
                </a:solidFill>
                <a:latin typeface="Calibri"/>
                <a:cs typeface="Calibri"/>
              </a:rPr>
              <a:t>testing</a:t>
            </a:r>
            <a:r>
              <a:rPr lang="en-US" sz="2000" spc="20" dirty="0">
                <a:solidFill>
                  <a:srgbClr val="404040"/>
                </a:solidFill>
                <a:latin typeface="Calibri"/>
                <a:cs typeface="Calibri"/>
              </a:rPr>
              <a:t> </a:t>
            </a:r>
            <a:r>
              <a:rPr lang="en-US" sz="2000" spc="-5" dirty="0">
                <a:solidFill>
                  <a:srgbClr val="404040"/>
                </a:solidFill>
                <a:latin typeface="Calibri"/>
                <a:cs typeface="Calibri"/>
              </a:rPr>
              <a:t>between</a:t>
            </a:r>
            <a:r>
              <a:rPr lang="en-US" sz="2000" spc="-10" dirty="0">
                <a:solidFill>
                  <a:srgbClr val="404040"/>
                </a:solidFill>
                <a:latin typeface="Calibri"/>
                <a:cs typeface="Calibri"/>
              </a:rPr>
              <a:t> </a:t>
            </a:r>
            <a:r>
              <a:rPr lang="en-US" sz="2000" spc="-15" dirty="0">
                <a:solidFill>
                  <a:srgbClr val="404040"/>
                </a:solidFill>
                <a:latin typeface="Calibri"/>
                <a:cs typeface="Calibri"/>
              </a:rPr>
              <a:t>extreme</a:t>
            </a:r>
            <a:r>
              <a:rPr lang="en-US" sz="2000" spc="30" dirty="0">
                <a:solidFill>
                  <a:srgbClr val="404040"/>
                </a:solidFill>
                <a:latin typeface="Calibri"/>
                <a:cs typeface="Calibri"/>
              </a:rPr>
              <a:t> </a:t>
            </a:r>
            <a:r>
              <a:rPr lang="en-US" sz="2000" dirty="0">
                <a:solidFill>
                  <a:srgbClr val="404040"/>
                </a:solidFill>
                <a:latin typeface="Calibri"/>
                <a:cs typeface="Calibri"/>
              </a:rPr>
              <a:t>ends</a:t>
            </a:r>
            <a:r>
              <a:rPr lang="en-US" sz="2000" spc="-5" dirty="0">
                <a:solidFill>
                  <a:srgbClr val="404040"/>
                </a:solidFill>
                <a:latin typeface="Calibri"/>
                <a:cs typeface="Calibri"/>
              </a:rPr>
              <a:t> or</a:t>
            </a:r>
            <a:r>
              <a:rPr lang="en-US" sz="2000" dirty="0">
                <a:solidFill>
                  <a:srgbClr val="404040"/>
                </a:solidFill>
                <a:latin typeface="Calibri"/>
                <a:cs typeface="Calibri"/>
              </a:rPr>
              <a:t> boundaries</a:t>
            </a:r>
            <a:r>
              <a:rPr lang="en-US" sz="2000" spc="-15" dirty="0">
                <a:solidFill>
                  <a:srgbClr val="404040"/>
                </a:solidFill>
                <a:latin typeface="Calibri"/>
                <a:cs typeface="Calibri"/>
              </a:rPr>
              <a:t> </a:t>
            </a:r>
            <a:r>
              <a:rPr lang="en-US" sz="2000" spc="-5" dirty="0">
                <a:solidFill>
                  <a:srgbClr val="404040"/>
                </a:solidFill>
                <a:latin typeface="Calibri"/>
                <a:cs typeface="Calibri"/>
              </a:rPr>
              <a:t>between </a:t>
            </a:r>
            <a:r>
              <a:rPr lang="en-US" sz="2000" spc="-434" dirty="0">
                <a:solidFill>
                  <a:srgbClr val="404040"/>
                </a:solidFill>
                <a:latin typeface="Calibri"/>
                <a:cs typeface="Calibri"/>
              </a:rPr>
              <a:t> </a:t>
            </a:r>
            <a:r>
              <a:rPr lang="en-US" sz="2000" spc="-5" dirty="0">
                <a:solidFill>
                  <a:srgbClr val="404040"/>
                </a:solidFill>
                <a:latin typeface="Calibri"/>
                <a:cs typeface="Calibri"/>
              </a:rPr>
              <a:t>partitions</a:t>
            </a:r>
            <a:r>
              <a:rPr lang="en-US" sz="2000" spc="-10" dirty="0">
                <a:solidFill>
                  <a:srgbClr val="404040"/>
                </a:solidFill>
                <a:latin typeface="Calibri"/>
                <a:cs typeface="Calibri"/>
              </a:rPr>
              <a:t> </a:t>
            </a:r>
            <a:r>
              <a:rPr lang="en-US" sz="2000" spc="-5" dirty="0">
                <a:solidFill>
                  <a:srgbClr val="404040"/>
                </a:solidFill>
                <a:latin typeface="Calibri"/>
                <a:cs typeface="Calibri"/>
              </a:rPr>
              <a:t>of </a:t>
            </a:r>
            <a:r>
              <a:rPr lang="en-US" sz="2000" dirty="0">
                <a:solidFill>
                  <a:srgbClr val="404040"/>
                </a:solidFill>
                <a:latin typeface="Calibri"/>
                <a:cs typeface="Calibri"/>
              </a:rPr>
              <a:t>the</a:t>
            </a:r>
            <a:r>
              <a:rPr lang="en-US" sz="2000" spc="-15" dirty="0">
                <a:solidFill>
                  <a:srgbClr val="404040"/>
                </a:solidFill>
                <a:latin typeface="Calibri"/>
                <a:cs typeface="Calibri"/>
              </a:rPr>
              <a:t> </a:t>
            </a:r>
            <a:r>
              <a:rPr lang="en-US" sz="2000" dirty="0">
                <a:solidFill>
                  <a:srgbClr val="404040"/>
                </a:solidFill>
                <a:latin typeface="Calibri"/>
                <a:cs typeface="Calibri"/>
              </a:rPr>
              <a:t>input</a:t>
            </a:r>
            <a:r>
              <a:rPr lang="en-US" sz="2000" spc="-10" dirty="0">
                <a:solidFill>
                  <a:srgbClr val="404040"/>
                </a:solidFill>
                <a:latin typeface="Calibri"/>
                <a:cs typeface="Calibri"/>
              </a:rPr>
              <a:t> </a:t>
            </a:r>
            <a:r>
              <a:rPr lang="en-US" sz="2000" spc="-5" dirty="0">
                <a:solidFill>
                  <a:srgbClr val="404040"/>
                </a:solidFill>
                <a:latin typeface="Calibri"/>
                <a:cs typeface="Calibri"/>
              </a:rPr>
              <a:t>values</a:t>
            </a:r>
            <a:r>
              <a:rPr lang="en-US" sz="2000" spc="-5" dirty="0" smtClean="0">
                <a:solidFill>
                  <a:srgbClr val="404040"/>
                </a:solidFill>
                <a:latin typeface="Calibri"/>
                <a:cs typeface="Calibri"/>
              </a:rPr>
              <a:t>.</a:t>
            </a:r>
            <a:endParaRPr lang="en-IN" sz="2000" dirty="0" smtClean="0">
              <a:latin typeface="Arial" panose="020B0604020202020204" pitchFamily="34" charset="0"/>
              <a:cs typeface="Arial" panose="020B0604020202020204" pitchFamily="34" charset="0"/>
            </a:endParaRPr>
          </a:p>
          <a:p>
            <a:pPr marL="12700" marR="962660">
              <a:lnSpc>
                <a:spcPts val="2160"/>
              </a:lnSpc>
              <a:spcBef>
                <a:spcPts val="1200"/>
              </a:spcBef>
            </a:pPr>
            <a:r>
              <a:rPr lang="en-US" sz="2000" dirty="0">
                <a:latin typeface="Calibri"/>
                <a:cs typeface="Calibri"/>
              </a:rPr>
              <a:t>So these extreme ends like Start- End, Lower- Upper, Maximum-Minimum, </a:t>
            </a:r>
            <a:r>
              <a:rPr lang="en-US" sz="2000" dirty="0" smtClean="0">
                <a:latin typeface="Calibri"/>
                <a:cs typeface="Calibri"/>
              </a:rPr>
              <a:t>Just Inside-Just </a:t>
            </a:r>
            <a:r>
              <a:rPr lang="en-US" sz="2000" dirty="0">
                <a:latin typeface="Calibri"/>
                <a:cs typeface="Calibri"/>
              </a:rPr>
              <a:t>Outside values are called boundary values and the </a:t>
            </a:r>
            <a:r>
              <a:rPr lang="en-US" sz="2000" dirty="0" smtClean="0">
                <a:latin typeface="Calibri"/>
                <a:cs typeface="Calibri"/>
              </a:rPr>
              <a:t>testing </a:t>
            </a:r>
            <a:r>
              <a:rPr lang="en-US" sz="2000" dirty="0">
                <a:latin typeface="Calibri"/>
                <a:cs typeface="Calibri"/>
              </a:rPr>
              <a:t>is </a:t>
            </a:r>
            <a:r>
              <a:rPr lang="en-US" sz="2000" dirty="0" smtClean="0">
                <a:latin typeface="Calibri"/>
                <a:cs typeface="Calibri"/>
              </a:rPr>
              <a:t>called "boundary </a:t>
            </a:r>
            <a:r>
              <a:rPr lang="en-US" sz="2000" dirty="0">
                <a:latin typeface="Calibri"/>
                <a:cs typeface="Calibri"/>
              </a:rPr>
              <a:t>testing</a:t>
            </a:r>
            <a:r>
              <a:rPr lang="en-US" sz="2000" dirty="0" smtClean="0">
                <a:latin typeface="Calibri"/>
                <a:cs typeface="Calibri"/>
              </a:rPr>
              <a:t>".</a:t>
            </a:r>
          </a:p>
          <a:p>
            <a:pPr marL="12700" marR="962660">
              <a:lnSpc>
                <a:spcPts val="2160"/>
              </a:lnSpc>
              <a:spcBef>
                <a:spcPts val="1200"/>
              </a:spcBef>
            </a:pPr>
            <a:r>
              <a:rPr lang="en-US" sz="2000" dirty="0">
                <a:latin typeface="Calibri"/>
                <a:cs typeface="Calibri"/>
              </a:rPr>
              <a:t>The basic idea in boundary value testing is to select input variable values </a:t>
            </a:r>
            <a:r>
              <a:rPr lang="en-US" sz="2000" dirty="0" smtClean="0">
                <a:latin typeface="Calibri"/>
                <a:cs typeface="Calibri"/>
              </a:rPr>
              <a:t>at their:</a:t>
            </a:r>
          </a:p>
          <a:p>
            <a:pPr marL="812800" marR="962660" lvl="2">
              <a:spcBef>
                <a:spcPts val="600"/>
              </a:spcBef>
            </a:pPr>
            <a:r>
              <a:rPr lang="en-US" sz="1600" dirty="0" smtClean="0">
                <a:latin typeface="Calibri"/>
                <a:cs typeface="Calibri"/>
              </a:rPr>
              <a:t>Minimum</a:t>
            </a:r>
          </a:p>
          <a:p>
            <a:pPr marL="812800" marR="962660" lvl="2">
              <a:spcBef>
                <a:spcPts val="600"/>
              </a:spcBef>
            </a:pPr>
            <a:r>
              <a:rPr lang="en-US" sz="1600" dirty="0" smtClean="0">
                <a:latin typeface="Calibri"/>
                <a:cs typeface="Calibri"/>
              </a:rPr>
              <a:t>Just above minimum</a:t>
            </a:r>
          </a:p>
          <a:p>
            <a:pPr marL="812800" marR="962660" lvl="2">
              <a:spcBef>
                <a:spcPts val="600"/>
              </a:spcBef>
            </a:pPr>
            <a:r>
              <a:rPr lang="en-US" sz="1600" dirty="0" smtClean="0">
                <a:latin typeface="Calibri"/>
                <a:cs typeface="Calibri"/>
              </a:rPr>
              <a:t>A nominal value</a:t>
            </a:r>
          </a:p>
          <a:p>
            <a:pPr marL="812800" marR="962660" lvl="2">
              <a:spcBef>
                <a:spcPts val="600"/>
              </a:spcBef>
            </a:pPr>
            <a:r>
              <a:rPr lang="en-US" sz="1600" dirty="0" smtClean="0">
                <a:latin typeface="Calibri"/>
                <a:cs typeface="Calibri"/>
              </a:rPr>
              <a:t>Just below maximum</a:t>
            </a:r>
          </a:p>
          <a:p>
            <a:pPr marL="812800" marR="962660" lvl="2">
              <a:spcBef>
                <a:spcPts val="600"/>
              </a:spcBef>
            </a:pPr>
            <a:r>
              <a:rPr lang="en-US" sz="1600" dirty="0" smtClean="0">
                <a:latin typeface="Calibri"/>
                <a:cs typeface="Calibri"/>
              </a:rPr>
              <a:t>Maximum</a:t>
            </a:r>
            <a:endParaRPr lang="en-US" sz="1600" dirty="0">
              <a:latin typeface="Calibri"/>
              <a:cs typeface="Calibri"/>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s://www.guru99.com/images/3-2016/032316_0620_Equivalen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914" y="4625840"/>
            <a:ext cx="4822588" cy="139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26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dirty="0"/>
              <a:t>Boundary Value Analysis(B.V.A.)</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7" name="object 2"/>
          <p:cNvPicPr/>
          <p:nvPr/>
        </p:nvPicPr>
        <p:blipFill>
          <a:blip r:embed="rId3" cstate="print"/>
          <a:stretch>
            <a:fillRect/>
          </a:stretch>
        </p:blipFill>
        <p:spPr>
          <a:xfrm>
            <a:off x="677334" y="1928222"/>
            <a:ext cx="8360664" cy="4318000"/>
          </a:xfrm>
          <a:prstGeom prst="rect">
            <a:avLst/>
          </a:prstGeom>
        </p:spPr>
      </p:pic>
    </p:spTree>
    <p:extLst>
      <p:ext uri="{BB962C8B-B14F-4D97-AF65-F5344CB8AC3E}">
        <p14:creationId xmlns:p14="http://schemas.microsoft.com/office/powerpoint/2010/main" val="418680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45" dirty="0"/>
              <a:t>Decision</a:t>
            </a:r>
            <a:r>
              <a:rPr lang="en-IN" spc="-145" dirty="0"/>
              <a:t> </a:t>
            </a:r>
            <a:r>
              <a:rPr lang="en-IN" spc="-120" dirty="0"/>
              <a:t>Table </a:t>
            </a:r>
            <a:r>
              <a:rPr lang="en-IN" spc="-60" dirty="0"/>
              <a:t>Example</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6" name="object 4"/>
          <p:cNvPicPr/>
          <p:nvPr/>
        </p:nvPicPr>
        <p:blipFill>
          <a:blip r:embed="rId3" cstate="print"/>
          <a:stretch>
            <a:fillRect/>
          </a:stretch>
        </p:blipFill>
        <p:spPr>
          <a:xfrm>
            <a:off x="685800" y="1839318"/>
            <a:ext cx="7606793" cy="4327244"/>
          </a:xfrm>
          <a:prstGeom prst="rect">
            <a:avLst/>
          </a:prstGeom>
        </p:spPr>
      </p:pic>
    </p:spTree>
    <p:extLst>
      <p:ext uri="{BB962C8B-B14F-4D97-AF65-F5344CB8AC3E}">
        <p14:creationId xmlns:p14="http://schemas.microsoft.com/office/powerpoint/2010/main" val="52212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45" dirty="0"/>
              <a:t>Decision</a:t>
            </a:r>
            <a:r>
              <a:rPr lang="en-IN" spc="-145" dirty="0"/>
              <a:t> </a:t>
            </a:r>
            <a:r>
              <a:rPr lang="en-IN" spc="-120" dirty="0"/>
              <a:t>Table </a:t>
            </a:r>
            <a:r>
              <a:rPr lang="en-IN" spc="-60" dirty="0"/>
              <a:t>Example</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5" name="object 2"/>
          <p:cNvPicPr/>
          <p:nvPr/>
        </p:nvPicPr>
        <p:blipFill>
          <a:blip r:embed="rId3" cstate="print"/>
          <a:stretch>
            <a:fillRect/>
          </a:stretch>
        </p:blipFill>
        <p:spPr>
          <a:xfrm>
            <a:off x="677334" y="1774078"/>
            <a:ext cx="8140700" cy="4560189"/>
          </a:xfrm>
          <a:prstGeom prst="rect">
            <a:avLst/>
          </a:prstGeom>
        </p:spPr>
      </p:pic>
    </p:spTree>
    <p:extLst>
      <p:ext uri="{BB962C8B-B14F-4D97-AF65-F5344CB8AC3E}">
        <p14:creationId xmlns:p14="http://schemas.microsoft.com/office/powerpoint/2010/main" val="99035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a:t>State</a:t>
            </a:r>
            <a:r>
              <a:rPr lang="en-IN" spc="-114" dirty="0"/>
              <a:t> </a:t>
            </a:r>
            <a:r>
              <a:rPr lang="en-IN" spc="-90" dirty="0"/>
              <a:t>Transaction</a:t>
            </a:r>
            <a:r>
              <a:rPr lang="en-IN" spc="-105"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77334" y="2160589"/>
            <a:ext cx="8596668" cy="4227148"/>
          </a:xfrm>
        </p:spPr>
        <p:txBody>
          <a:bodyPr>
            <a:normAutofit/>
          </a:bodyPr>
          <a:lstStyle/>
          <a:p>
            <a:pPr marL="12700">
              <a:lnSpc>
                <a:spcPct val="100000"/>
              </a:lnSpc>
              <a:spcBef>
                <a:spcPts val="405"/>
              </a:spcBef>
            </a:pPr>
            <a:r>
              <a:rPr lang="en-US" sz="2000" spc="-20" dirty="0">
                <a:solidFill>
                  <a:srgbClr val="404040"/>
                </a:solidFill>
                <a:latin typeface="Calibri"/>
                <a:cs typeface="Calibri"/>
              </a:rPr>
              <a:t>State</a:t>
            </a:r>
            <a:r>
              <a:rPr lang="en-US" sz="2000" spc="-40" dirty="0">
                <a:solidFill>
                  <a:srgbClr val="404040"/>
                </a:solidFill>
                <a:latin typeface="Calibri"/>
                <a:cs typeface="Calibri"/>
              </a:rPr>
              <a:t> </a:t>
            </a:r>
            <a:r>
              <a:rPr lang="en-US" sz="2000" spc="-20" dirty="0">
                <a:solidFill>
                  <a:srgbClr val="404040"/>
                </a:solidFill>
                <a:latin typeface="Calibri"/>
                <a:cs typeface="Calibri"/>
              </a:rPr>
              <a:t>Transition</a:t>
            </a:r>
            <a:r>
              <a:rPr lang="en-US" sz="2000" spc="-10" dirty="0">
                <a:solidFill>
                  <a:srgbClr val="404040"/>
                </a:solidFill>
                <a:latin typeface="Calibri"/>
                <a:cs typeface="Calibri"/>
              </a:rPr>
              <a:t> </a:t>
            </a:r>
            <a:r>
              <a:rPr lang="en-US" sz="2000" spc="-40" dirty="0">
                <a:solidFill>
                  <a:srgbClr val="404040"/>
                </a:solidFill>
                <a:latin typeface="Calibri"/>
                <a:cs typeface="Calibri"/>
              </a:rPr>
              <a:t>Testing</a:t>
            </a:r>
            <a:r>
              <a:rPr lang="en-US" sz="2000" spc="-5" dirty="0">
                <a:solidFill>
                  <a:srgbClr val="404040"/>
                </a:solidFill>
                <a:latin typeface="Calibri"/>
                <a:cs typeface="Calibri"/>
              </a:rPr>
              <a:t> uses </a:t>
            </a:r>
            <a:r>
              <a:rPr lang="en-US" sz="2000" dirty="0">
                <a:solidFill>
                  <a:srgbClr val="404040"/>
                </a:solidFill>
                <a:latin typeface="Calibri"/>
                <a:cs typeface="Calibri"/>
              </a:rPr>
              <a:t>the</a:t>
            </a:r>
            <a:r>
              <a:rPr lang="en-US" sz="2000" spc="-10" dirty="0">
                <a:solidFill>
                  <a:srgbClr val="404040"/>
                </a:solidFill>
                <a:latin typeface="Calibri"/>
                <a:cs typeface="Calibri"/>
              </a:rPr>
              <a:t> following</a:t>
            </a:r>
            <a:r>
              <a:rPr lang="en-US" sz="2000" spc="-5" dirty="0">
                <a:solidFill>
                  <a:srgbClr val="404040"/>
                </a:solidFill>
                <a:latin typeface="Calibri"/>
                <a:cs typeface="Calibri"/>
              </a:rPr>
              <a:t> </a:t>
            </a:r>
            <a:r>
              <a:rPr lang="en-US" sz="2000" spc="-10" dirty="0">
                <a:solidFill>
                  <a:srgbClr val="404040"/>
                </a:solidFill>
                <a:latin typeface="Calibri"/>
                <a:cs typeface="Calibri"/>
              </a:rPr>
              <a:t>terms</a:t>
            </a:r>
            <a:r>
              <a:rPr lang="en-US" sz="2000" spc="-10" dirty="0" smtClean="0">
                <a:solidFill>
                  <a:srgbClr val="404040"/>
                </a:solidFill>
                <a:latin typeface="Calibri"/>
                <a:cs typeface="Calibri"/>
              </a:rPr>
              <a:t>:</a:t>
            </a:r>
          </a:p>
          <a:p>
            <a:pPr marL="0" indent="0">
              <a:lnSpc>
                <a:spcPct val="100000"/>
              </a:lnSpc>
              <a:spcBef>
                <a:spcPts val="405"/>
              </a:spcBef>
              <a:buNone/>
            </a:pPr>
            <a:endParaRPr lang="en-US" sz="2000" dirty="0">
              <a:latin typeface="Calibri"/>
              <a:cs typeface="Calibri"/>
            </a:endParaRPr>
          </a:p>
          <a:p>
            <a:pPr marL="561340" marR="5080" indent="-247650">
              <a:lnSpc>
                <a:spcPts val="1939"/>
              </a:lnSpc>
              <a:spcBef>
                <a:spcPts val="475"/>
              </a:spcBef>
              <a:buClr>
                <a:srgbClr val="1CACE3"/>
              </a:buClr>
              <a:buFont typeface="Segoe UI Symbol"/>
              <a:buChar char="⚫"/>
              <a:tabLst>
                <a:tab pos="561975" algn="l"/>
              </a:tabLst>
            </a:pPr>
            <a:r>
              <a:rPr lang="en-US" sz="2000" b="1" spc="-10" dirty="0">
                <a:solidFill>
                  <a:srgbClr val="404040"/>
                </a:solidFill>
                <a:latin typeface="Calibri"/>
                <a:cs typeface="Calibri"/>
              </a:rPr>
              <a:t>State</a:t>
            </a:r>
            <a:r>
              <a:rPr lang="en-US" sz="2000" b="1" spc="-20" dirty="0">
                <a:solidFill>
                  <a:srgbClr val="404040"/>
                </a:solidFill>
                <a:latin typeface="Calibri"/>
                <a:cs typeface="Calibri"/>
              </a:rPr>
              <a:t> </a:t>
            </a:r>
            <a:r>
              <a:rPr lang="en-US" sz="2000" b="1" spc="-10" dirty="0">
                <a:solidFill>
                  <a:srgbClr val="404040"/>
                </a:solidFill>
                <a:latin typeface="Calibri"/>
                <a:cs typeface="Calibri"/>
              </a:rPr>
              <a:t>Diagram:</a:t>
            </a:r>
            <a:r>
              <a:rPr lang="en-US" sz="2000" b="1" spc="-1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spc="-10" dirty="0">
                <a:solidFill>
                  <a:srgbClr val="404040"/>
                </a:solidFill>
                <a:latin typeface="Calibri"/>
                <a:cs typeface="Calibri"/>
              </a:rPr>
              <a:t>diagram</a:t>
            </a:r>
            <a:r>
              <a:rPr lang="en-US" sz="2000" spc="10" dirty="0">
                <a:solidFill>
                  <a:srgbClr val="404040"/>
                </a:solidFill>
                <a:latin typeface="Calibri"/>
                <a:cs typeface="Calibri"/>
              </a:rPr>
              <a:t> </a:t>
            </a:r>
            <a:r>
              <a:rPr lang="en-US" sz="2000" spc="-5" dirty="0">
                <a:solidFill>
                  <a:srgbClr val="404040"/>
                </a:solidFill>
                <a:latin typeface="Calibri"/>
                <a:cs typeface="Calibri"/>
              </a:rPr>
              <a:t>that</a:t>
            </a:r>
            <a:r>
              <a:rPr lang="en-US" sz="2000" spc="5" dirty="0">
                <a:solidFill>
                  <a:srgbClr val="404040"/>
                </a:solidFill>
                <a:latin typeface="Calibri"/>
                <a:cs typeface="Calibri"/>
              </a:rPr>
              <a:t> </a:t>
            </a:r>
            <a:r>
              <a:rPr lang="en-US" sz="2000" spc="-5" dirty="0">
                <a:solidFill>
                  <a:srgbClr val="404040"/>
                </a:solidFill>
                <a:latin typeface="Calibri"/>
                <a:cs typeface="Calibri"/>
              </a:rPr>
              <a:t>depicts</a:t>
            </a:r>
            <a:r>
              <a:rPr lang="en-US" sz="2000" spc="15" dirty="0">
                <a:solidFill>
                  <a:srgbClr val="404040"/>
                </a:solidFill>
                <a:latin typeface="Calibri"/>
                <a:cs typeface="Calibri"/>
              </a:rPr>
              <a:t> </a:t>
            </a:r>
            <a:r>
              <a:rPr lang="en-US" sz="2000" dirty="0">
                <a:solidFill>
                  <a:srgbClr val="404040"/>
                </a:solidFill>
                <a:latin typeface="Calibri"/>
                <a:cs typeface="Calibri"/>
              </a:rPr>
              <a:t>the </a:t>
            </a:r>
            <a:r>
              <a:rPr lang="en-US" sz="2000" spc="-15" dirty="0">
                <a:solidFill>
                  <a:srgbClr val="404040"/>
                </a:solidFill>
                <a:latin typeface="Calibri"/>
                <a:cs typeface="Calibri"/>
              </a:rPr>
              <a:t>states</a:t>
            </a:r>
            <a:r>
              <a:rPr lang="en-US" sz="2000" spc="5" dirty="0">
                <a:solidFill>
                  <a:srgbClr val="404040"/>
                </a:solidFill>
                <a:latin typeface="Calibri"/>
                <a:cs typeface="Calibri"/>
              </a:rPr>
              <a:t> </a:t>
            </a:r>
            <a:r>
              <a:rPr lang="en-US" sz="2000" spc="-5" dirty="0">
                <a:solidFill>
                  <a:srgbClr val="404040"/>
                </a:solidFill>
                <a:latin typeface="Calibri"/>
                <a:cs typeface="Calibri"/>
              </a:rPr>
              <a:t>that</a:t>
            </a:r>
            <a:r>
              <a:rPr lang="en-US" sz="2000" spc="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spc="-10" dirty="0">
                <a:solidFill>
                  <a:srgbClr val="404040"/>
                </a:solidFill>
                <a:latin typeface="Calibri"/>
                <a:cs typeface="Calibri"/>
              </a:rPr>
              <a:t>component</a:t>
            </a:r>
            <a:r>
              <a:rPr lang="en-US" sz="2000" spc="5" dirty="0">
                <a:solidFill>
                  <a:srgbClr val="404040"/>
                </a:solidFill>
                <a:latin typeface="Calibri"/>
                <a:cs typeface="Calibri"/>
              </a:rPr>
              <a:t> </a:t>
            </a:r>
            <a:r>
              <a:rPr lang="en-US" sz="2000" spc="-5" dirty="0">
                <a:solidFill>
                  <a:srgbClr val="404040"/>
                </a:solidFill>
                <a:latin typeface="Calibri"/>
                <a:cs typeface="Calibri"/>
              </a:rPr>
              <a:t>or </a:t>
            </a:r>
            <a:r>
              <a:rPr lang="en-US" sz="2000" spc="-20" dirty="0">
                <a:solidFill>
                  <a:srgbClr val="404040"/>
                </a:solidFill>
                <a:latin typeface="Calibri"/>
                <a:cs typeface="Calibri"/>
              </a:rPr>
              <a:t>system</a:t>
            </a:r>
            <a:r>
              <a:rPr lang="en-US" sz="2000" spc="5" dirty="0">
                <a:solidFill>
                  <a:srgbClr val="404040"/>
                </a:solidFill>
                <a:latin typeface="Calibri"/>
                <a:cs typeface="Calibri"/>
              </a:rPr>
              <a:t> </a:t>
            </a:r>
            <a:r>
              <a:rPr lang="en-US" sz="2000" spc="-10" dirty="0">
                <a:solidFill>
                  <a:srgbClr val="404040"/>
                </a:solidFill>
                <a:latin typeface="Calibri"/>
                <a:cs typeface="Calibri"/>
              </a:rPr>
              <a:t>can </a:t>
            </a:r>
            <a:r>
              <a:rPr lang="en-US" sz="2000" spc="-395" dirty="0">
                <a:solidFill>
                  <a:srgbClr val="404040"/>
                </a:solidFill>
                <a:latin typeface="Calibri"/>
                <a:cs typeface="Calibri"/>
              </a:rPr>
              <a:t> </a:t>
            </a:r>
            <a:r>
              <a:rPr lang="en-US" sz="2000" dirty="0">
                <a:solidFill>
                  <a:srgbClr val="404040"/>
                </a:solidFill>
                <a:latin typeface="Calibri"/>
                <a:cs typeface="Calibri"/>
              </a:rPr>
              <a:t>assume,</a:t>
            </a:r>
            <a:r>
              <a:rPr lang="en-US" sz="2000" spc="-25" dirty="0">
                <a:solidFill>
                  <a:srgbClr val="404040"/>
                </a:solidFill>
                <a:latin typeface="Calibri"/>
                <a:cs typeface="Calibri"/>
              </a:rPr>
              <a:t> </a:t>
            </a:r>
            <a:r>
              <a:rPr lang="en-US" sz="2000" dirty="0">
                <a:solidFill>
                  <a:srgbClr val="404040"/>
                </a:solidFill>
                <a:latin typeface="Calibri"/>
                <a:cs typeface="Calibri"/>
              </a:rPr>
              <a:t>and</a:t>
            </a:r>
            <a:r>
              <a:rPr lang="en-US" sz="2000" spc="15" dirty="0">
                <a:solidFill>
                  <a:srgbClr val="404040"/>
                </a:solidFill>
                <a:latin typeface="Calibri"/>
                <a:cs typeface="Calibri"/>
              </a:rPr>
              <a:t> </a:t>
            </a:r>
            <a:r>
              <a:rPr lang="en-US" sz="2000" spc="-10" dirty="0">
                <a:solidFill>
                  <a:srgbClr val="404040"/>
                </a:solidFill>
                <a:latin typeface="Calibri"/>
                <a:cs typeface="Calibri"/>
              </a:rPr>
              <a:t>shows</a:t>
            </a:r>
            <a:r>
              <a:rPr lang="en-US" sz="2000" dirty="0">
                <a:solidFill>
                  <a:srgbClr val="404040"/>
                </a:solidFill>
                <a:latin typeface="Calibri"/>
                <a:cs typeface="Calibri"/>
              </a:rPr>
              <a:t> the </a:t>
            </a:r>
            <a:r>
              <a:rPr lang="en-US" sz="2000" spc="-5" dirty="0">
                <a:solidFill>
                  <a:srgbClr val="404040"/>
                </a:solidFill>
                <a:latin typeface="Calibri"/>
                <a:cs typeface="Calibri"/>
              </a:rPr>
              <a:t>events</a:t>
            </a:r>
            <a:r>
              <a:rPr lang="en-US" sz="2000" spc="-10" dirty="0">
                <a:solidFill>
                  <a:srgbClr val="404040"/>
                </a:solidFill>
                <a:latin typeface="Calibri"/>
                <a:cs typeface="Calibri"/>
              </a:rPr>
              <a:t> </a:t>
            </a:r>
            <a:r>
              <a:rPr lang="en-US" sz="2000" spc="-5" dirty="0">
                <a:solidFill>
                  <a:srgbClr val="404040"/>
                </a:solidFill>
                <a:latin typeface="Calibri"/>
                <a:cs typeface="Calibri"/>
              </a:rPr>
              <a:t>or</a:t>
            </a:r>
            <a:r>
              <a:rPr lang="en-US" sz="2000" spc="10" dirty="0">
                <a:solidFill>
                  <a:srgbClr val="404040"/>
                </a:solidFill>
                <a:latin typeface="Calibri"/>
                <a:cs typeface="Calibri"/>
              </a:rPr>
              <a:t> </a:t>
            </a:r>
            <a:r>
              <a:rPr lang="en-US" sz="2000" spc="-10" dirty="0">
                <a:solidFill>
                  <a:srgbClr val="404040"/>
                </a:solidFill>
                <a:latin typeface="Calibri"/>
                <a:cs typeface="Calibri"/>
              </a:rPr>
              <a:t>circumstances</a:t>
            </a:r>
            <a:r>
              <a:rPr lang="en-US" sz="2000" spc="15" dirty="0">
                <a:solidFill>
                  <a:srgbClr val="404040"/>
                </a:solidFill>
                <a:latin typeface="Calibri"/>
                <a:cs typeface="Calibri"/>
              </a:rPr>
              <a:t> </a:t>
            </a:r>
            <a:r>
              <a:rPr lang="en-US" sz="2000" spc="-5" dirty="0">
                <a:solidFill>
                  <a:srgbClr val="404040"/>
                </a:solidFill>
                <a:latin typeface="Calibri"/>
                <a:cs typeface="Calibri"/>
              </a:rPr>
              <a:t>that</a:t>
            </a:r>
            <a:r>
              <a:rPr lang="en-US" sz="2000" dirty="0">
                <a:solidFill>
                  <a:srgbClr val="404040"/>
                </a:solidFill>
                <a:latin typeface="Calibri"/>
                <a:cs typeface="Calibri"/>
              </a:rPr>
              <a:t> </a:t>
            </a:r>
            <a:r>
              <a:rPr lang="en-US" sz="2000" spc="-5" dirty="0">
                <a:solidFill>
                  <a:srgbClr val="404040"/>
                </a:solidFill>
                <a:latin typeface="Calibri"/>
                <a:cs typeface="Calibri"/>
              </a:rPr>
              <a:t>cause</a:t>
            </a:r>
            <a:r>
              <a:rPr lang="en-US" sz="2000" dirty="0">
                <a:solidFill>
                  <a:srgbClr val="404040"/>
                </a:solidFill>
                <a:latin typeface="Calibri"/>
                <a:cs typeface="Calibri"/>
              </a:rPr>
              <a:t> </a:t>
            </a:r>
            <a:r>
              <a:rPr lang="en-US" sz="2000" spc="-10" dirty="0">
                <a:solidFill>
                  <a:srgbClr val="404040"/>
                </a:solidFill>
                <a:latin typeface="Calibri"/>
                <a:cs typeface="Calibri"/>
              </a:rPr>
              <a:t>and/or</a:t>
            </a:r>
            <a:r>
              <a:rPr lang="en-US" sz="2000" spc="15" dirty="0">
                <a:solidFill>
                  <a:srgbClr val="404040"/>
                </a:solidFill>
                <a:latin typeface="Calibri"/>
                <a:cs typeface="Calibri"/>
              </a:rPr>
              <a:t> </a:t>
            </a:r>
            <a:r>
              <a:rPr lang="en-US" sz="2000" spc="-10" dirty="0">
                <a:solidFill>
                  <a:srgbClr val="404040"/>
                </a:solidFill>
                <a:latin typeface="Calibri"/>
                <a:cs typeface="Calibri"/>
              </a:rPr>
              <a:t>result</a:t>
            </a:r>
            <a:r>
              <a:rPr lang="en-US" sz="2000" spc="-5" dirty="0">
                <a:solidFill>
                  <a:srgbClr val="404040"/>
                </a:solidFill>
                <a:latin typeface="Calibri"/>
                <a:cs typeface="Calibri"/>
              </a:rPr>
              <a:t> </a:t>
            </a:r>
            <a:r>
              <a:rPr lang="en-US" sz="2000" spc="-10" dirty="0">
                <a:solidFill>
                  <a:srgbClr val="404040"/>
                </a:solidFill>
                <a:latin typeface="Calibri"/>
                <a:cs typeface="Calibri"/>
              </a:rPr>
              <a:t>from</a:t>
            </a:r>
            <a:r>
              <a:rPr lang="en-US" sz="2000" spc="-5" dirty="0">
                <a:solidFill>
                  <a:srgbClr val="404040"/>
                </a:solidFill>
                <a:latin typeface="Calibri"/>
                <a:cs typeface="Calibri"/>
              </a:rPr>
              <a:t> </a:t>
            </a:r>
            <a:r>
              <a:rPr lang="en-US" sz="2000" dirty="0">
                <a:solidFill>
                  <a:srgbClr val="404040"/>
                </a:solidFill>
                <a:latin typeface="Calibri"/>
                <a:cs typeface="Calibri"/>
              </a:rPr>
              <a:t>a </a:t>
            </a:r>
            <a:r>
              <a:rPr lang="en-US" sz="2000" spc="5" dirty="0">
                <a:solidFill>
                  <a:srgbClr val="404040"/>
                </a:solidFill>
                <a:latin typeface="Calibri"/>
                <a:cs typeface="Calibri"/>
              </a:rPr>
              <a:t> </a:t>
            </a:r>
            <a:r>
              <a:rPr lang="en-US" sz="2000" spc="-5" dirty="0">
                <a:solidFill>
                  <a:srgbClr val="404040"/>
                </a:solidFill>
                <a:latin typeface="Calibri"/>
                <a:cs typeface="Calibri"/>
              </a:rPr>
              <a:t>change </a:t>
            </a:r>
            <a:r>
              <a:rPr lang="en-US" sz="2000" spc="-10" dirty="0">
                <a:solidFill>
                  <a:srgbClr val="404040"/>
                </a:solidFill>
                <a:latin typeface="Calibri"/>
                <a:cs typeface="Calibri"/>
              </a:rPr>
              <a:t>from</a:t>
            </a:r>
            <a:r>
              <a:rPr lang="en-US" sz="2000" spc="-5" dirty="0">
                <a:solidFill>
                  <a:srgbClr val="404040"/>
                </a:solidFill>
                <a:latin typeface="Calibri"/>
                <a:cs typeface="Calibri"/>
              </a:rPr>
              <a:t> one</a:t>
            </a:r>
            <a:r>
              <a:rPr lang="en-US" sz="2000" spc="5" dirty="0">
                <a:solidFill>
                  <a:srgbClr val="404040"/>
                </a:solidFill>
                <a:latin typeface="Calibri"/>
                <a:cs typeface="Calibri"/>
              </a:rPr>
              <a:t> </a:t>
            </a:r>
            <a:r>
              <a:rPr lang="en-US" sz="2000" spc="-20" dirty="0">
                <a:solidFill>
                  <a:srgbClr val="404040"/>
                </a:solidFill>
                <a:latin typeface="Calibri"/>
                <a:cs typeface="Calibri"/>
              </a:rPr>
              <a:t>state</a:t>
            </a:r>
            <a:r>
              <a:rPr lang="en-US" sz="2000" dirty="0">
                <a:solidFill>
                  <a:srgbClr val="404040"/>
                </a:solidFill>
                <a:latin typeface="Calibri"/>
                <a:cs typeface="Calibri"/>
              </a:rPr>
              <a:t> </a:t>
            </a:r>
            <a:r>
              <a:rPr lang="en-US" sz="2000" spc="-10" dirty="0">
                <a:solidFill>
                  <a:srgbClr val="404040"/>
                </a:solidFill>
                <a:latin typeface="Calibri"/>
                <a:cs typeface="Calibri"/>
              </a:rPr>
              <a:t>to</a:t>
            </a:r>
            <a:r>
              <a:rPr lang="en-US" sz="2000" spc="-5" dirty="0">
                <a:solidFill>
                  <a:srgbClr val="404040"/>
                </a:solidFill>
                <a:latin typeface="Calibri"/>
                <a:cs typeface="Calibri"/>
              </a:rPr>
              <a:t> </a:t>
            </a:r>
            <a:r>
              <a:rPr lang="en-US" sz="2000" spc="-30" dirty="0">
                <a:solidFill>
                  <a:srgbClr val="404040"/>
                </a:solidFill>
                <a:latin typeface="Calibri"/>
                <a:cs typeface="Calibri"/>
              </a:rPr>
              <a:t>another.</a:t>
            </a:r>
            <a:r>
              <a:rPr lang="en-US" sz="2000" spc="10" dirty="0">
                <a:solidFill>
                  <a:srgbClr val="404040"/>
                </a:solidFill>
                <a:latin typeface="Calibri"/>
                <a:cs typeface="Calibri"/>
              </a:rPr>
              <a:t> </a:t>
            </a:r>
            <a:r>
              <a:rPr lang="en-US" sz="2000" dirty="0">
                <a:solidFill>
                  <a:srgbClr val="404040"/>
                </a:solidFill>
                <a:latin typeface="Calibri"/>
                <a:cs typeface="Calibri"/>
              </a:rPr>
              <a:t>[IEEE</a:t>
            </a:r>
            <a:r>
              <a:rPr lang="en-US" sz="2000" spc="-20" dirty="0">
                <a:solidFill>
                  <a:srgbClr val="404040"/>
                </a:solidFill>
                <a:latin typeface="Calibri"/>
                <a:cs typeface="Calibri"/>
              </a:rPr>
              <a:t> </a:t>
            </a:r>
            <a:r>
              <a:rPr lang="en-US" sz="2000" dirty="0">
                <a:solidFill>
                  <a:srgbClr val="404040"/>
                </a:solidFill>
                <a:latin typeface="Calibri"/>
                <a:cs typeface="Calibri"/>
              </a:rPr>
              <a:t>610]</a:t>
            </a:r>
            <a:endParaRPr lang="en-US" sz="2000" dirty="0">
              <a:latin typeface="Calibri"/>
              <a:cs typeface="Calibri"/>
            </a:endParaRPr>
          </a:p>
          <a:p>
            <a:pPr marL="561340" marR="9525" indent="-247650">
              <a:lnSpc>
                <a:spcPts val="1939"/>
              </a:lnSpc>
              <a:spcBef>
                <a:spcPts val="204"/>
              </a:spcBef>
              <a:buClr>
                <a:srgbClr val="1CACE3"/>
              </a:buClr>
              <a:buFont typeface="Segoe UI Symbol"/>
              <a:buChar char="⚫"/>
              <a:tabLst>
                <a:tab pos="561975" algn="l"/>
              </a:tabLst>
            </a:pPr>
            <a:r>
              <a:rPr lang="en-US" sz="2000" b="1" spc="-15" dirty="0">
                <a:solidFill>
                  <a:srgbClr val="404040"/>
                </a:solidFill>
                <a:latin typeface="Calibri"/>
                <a:cs typeface="Calibri"/>
              </a:rPr>
              <a:t>State </a:t>
            </a:r>
            <a:r>
              <a:rPr lang="en-US" sz="2000" b="1" spc="-25" dirty="0">
                <a:solidFill>
                  <a:srgbClr val="404040"/>
                </a:solidFill>
                <a:latin typeface="Calibri"/>
                <a:cs typeface="Calibri"/>
              </a:rPr>
              <a:t>Table:</a:t>
            </a:r>
            <a:r>
              <a:rPr lang="en-US" sz="2000" b="1" spc="-20"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spc="-5" dirty="0">
                <a:solidFill>
                  <a:srgbClr val="404040"/>
                </a:solidFill>
                <a:latin typeface="Calibri"/>
                <a:cs typeface="Calibri"/>
              </a:rPr>
              <a:t>grid</a:t>
            </a:r>
            <a:r>
              <a:rPr lang="en-US" sz="2000" spc="20" dirty="0">
                <a:solidFill>
                  <a:srgbClr val="404040"/>
                </a:solidFill>
                <a:latin typeface="Calibri"/>
                <a:cs typeface="Calibri"/>
              </a:rPr>
              <a:t> </a:t>
            </a:r>
            <a:r>
              <a:rPr lang="en-US" sz="2000" spc="-5" dirty="0">
                <a:solidFill>
                  <a:srgbClr val="404040"/>
                </a:solidFill>
                <a:latin typeface="Calibri"/>
                <a:cs typeface="Calibri"/>
              </a:rPr>
              <a:t>showing</a:t>
            </a:r>
            <a:r>
              <a:rPr lang="en-US" sz="2000" spc="20" dirty="0">
                <a:solidFill>
                  <a:srgbClr val="404040"/>
                </a:solidFill>
                <a:latin typeface="Calibri"/>
                <a:cs typeface="Calibri"/>
              </a:rPr>
              <a:t> </a:t>
            </a:r>
            <a:r>
              <a:rPr lang="en-US" sz="2000" dirty="0">
                <a:solidFill>
                  <a:srgbClr val="404040"/>
                </a:solidFill>
                <a:latin typeface="Calibri"/>
                <a:cs typeface="Calibri"/>
              </a:rPr>
              <a:t>the</a:t>
            </a:r>
            <a:r>
              <a:rPr lang="en-US" sz="2000" spc="10" dirty="0">
                <a:solidFill>
                  <a:srgbClr val="404040"/>
                </a:solidFill>
                <a:latin typeface="Calibri"/>
                <a:cs typeface="Calibri"/>
              </a:rPr>
              <a:t> </a:t>
            </a:r>
            <a:r>
              <a:rPr lang="en-US" sz="2000" spc="-10" dirty="0">
                <a:solidFill>
                  <a:srgbClr val="404040"/>
                </a:solidFill>
                <a:latin typeface="Calibri"/>
                <a:cs typeface="Calibri"/>
              </a:rPr>
              <a:t>resulting</a:t>
            </a:r>
            <a:r>
              <a:rPr lang="en-US" sz="2000" spc="25" dirty="0">
                <a:solidFill>
                  <a:srgbClr val="404040"/>
                </a:solidFill>
                <a:latin typeface="Calibri"/>
                <a:cs typeface="Calibri"/>
              </a:rPr>
              <a:t> </a:t>
            </a:r>
            <a:r>
              <a:rPr lang="en-US" sz="2000" spc="-10" dirty="0">
                <a:solidFill>
                  <a:srgbClr val="404040"/>
                </a:solidFill>
                <a:latin typeface="Calibri"/>
                <a:cs typeface="Calibri"/>
              </a:rPr>
              <a:t>transitions</a:t>
            </a:r>
            <a:r>
              <a:rPr lang="en-US" sz="2000" spc="5" dirty="0">
                <a:solidFill>
                  <a:srgbClr val="404040"/>
                </a:solidFill>
                <a:latin typeface="Calibri"/>
                <a:cs typeface="Calibri"/>
              </a:rPr>
              <a:t> </a:t>
            </a:r>
            <a:r>
              <a:rPr lang="en-US" sz="2000" spc="-15" dirty="0">
                <a:solidFill>
                  <a:srgbClr val="404040"/>
                </a:solidFill>
                <a:latin typeface="Calibri"/>
                <a:cs typeface="Calibri"/>
              </a:rPr>
              <a:t>for</a:t>
            </a:r>
            <a:r>
              <a:rPr lang="en-US" sz="2000" spc="15" dirty="0">
                <a:solidFill>
                  <a:srgbClr val="404040"/>
                </a:solidFill>
                <a:latin typeface="Calibri"/>
                <a:cs typeface="Calibri"/>
              </a:rPr>
              <a:t> </a:t>
            </a:r>
            <a:r>
              <a:rPr lang="en-US" sz="2000" spc="-5" dirty="0">
                <a:solidFill>
                  <a:srgbClr val="404040"/>
                </a:solidFill>
                <a:latin typeface="Calibri"/>
                <a:cs typeface="Calibri"/>
              </a:rPr>
              <a:t>each</a:t>
            </a:r>
            <a:r>
              <a:rPr lang="en-US" sz="2000" spc="5" dirty="0">
                <a:solidFill>
                  <a:srgbClr val="404040"/>
                </a:solidFill>
                <a:latin typeface="Calibri"/>
                <a:cs typeface="Calibri"/>
              </a:rPr>
              <a:t> </a:t>
            </a:r>
            <a:r>
              <a:rPr lang="en-US" sz="2000" spc="-20" dirty="0">
                <a:solidFill>
                  <a:srgbClr val="404040"/>
                </a:solidFill>
                <a:latin typeface="Calibri"/>
                <a:cs typeface="Calibri"/>
              </a:rPr>
              <a:t>state</a:t>
            </a:r>
            <a:r>
              <a:rPr lang="en-US" sz="2000" spc="20" dirty="0">
                <a:solidFill>
                  <a:srgbClr val="404040"/>
                </a:solidFill>
                <a:latin typeface="Calibri"/>
                <a:cs typeface="Calibri"/>
              </a:rPr>
              <a:t> </a:t>
            </a:r>
            <a:r>
              <a:rPr lang="en-US" sz="2000" spc="-10" dirty="0">
                <a:solidFill>
                  <a:srgbClr val="404040"/>
                </a:solidFill>
                <a:latin typeface="Calibri"/>
                <a:cs typeface="Calibri"/>
              </a:rPr>
              <a:t>combined</a:t>
            </a:r>
            <a:r>
              <a:rPr lang="en-US" sz="2000" spc="25" dirty="0">
                <a:solidFill>
                  <a:srgbClr val="404040"/>
                </a:solidFill>
                <a:latin typeface="Calibri"/>
                <a:cs typeface="Calibri"/>
              </a:rPr>
              <a:t> </a:t>
            </a:r>
            <a:r>
              <a:rPr lang="en-US" sz="2000" spc="-5" dirty="0">
                <a:solidFill>
                  <a:srgbClr val="404040"/>
                </a:solidFill>
                <a:latin typeface="Calibri"/>
                <a:cs typeface="Calibri"/>
              </a:rPr>
              <a:t>with </a:t>
            </a:r>
            <a:r>
              <a:rPr lang="en-US" sz="2000" spc="-395" dirty="0">
                <a:solidFill>
                  <a:srgbClr val="404040"/>
                </a:solidFill>
                <a:latin typeface="Calibri"/>
                <a:cs typeface="Calibri"/>
              </a:rPr>
              <a:t> </a:t>
            </a:r>
            <a:r>
              <a:rPr lang="en-US" sz="2000" spc="-5" dirty="0">
                <a:solidFill>
                  <a:srgbClr val="404040"/>
                </a:solidFill>
                <a:latin typeface="Calibri"/>
                <a:cs typeface="Calibri"/>
              </a:rPr>
              <a:t>each</a:t>
            </a:r>
            <a:r>
              <a:rPr lang="en-US" sz="2000" spc="-10" dirty="0">
                <a:solidFill>
                  <a:srgbClr val="404040"/>
                </a:solidFill>
                <a:latin typeface="Calibri"/>
                <a:cs typeface="Calibri"/>
              </a:rPr>
              <a:t> </a:t>
            </a:r>
            <a:r>
              <a:rPr lang="en-US" sz="2000" spc="-5" dirty="0">
                <a:solidFill>
                  <a:srgbClr val="404040"/>
                </a:solidFill>
                <a:latin typeface="Calibri"/>
                <a:cs typeface="Calibri"/>
              </a:rPr>
              <a:t>possible event,</a:t>
            </a:r>
            <a:r>
              <a:rPr lang="en-US" sz="2000" spc="-10" dirty="0">
                <a:solidFill>
                  <a:srgbClr val="404040"/>
                </a:solidFill>
                <a:latin typeface="Calibri"/>
                <a:cs typeface="Calibri"/>
              </a:rPr>
              <a:t> </a:t>
            </a:r>
            <a:r>
              <a:rPr lang="en-US" sz="2000" spc="-5" dirty="0">
                <a:solidFill>
                  <a:srgbClr val="404040"/>
                </a:solidFill>
                <a:latin typeface="Calibri"/>
                <a:cs typeface="Calibri"/>
              </a:rPr>
              <a:t>showing</a:t>
            </a:r>
            <a:r>
              <a:rPr lang="en-US" sz="2000" spc="25" dirty="0">
                <a:solidFill>
                  <a:srgbClr val="404040"/>
                </a:solidFill>
                <a:latin typeface="Calibri"/>
                <a:cs typeface="Calibri"/>
              </a:rPr>
              <a:t> </a:t>
            </a:r>
            <a:r>
              <a:rPr lang="en-US" sz="2000" spc="-5" dirty="0">
                <a:solidFill>
                  <a:srgbClr val="404040"/>
                </a:solidFill>
                <a:latin typeface="Calibri"/>
                <a:cs typeface="Calibri"/>
              </a:rPr>
              <a:t>both</a:t>
            </a:r>
            <a:r>
              <a:rPr lang="en-US" sz="2000" spc="-10" dirty="0">
                <a:solidFill>
                  <a:srgbClr val="404040"/>
                </a:solidFill>
                <a:latin typeface="Calibri"/>
                <a:cs typeface="Calibri"/>
              </a:rPr>
              <a:t> valid</a:t>
            </a:r>
            <a:r>
              <a:rPr lang="en-US" sz="2000" spc="10" dirty="0">
                <a:solidFill>
                  <a:srgbClr val="404040"/>
                </a:solidFill>
                <a:latin typeface="Calibri"/>
                <a:cs typeface="Calibri"/>
              </a:rPr>
              <a:t> </a:t>
            </a:r>
            <a:r>
              <a:rPr lang="en-US" sz="2000" dirty="0">
                <a:solidFill>
                  <a:srgbClr val="404040"/>
                </a:solidFill>
                <a:latin typeface="Calibri"/>
                <a:cs typeface="Calibri"/>
              </a:rPr>
              <a:t>and</a:t>
            </a:r>
            <a:r>
              <a:rPr lang="en-US" sz="2000" spc="15" dirty="0">
                <a:solidFill>
                  <a:srgbClr val="404040"/>
                </a:solidFill>
                <a:latin typeface="Calibri"/>
                <a:cs typeface="Calibri"/>
              </a:rPr>
              <a:t> </a:t>
            </a:r>
            <a:r>
              <a:rPr lang="en-US" sz="2000" spc="-10" dirty="0">
                <a:solidFill>
                  <a:srgbClr val="404040"/>
                </a:solidFill>
                <a:latin typeface="Calibri"/>
                <a:cs typeface="Calibri"/>
              </a:rPr>
              <a:t>invalid</a:t>
            </a:r>
            <a:r>
              <a:rPr lang="en-US" sz="2000" spc="-5" dirty="0">
                <a:solidFill>
                  <a:srgbClr val="404040"/>
                </a:solidFill>
                <a:latin typeface="Calibri"/>
                <a:cs typeface="Calibri"/>
              </a:rPr>
              <a:t> transitions.</a:t>
            </a:r>
            <a:endParaRPr lang="en-US" sz="2000" dirty="0">
              <a:latin typeface="Calibri"/>
              <a:cs typeface="Calibri"/>
            </a:endParaRPr>
          </a:p>
          <a:p>
            <a:pPr marL="561340" indent="-247650">
              <a:lnSpc>
                <a:spcPts val="2120"/>
              </a:lnSpc>
              <a:buClr>
                <a:srgbClr val="1CACE3"/>
              </a:buClr>
              <a:buFont typeface="Segoe UI Symbol"/>
              <a:buChar char="⚫"/>
              <a:tabLst>
                <a:tab pos="561975" algn="l"/>
              </a:tabLst>
            </a:pPr>
            <a:r>
              <a:rPr lang="en-US" sz="2000" b="1" spc="-15" dirty="0">
                <a:solidFill>
                  <a:srgbClr val="404040"/>
                </a:solidFill>
                <a:latin typeface="Calibri"/>
                <a:cs typeface="Calibri"/>
              </a:rPr>
              <a:t>State</a:t>
            </a:r>
            <a:r>
              <a:rPr lang="en-US" sz="2000" b="1" spc="-20" dirty="0">
                <a:solidFill>
                  <a:srgbClr val="404040"/>
                </a:solidFill>
                <a:latin typeface="Calibri"/>
                <a:cs typeface="Calibri"/>
              </a:rPr>
              <a:t> </a:t>
            </a:r>
            <a:r>
              <a:rPr lang="en-US" sz="2000" b="1" spc="-15" dirty="0">
                <a:solidFill>
                  <a:srgbClr val="404040"/>
                </a:solidFill>
                <a:latin typeface="Calibri"/>
                <a:cs typeface="Calibri"/>
              </a:rPr>
              <a:t>Transition:</a:t>
            </a:r>
            <a:r>
              <a:rPr lang="en-US" sz="2000" b="1" spc="-3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spc="-10" dirty="0">
                <a:solidFill>
                  <a:srgbClr val="404040"/>
                </a:solidFill>
                <a:latin typeface="Calibri"/>
                <a:cs typeface="Calibri"/>
              </a:rPr>
              <a:t>transition</a:t>
            </a:r>
            <a:r>
              <a:rPr lang="en-US" sz="2000" dirty="0">
                <a:solidFill>
                  <a:srgbClr val="404040"/>
                </a:solidFill>
                <a:latin typeface="Calibri"/>
                <a:cs typeface="Calibri"/>
              </a:rPr>
              <a:t> </a:t>
            </a:r>
            <a:r>
              <a:rPr lang="en-US" sz="2000" spc="-5" dirty="0">
                <a:solidFill>
                  <a:srgbClr val="404040"/>
                </a:solidFill>
                <a:latin typeface="Calibri"/>
                <a:cs typeface="Calibri"/>
              </a:rPr>
              <a:t>between</a:t>
            </a:r>
            <a:r>
              <a:rPr lang="en-US" sz="2000" spc="15" dirty="0">
                <a:solidFill>
                  <a:srgbClr val="404040"/>
                </a:solidFill>
                <a:latin typeface="Calibri"/>
                <a:cs typeface="Calibri"/>
              </a:rPr>
              <a:t> </a:t>
            </a:r>
            <a:r>
              <a:rPr lang="en-US" sz="2000" spc="-10" dirty="0">
                <a:solidFill>
                  <a:srgbClr val="404040"/>
                </a:solidFill>
                <a:latin typeface="Calibri"/>
                <a:cs typeface="Calibri"/>
              </a:rPr>
              <a:t>two</a:t>
            </a:r>
            <a:r>
              <a:rPr lang="en-US" sz="2000" spc="10" dirty="0">
                <a:solidFill>
                  <a:srgbClr val="404040"/>
                </a:solidFill>
                <a:latin typeface="Calibri"/>
                <a:cs typeface="Calibri"/>
              </a:rPr>
              <a:t> </a:t>
            </a:r>
            <a:r>
              <a:rPr lang="en-US" sz="2000" spc="-20" dirty="0">
                <a:solidFill>
                  <a:srgbClr val="404040"/>
                </a:solidFill>
                <a:latin typeface="Calibri"/>
                <a:cs typeface="Calibri"/>
              </a:rPr>
              <a:t>states</a:t>
            </a:r>
            <a:r>
              <a:rPr lang="en-US" sz="2000" dirty="0">
                <a:solidFill>
                  <a:srgbClr val="404040"/>
                </a:solidFill>
                <a:latin typeface="Calibri"/>
                <a:cs typeface="Calibri"/>
              </a:rPr>
              <a:t> </a:t>
            </a:r>
            <a:r>
              <a:rPr lang="en-US" sz="2000" spc="-5" dirty="0">
                <a:solidFill>
                  <a:srgbClr val="404040"/>
                </a:solidFill>
                <a:latin typeface="Calibri"/>
                <a:cs typeface="Calibri"/>
              </a:rPr>
              <a:t>of</a:t>
            </a:r>
            <a:r>
              <a:rPr lang="en-US" sz="2000" spc="1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component</a:t>
            </a:r>
            <a:r>
              <a:rPr lang="en-US" sz="2000" spc="10" dirty="0">
                <a:solidFill>
                  <a:srgbClr val="404040"/>
                </a:solidFill>
                <a:latin typeface="Calibri"/>
                <a:cs typeface="Calibri"/>
              </a:rPr>
              <a:t> </a:t>
            </a:r>
            <a:r>
              <a:rPr lang="en-US" sz="2000" spc="-5" dirty="0">
                <a:solidFill>
                  <a:srgbClr val="404040"/>
                </a:solidFill>
                <a:latin typeface="Calibri"/>
                <a:cs typeface="Calibri"/>
              </a:rPr>
              <a:t>or</a:t>
            </a:r>
            <a:r>
              <a:rPr lang="en-US" sz="2000" dirty="0">
                <a:solidFill>
                  <a:srgbClr val="404040"/>
                </a:solidFill>
                <a:latin typeface="Calibri"/>
                <a:cs typeface="Calibri"/>
              </a:rPr>
              <a:t> </a:t>
            </a:r>
            <a:r>
              <a:rPr lang="en-US" sz="2000" spc="-15" dirty="0">
                <a:solidFill>
                  <a:srgbClr val="404040"/>
                </a:solidFill>
                <a:latin typeface="Calibri"/>
                <a:cs typeface="Calibri"/>
              </a:rPr>
              <a:t>system.</a:t>
            </a:r>
            <a:endParaRPr lang="en-US" sz="2000" dirty="0">
              <a:latin typeface="Calibri"/>
              <a:cs typeface="Calibri"/>
            </a:endParaRPr>
          </a:p>
          <a:p>
            <a:pPr marL="561340" marR="11430" indent="-247650">
              <a:lnSpc>
                <a:spcPts val="1939"/>
              </a:lnSpc>
              <a:spcBef>
                <a:spcPts val="245"/>
              </a:spcBef>
              <a:buClr>
                <a:srgbClr val="1CACE3"/>
              </a:buClr>
              <a:buFont typeface="Segoe UI Symbol"/>
              <a:buChar char="⚫"/>
              <a:tabLst>
                <a:tab pos="561975" algn="l"/>
              </a:tabLst>
            </a:pPr>
            <a:r>
              <a:rPr lang="en-US" sz="2000" b="1" spc="-10" dirty="0">
                <a:solidFill>
                  <a:srgbClr val="404040"/>
                </a:solidFill>
                <a:latin typeface="Calibri"/>
                <a:cs typeface="Calibri"/>
              </a:rPr>
              <a:t>State</a:t>
            </a:r>
            <a:r>
              <a:rPr lang="en-US" sz="2000" b="1" spc="-20" dirty="0">
                <a:solidFill>
                  <a:srgbClr val="404040"/>
                </a:solidFill>
                <a:latin typeface="Calibri"/>
                <a:cs typeface="Calibri"/>
              </a:rPr>
              <a:t> </a:t>
            </a:r>
            <a:r>
              <a:rPr lang="en-US" sz="2000" b="1" spc="-15" dirty="0">
                <a:solidFill>
                  <a:srgbClr val="404040"/>
                </a:solidFill>
                <a:latin typeface="Calibri"/>
                <a:cs typeface="Calibri"/>
              </a:rPr>
              <a:t>Transition</a:t>
            </a:r>
            <a:r>
              <a:rPr lang="en-US" sz="2000" b="1" spc="-40" dirty="0">
                <a:solidFill>
                  <a:srgbClr val="404040"/>
                </a:solidFill>
                <a:latin typeface="Calibri"/>
                <a:cs typeface="Calibri"/>
              </a:rPr>
              <a:t> </a:t>
            </a:r>
            <a:r>
              <a:rPr lang="en-US" sz="2000" b="1" spc="-25" dirty="0">
                <a:solidFill>
                  <a:srgbClr val="404040"/>
                </a:solidFill>
                <a:latin typeface="Calibri"/>
                <a:cs typeface="Calibri"/>
              </a:rPr>
              <a:t>Testing:</a:t>
            </a:r>
            <a:r>
              <a:rPr lang="en-US" sz="2000" b="1" spc="-30" dirty="0">
                <a:solidFill>
                  <a:srgbClr val="404040"/>
                </a:solidFill>
                <a:latin typeface="Calibri"/>
                <a:cs typeface="Calibri"/>
              </a:rPr>
              <a:t> </a:t>
            </a:r>
            <a:r>
              <a:rPr lang="en-US" sz="2000" dirty="0">
                <a:solidFill>
                  <a:srgbClr val="404040"/>
                </a:solidFill>
                <a:latin typeface="Calibri"/>
                <a:cs typeface="Calibri"/>
              </a:rPr>
              <a:t>A </a:t>
            </a:r>
            <a:r>
              <a:rPr lang="en-US" sz="2000" spc="-5" dirty="0">
                <a:solidFill>
                  <a:srgbClr val="404040"/>
                </a:solidFill>
                <a:latin typeface="Calibri"/>
                <a:cs typeface="Calibri"/>
              </a:rPr>
              <a:t>black</a:t>
            </a:r>
            <a:r>
              <a:rPr lang="en-US" sz="2000" spc="5" dirty="0">
                <a:solidFill>
                  <a:srgbClr val="404040"/>
                </a:solidFill>
                <a:latin typeface="Calibri"/>
                <a:cs typeface="Calibri"/>
              </a:rPr>
              <a:t> </a:t>
            </a:r>
            <a:r>
              <a:rPr lang="en-US" sz="2000" spc="-15" dirty="0">
                <a:solidFill>
                  <a:srgbClr val="404040"/>
                </a:solidFill>
                <a:latin typeface="Calibri"/>
                <a:cs typeface="Calibri"/>
              </a:rPr>
              <a:t>box</a:t>
            </a:r>
            <a:r>
              <a:rPr lang="en-US" sz="2000" spc="15" dirty="0">
                <a:solidFill>
                  <a:srgbClr val="404040"/>
                </a:solidFill>
                <a:latin typeface="Calibri"/>
                <a:cs typeface="Calibri"/>
              </a:rPr>
              <a:t> </a:t>
            </a:r>
            <a:r>
              <a:rPr lang="en-US" sz="2000" spc="-15" dirty="0">
                <a:solidFill>
                  <a:srgbClr val="404040"/>
                </a:solidFill>
                <a:latin typeface="Calibri"/>
                <a:cs typeface="Calibri"/>
              </a:rPr>
              <a:t>test</a:t>
            </a:r>
            <a:r>
              <a:rPr lang="en-US" sz="2000" dirty="0">
                <a:solidFill>
                  <a:srgbClr val="404040"/>
                </a:solidFill>
                <a:latin typeface="Calibri"/>
                <a:cs typeface="Calibri"/>
              </a:rPr>
              <a:t> </a:t>
            </a:r>
            <a:r>
              <a:rPr lang="en-US" sz="2000" spc="-5" dirty="0">
                <a:solidFill>
                  <a:srgbClr val="404040"/>
                </a:solidFill>
                <a:latin typeface="Calibri"/>
                <a:cs typeface="Calibri"/>
              </a:rPr>
              <a:t>design technique</a:t>
            </a:r>
            <a:r>
              <a:rPr lang="en-US" sz="2000" spc="35" dirty="0">
                <a:solidFill>
                  <a:srgbClr val="404040"/>
                </a:solidFill>
                <a:latin typeface="Calibri"/>
                <a:cs typeface="Calibri"/>
              </a:rPr>
              <a:t> </a:t>
            </a:r>
            <a:r>
              <a:rPr lang="en-US" sz="2000" spc="-5" dirty="0">
                <a:solidFill>
                  <a:srgbClr val="404040"/>
                </a:solidFill>
                <a:latin typeface="Calibri"/>
                <a:cs typeface="Calibri"/>
              </a:rPr>
              <a:t>in</a:t>
            </a:r>
            <a:r>
              <a:rPr lang="en-US" sz="2000" spc="10" dirty="0">
                <a:solidFill>
                  <a:srgbClr val="404040"/>
                </a:solidFill>
                <a:latin typeface="Calibri"/>
                <a:cs typeface="Calibri"/>
              </a:rPr>
              <a:t> </a:t>
            </a:r>
            <a:r>
              <a:rPr lang="en-US" sz="2000" spc="-5" dirty="0">
                <a:solidFill>
                  <a:srgbClr val="404040"/>
                </a:solidFill>
                <a:latin typeface="Calibri"/>
                <a:cs typeface="Calibri"/>
              </a:rPr>
              <a:t>which</a:t>
            </a:r>
            <a:r>
              <a:rPr lang="en-US" sz="2000" spc="25" dirty="0">
                <a:solidFill>
                  <a:srgbClr val="404040"/>
                </a:solidFill>
                <a:latin typeface="Calibri"/>
                <a:cs typeface="Calibri"/>
              </a:rPr>
              <a:t> </a:t>
            </a:r>
            <a:r>
              <a:rPr lang="en-US" sz="2000" spc="-15" dirty="0">
                <a:solidFill>
                  <a:srgbClr val="404040"/>
                </a:solidFill>
                <a:latin typeface="Calibri"/>
                <a:cs typeface="Calibri"/>
              </a:rPr>
              <a:t>test</a:t>
            </a:r>
            <a:r>
              <a:rPr lang="en-US" sz="2000" dirty="0">
                <a:solidFill>
                  <a:srgbClr val="404040"/>
                </a:solidFill>
                <a:latin typeface="Calibri"/>
                <a:cs typeface="Calibri"/>
              </a:rPr>
              <a:t> </a:t>
            </a:r>
            <a:r>
              <a:rPr lang="en-US" sz="2000" spc="-5" dirty="0">
                <a:solidFill>
                  <a:srgbClr val="404040"/>
                </a:solidFill>
                <a:latin typeface="Calibri"/>
                <a:cs typeface="Calibri"/>
              </a:rPr>
              <a:t>cases</a:t>
            </a:r>
            <a:r>
              <a:rPr lang="en-US" sz="2000" spc="-10" dirty="0">
                <a:solidFill>
                  <a:srgbClr val="404040"/>
                </a:solidFill>
                <a:latin typeface="Calibri"/>
                <a:cs typeface="Calibri"/>
              </a:rPr>
              <a:t> are </a:t>
            </a:r>
            <a:r>
              <a:rPr lang="en-US" sz="2000" spc="-390" dirty="0">
                <a:solidFill>
                  <a:srgbClr val="404040"/>
                </a:solidFill>
                <a:latin typeface="Calibri"/>
                <a:cs typeface="Calibri"/>
              </a:rPr>
              <a:t> </a:t>
            </a:r>
            <a:r>
              <a:rPr lang="en-US" sz="2000" spc="-5" dirty="0">
                <a:solidFill>
                  <a:srgbClr val="404040"/>
                </a:solidFill>
                <a:latin typeface="Calibri"/>
                <a:cs typeface="Calibri"/>
              </a:rPr>
              <a:t>designed</a:t>
            </a:r>
            <a:r>
              <a:rPr lang="en-US" sz="2000" spc="-10" dirty="0">
                <a:solidFill>
                  <a:srgbClr val="404040"/>
                </a:solidFill>
                <a:latin typeface="Calibri"/>
                <a:cs typeface="Calibri"/>
              </a:rPr>
              <a:t> to</a:t>
            </a:r>
            <a:r>
              <a:rPr lang="en-US" sz="2000" spc="-5" dirty="0">
                <a:solidFill>
                  <a:srgbClr val="404040"/>
                </a:solidFill>
                <a:latin typeface="Calibri"/>
                <a:cs typeface="Calibri"/>
              </a:rPr>
              <a:t> </a:t>
            </a:r>
            <a:r>
              <a:rPr lang="en-US" sz="2000" spc="-15" dirty="0">
                <a:solidFill>
                  <a:srgbClr val="404040"/>
                </a:solidFill>
                <a:latin typeface="Calibri"/>
                <a:cs typeface="Calibri"/>
              </a:rPr>
              <a:t>execute</a:t>
            </a:r>
            <a:r>
              <a:rPr lang="en-US" sz="2000" spc="15" dirty="0">
                <a:solidFill>
                  <a:srgbClr val="404040"/>
                </a:solidFill>
                <a:latin typeface="Calibri"/>
                <a:cs typeface="Calibri"/>
              </a:rPr>
              <a:t> </a:t>
            </a:r>
            <a:r>
              <a:rPr lang="en-US" sz="2000" spc="-10" dirty="0">
                <a:solidFill>
                  <a:srgbClr val="404040"/>
                </a:solidFill>
                <a:latin typeface="Calibri"/>
                <a:cs typeface="Calibri"/>
              </a:rPr>
              <a:t>valid</a:t>
            </a:r>
            <a:r>
              <a:rPr lang="en-US" sz="2000" spc="10" dirty="0">
                <a:solidFill>
                  <a:srgbClr val="404040"/>
                </a:solidFill>
                <a:latin typeface="Calibri"/>
                <a:cs typeface="Calibri"/>
              </a:rPr>
              <a:t> </a:t>
            </a:r>
            <a:r>
              <a:rPr lang="en-US" sz="2000" dirty="0">
                <a:solidFill>
                  <a:srgbClr val="404040"/>
                </a:solidFill>
                <a:latin typeface="Calibri"/>
                <a:cs typeface="Calibri"/>
              </a:rPr>
              <a:t>and</a:t>
            </a:r>
            <a:r>
              <a:rPr lang="en-US" sz="2000" spc="15" dirty="0">
                <a:solidFill>
                  <a:srgbClr val="404040"/>
                </a:solidFill>
                <a:latin typeface="Calibri"/>
                <a:cs typeface="Calibri"/>
              </a:rPr>
              <a:t> </a:t>
            </a:r>
            <a:r>
              <a:rPr lang="en-US" sz="2000" spc="-10" dirty="0">
                <a:solidFill>
                  <a:srgbClr val="404040"/>
                </a:solidFill>
                <a:latin typeface="Calibri"/>
                <a:cs typeface="Calibri"/>
              </a:rPr>
              <a:t>invalid </a:t>
            </a:r>
            <a:r>
              <a:rPr lang="en-US" sz="2000" spc="-20" dirty="0">
                <a:solidFill>
                  <a:srgbClr val="404040"/>
                </a:solidFill>
                <a:latin typeface="Calibri"/>
                <a:cs typeface="Calibri"/>
              </a:rPr>
              <a:t>state</a:t>
            </a:r>
            <a:r>
              <a:rPr lang="en-US" sz="2000" dirty="0">
                <a:solidFill>
                  <a:srgbClr val="404040"/>
                </a:solidFill>
                <a:latin typeface="Calibri"/>
                <a:cs typeface="Calibri"/>
              </a:rPr>
              <a:t> </a:t>
            </a:r>
            <a:r>
              <a:rPr lang="en-US" sz="2000" spc="-5" dirty="0">
                <a:solidFill>
                  <a:srgbClr val="404040"/>
                </a:solidFill>
                <a:latin typeface="Calibri"/>
                <a:cs typeface="Calibri"/>
              </a:rPr>
              <a:t>transitions. Also known</a:t>
            </a:r>
            <a:r>
              <a:rPr lang="en-US" sz="2000" spc="10" dirty="0">
                <a:solidFill>
                  <a:srgbClr val="404040"/>
                </a:solidFill>
                <a:latin typeface="Calibri"/>
                <a:cs typeface="Calibri"/>
              </a:rPr>
              <a:t> </a:t>
            </a:r>
            <a:r>
              <a:rPr lang="en-US" sz="2000" dirty="0">
                <a:solidFill>
                  <a:srgbClr val="404040"/>
                </a:solidFill>
                <a:latin typeface="Calibri"/>
                <a:cs typeface="Calibri"/>
              </a:rPr>
              <a:t>as</a:t>
            </a:r>
            <a:r>
              <a:rPr lang="en-US" sz="2000" spc="405" dirty="0">
                <a:solidFill>
                  <a:srgbClr val="404040"/>
                </a:solidFill>
                <a:latin typeface="Calibri"/>
                <a:cs typeface="Calibri"/>
              </a:rPr>
              <a:t> </a:t>
            </a:r>
            <a:r>
              <a:rPr lang="en-US" sz="2000" spc="-5" dirty="0">
                <a:solidFill>
                  <a:srgbClr val="404040"/>
                </a:solidFill>
                <a:latin typeface="Calibri"/>
                <a:cs typeface="Calibri"/>
              </a:rPr>
              <a:t>N-switch </a:t>
            </a:r>
            <a:r>
              <a:rPr lang="en-US" sz="2000" dirty="0">
                <a:solidFill>
                  <a:srgbClr val="404040"/>
                </a:solidFill>
                <a:latin typeface="Calibri"/>
                <a:cs typeface="Calibri"/>
              </a:rPr>
              <a:t> </a:t>
            </a:r>
            <a:r>
              <a:rPr lang="en-US" sz="2000" spc="-10" dirty="0">
                <a:solidFill>
                  <a:srgbClr val="404040"/>
                </a:solidFill>
                <a:latin typeface="Calibri"/>
                <a:cs typeface="Calibri"/>
              </a:rPr>
              <a:t>testing.</a:t>
            </a:r>
            <a:endParaRPr lang="en-US" sz="2000" dirty="0">
              <a:latin typeface="Calibri"/>
              <a:cs typeface="Calibri"/>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913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a:t>State</a:t>
            </a:r>
            <a:r>
              <a:rPr lang="en-IN" spc="-114" dirty="0"/>
              <a:t> </a:t>
            </a:r>
            <a:r>
              <a:rPr lang="en-IN" spc="-90" dirty="0"/>
              <a:t>Transaction</a:t>
            </a:r>
            <a:r>
              <a:rPr lang="en-IN" spc="-105"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object 2"/>
          <p:cNvGrpSpPr/>
          <p:nvPr/>
        </p:nvGrpSpPr>
        <p:grpSpPr>
          <a:xfrm>
            <a:off x="677334" y="1959428"/>
            <a:ext cx="7704001" cy="4328160"/>
            <a:chOff x="304800" y="1066800"/>
            <a:chExt cx="8352790" cy="5181600"/>
          </a:xfrm>
        </p:grpSpPr>
        <p:pic>
          <p:nvPicPr>
            <p:cNvPr id="10" name="object 3"/>
            <p:cNvPicPr/>
            <p:nvPr/>
          </p:nvPicPr>
          <p:blipFill>
            <a:blip r:embed="rId3" cstate="print"/>
            <a:stretch>
              <a:fillRect/>
            </a:stretch>
          </p:blipFill>
          <p:spPr>
            <a:xfrm>
              <a:off x="304800" y="1066800"/>
              <a:ext cx="8352282" cy="1981200"/>
            </a:xfrm>
            <a:prstGeom prst="rect">
              <a:avLst/>
            </a:prstGeom>
          </p:spPr>
        </p:pic>
        <p:pic>
          <p:nvPicPr>
            <p:cNvPr id="11" name="object 4"/>
            <p:cNvPicPr/>
            <p:nvPr/>
          </p:nvPicPr>
          <p:blipFill>
            <a:blip r:embed="rId4" cstate="print"/>
            <a:stretch>
              <a:fillRect/>
            </a:stretch>
          </p:blipFill>
          <p:spPr>
            <a:xfrm>
              <a:off x="2346705" y="2667000"/>
              <a:ext cx="6035294" cy="3581400"/>
            </a:xfrm>
            <a:prstGeom prst="rect">
              <a:avLst/>
            </a:prstGeom>
          </p:spPr>
        </p:pic>
      </p:grpSp>
    </p:spTree>
    <p:extLst>
      <p:ext uri="{BB962C8B-B14F-4D97-AF65-F5344CB8AC3E}">
        <p14:creationId xmlns:p14="http://schemas.microsoft.com/office/powerpoint/2010/main" val="216968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a:t>State</a:t>
            </a:r>
            <a:r>
              <a:rPr lang="en-IN" spc="-114" dirty="0"/>
              <a:t> </a:t>
            </a:r>
            <a:r>
              <a:rPr lang="en-IN" spc="-90" dirty="0"/>
              <a:t>Transaction</a:t>
            </a:r>
            <a:r>
              <a:rPr lang="en-IN" spc="-105"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77334" y="2160589"/>
            <a:ext cx="8596668" cy="4227148"/>
          </a:xfrm>
        </p:spPr>
        <p:txBody>
          <a:bodyPr>
            <a:normAutofit/>
          </a:bodyPr>
          <a:lstStyle/>
          <a:p>
            <a:pPr marL="104139">
              <a:lnSpc>
                <a:spcPts val="2280"/>
              </a:lnSpc>
              <a:spcBef>
                <a:spcPts val="105"/>
              </a:spcBef>
            </a:pPr>
            <a:r>
              <a:rPr lang="en-US" sz="2000" dirty="0">
                <a:solidFill>
                  <a:srgbClr val="404040"/>
                </a:solidFill>
                <a:latin typeface="Calibri"/>
                <a:cs typeface="Calibri"/>
              </a:rPr>
              <a:t>A</a:t>
            </a:r>
            <a:r>
              <a:rPr lang="en-US" sz="2000" spc="-20" dirty="0">
                <a:solidFill>
                  <a:srgbClr val="404040"/>
                </a:solidFill>
                <a:latin typeface="Calibri"/>
                <a:cs typeface="Calibri"/>
              </a:rPr>
              <a:t> </a:t>
            </a:r>
            <a:r>
              <a:rPr lang="en-US" sz="2000" spc="-5" dirty="0">
                <a:solidFill>
                  <a:srgbClr val="404040"/>
                </a:solidFill>
                <a:latin typeface="Calibri"/>
                <a:cs typeface="Calibri"/>
              </a:rPr>
              <a:t>use</a:t>
            </a:r>
            <a:r>
              <a:rPr lang="en-US" sz="2000" dirty="0">
                <a:solidFill>
                  <a:srgbClr val="404040"/>
                </a:solidFill>
                <a:latin typeface="Calibri"/>
                <a:cs typeface="Calibri"/>
              </a:rPr>
              <a:t> </a:t>
            </a:r>
            <a:r>
              <a:rPr lang="en-US" sz="2000" spc="-5" dirty="0">
                <a:solidFill>
                  <a:srgbClr val="404040"/>
                </a:solidFill>
                <a:latin typeface="Calibri"/>
                <a:cs typeface="Calibri"/>
              </a:rPr>
              <a:t>case</a:t>
            </a:r>
            <a:r>
              <a:rPr lang="en-US" sz="2000" dirty="0">
                <a:solidFill>
                  <a:srgbClr val="404040"/>
                </a:solidFill>
                <a:latin typeface="Calibri"/>
                <a:cs typeface="Calibri"/>
              </a:rPr>
              <a:t> </a:t>
            </a:r>
            <a:r>
              <a:rPr lang="en-US" sz="2000" spc="-5" dirty="0">
                <a:solidFill>
                  <a:srgbClr val="404040"/>
                </a:solidFill>
                <a:latin typeface="Calibri"/>
                <a:cs typeface="Calibri"/>
              </a:rPr>
              <a:t>is</a:t>
            </a:r>
            <a:r>
              <a:rPr lang="en-US" sz="2000" spc="1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dirty="0">
                <a:solidFill>
                  <a:srgbClr val="404040"/>
                </a:solidFill>
                <a:latin typeface="Calibri"/>
                <a:cs typeface="Calibri"/>
              </a:rPr>
              <a:t>description </a:t>
            </a:r>
            <a:r>
              <a:rPr lang="en-US" sz="2000" spc="-5" dirty="0">
                <a:solidFill>
                  <a:srgbClr val="404040"/>
                </a:solidFill>
                <a:latin typeface="Calibri"/>
                <a:cs typeface="Calibri"/>
              </a:rPr>
              <a:t>of</a:t>
            </a:r>
            <a:r>
              <a:rPr lang="en-US" sz="2000" dirty="0">
                <a:solidFill>
                  <a:srgbClr val="404040"/>
                </a:solidFill>
                <a:latin typeface="Calibri"/>
                <a:cs typeface="Calibri"/>
              </a:rPr>
              <a:t> a </a:t>
            </a:r>
            <a:r>
              <a:rPr lang="en-US" sz="2000" spc="-5" dirty="0">
                <a:solidFill>
                  <a:srgbClr val="404040"/>
                </a:solidFill>
                <a:latin typeface="Calibri"/>
                <a:cs typeface="Calibri"/>
              </a:rPr>
              <a:t>particular</a:t>
            </a:r>
            <a:r>
              <a:rPr lang="en-US" sz="2000" spc="10" dirty="0">
                <a:solidFill>
                  <a:srgbClr val="404040"/>
                </a:solidFill>
                <a:latin typeface="Calibri"/>
                <a:cs typeface="Calibri"/>
              </a:rPr>
              <a:t> </a:t>
            </a:r>
            <a:r>
              <a:rPr lang="en-US" sz="2000" spc="-5" dirty="0">
                <a:solidFill>
                  <a:srgbClr val="404040"/>
                </a:solidFill>
                <a:latin typeface="Calibri"/>
                <a:cs typeface="Calibri"/>
              </a:rPr>
              <a:t>use</a:t>
            </a:r>
            <a:r>
              <a:rPr lang="en-US" sz="2000" dirty="0">
                <a:solidFill>
                  <a:srgbClr val="404040"/>
                </a:solidFill>
                <a:latin typeface="Calibri"/>
                <a:cs typeface="Calibri"/>
              </a:rPr>
              <a:t> </a:t>
            </a:r>
            <a:r>
              <a:rPr lang="en-US" sz="2000" spc="-5" dirty="0">
                <a:solidFill>
                  <a:srgbClr val="404040"/>
                </a:solidFill>
                <a:latin typeface="Calibri"/>
                <a:cs typeface="Calibri"/>
              </a:rPr>
              <a:t>of</a:t>
            </a:r>
            <a:r>
              <a:rPr lang="en-US" sz="2000" spc="-10"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20" dirty="0">
                <a:solidFill>
                  <a:srgbClr val="404040"/>
                </a:solidFill>
                <a:latin typeface="Calibri"/>
                <a:cs typeface="Calibri"/>
              </a:rPr>
              <a:t>system</a:t>
            </a:r>
            <a:r>
              <a:rPr lang="en-US" sz="2000" spc="15" dirty="0">
                <a:solidFill>
                  <a:srgbClr val="404040"/>
                </a:solidFill>
                <a:latin typeface="Calibri"/>
                <a:cs typeface="Calibri"/>
              </a:rPr>
              <a:t> </a:t>
            </a:r>
            <a:r>
              <a:rPr lang="en-US" sz="2000" spc="-5" dirty="0">
                <a:solidFill>
                  <a:srgbClr val="404040"/>
                </a:solidFill>
                <a:latin typeface="Calibri"/>
                <a:cs typeface="Calibri"/>
              </a:rPr>
              <a:t>by</a:t>
            </a:r>
            <a:r>
              <a:rPr lang="en-US" sz="2000" spc="-10" dirty="0">
                <a:solidFill>
                  <a:srgbClr val="404040"/>
                </a:solidFill>
                <a:latin typeface="Calibri"/>
                <a:cs typeface="Calibri"/>
              </a:rPr>
              <a:t> </a:t>
            </a:r>
            <a:r>
              <a:rPr lang="en-US" sz="2000" dirty="0">
                <a:solidFill>
                  <a:srgbClr val="404040"/>
                </a:solidFill>
                <a:latin typeface="Calibri"/>
                <a:cs typeface="Calibri"/>
              </a:rPr>
              <a:t>an</a:t>
            </a:r>
            <a:r>
              <a:rPr lang="en-US" sz="2000" spc="5" dirty="0">
                <a:solidFill>
                  <a:srgbClr val="404040"/>
                </a:solidFill>
                <a:latin typeface="Calibri"/>
                <a:cs typeface="Calibri"/>
              </a:rPr>
              <a:t> </a:t>
            </a:r>
            <a:r>
              <a:rPr lang="en-US" sz="2000" spc="-5" dirty="0">
                <a:solidFill>
                  <a:srgbClr val="404040"/>
                </a:solidFill>
                <a:latin typeface="Calibri"/>
                <a:cs typeface="Calibri"/>
              </a:rPr>
              <a:t>actor or</a:t>
            </a:r>
            <a:r>
              <a:rPr lang="en-US" sz="2000" spc="-10" dirty="0">
                <a:solidFill>
                  <a:srgbClr val="404040"/>
                </a:solidFill>
                <a:latin typeface="Calibri"/>
                <a:cs typeface="Calibri"/>
              </a:rPr>
              <a:t> </a:t>
            </a:r>
            <a:r>
              <a:rPr lang="en-US" sz="2000" spc="-45" dirty="0">
                <a:solidFill>
                  <a:srgbClr val="404040"/>
                </a:solidFill>
                <a:latin typeface="Calibri"/>
                <a:cs typeface="Calibri"/>
              </a:rPr>
              <a:t>user.</a:t>
            </a:r>
            <a:endParaRPr lang="en-US" sz="2000" dirty="0">
              <a:latin typeface="Calibri"/>
              <a:cs typeface="Calibri"/>
            </a:endParaRPr>
          </a:p>
          <a:p>
            <a:pPr marL="104139">
              <a:lnSpc>
                <a:spcPts val="2280"/>
              </a:lnSpc>
            </a:pPr>
            <a:r>
              <a:rPr lang="en-US" sz="2000" dirty="0">
                <a:solidFill>
                  <a:srgbClr val="404040"/>
                </a:solidFill>
                <a:latin typeface="Calibri"/>
                <a:cs typeface="Calibri"/>
              </a:rPr>
              <a:t>It</a:t>
            </a:r>
            <a:r>
              <a:rPr lang="en-US" sz="2000" spc="-20" dirty="0">
                <a:solidFill>
                  <a:srgbClr val="404040"/>
                </a:solidFill>
                <a:latin typeface="Calibri"/>
                <a:cs typeface="Calibri"/>
              </a:rPr>
              <a:t> </a:t>
            </a:r>
            <a:r>
              <a:rPr lang="en-US" sz="2000" dirty="0">
                <a:solidFill>
                  <a:srgbClr val="404040"/>
                </a:solidFill>
                <a:latin typeface="Calibri"/>
                <a:cs typeface="Calibri"/>
              </a:rPr>
              <a:t>is</a:t>
            </a:r>
            <a:r>
              <a:rPr lang="en-US" sz="2000" spc="5" dirty="0">
                <a:solidFill>
                  <a:srgbClr val="404040"/>
                </a:solidFill>
                <a:latin typeface="Calibri"/>
                <a:cs typeface="Calibri"/>
              </a:rPr>
              <a:t> </a:t>
            </a:r>
            <a:r>
              <a:rPr lang="en-US" sz="2000" spc="-5" dirty="0">
                <a:solidFill>
                  <a:srgbClr val="404040"/>
                </a:solidFill>
                <a:latin typeface="Calibri"/>
                <a:cs typeface="Calibri"/>
              </a:rPr>
              <a:t>used</a:t>
            </a:r>
            <a:r>
              <a:rPr lang="en-US" sz="2000" dirty="0">
                <a:solidFill>
                  <a:srgbClr val="404040"/>
                </a:solidFill>
                <a:latin typeface="Calibri"/>
                <a:cs typeface="Calibri"/>
              </a:rPr>
              <a:t> </a:t>
            </a:r>
            <a:r>
              <a:rPr lang="en-US" sz="2000" spc="-5" dirty="0">
                <a:solidFill>
                  <a:srgbClr val="404040"/>
                </a:solidFill>
                <a:latin typeface="Calibri"/>
                <a:cs typeface="Calibri"/>
              </a:rPr>
              <a:t>widely</a:t>
            </a:r>
            <a:r>
              <a:rPr lang="en-US" sz="2000" spc="5" dirty="0">
                <a:solidFill>
                  <a:srgbClr val="404040"/>
                </a:solidFill>
                <a:latin typeface="Calibri"/>
                <a:cs typeface="Calibri"/>
              </a:rPr>
              <a:t> </a:t>
            </a:r>
            <a:r>
              <a:rPr lang="en-US" sz="2000" dirty="0">
                <a:solidFill>
                  <a:srgbClr val="404040"/>
                </a:solidFill>
                <a:latin typeface="Calibri"/>
                <a:cs typeface="Calibri"/>
              </a:rPr>
              <a:t>in</a:t>
            </a:r>
            <a:r>
              <a:rPr lang="en-US" sz="2000" spc="-5" dirty="0">
                <a:solidFill>
                  <a:srgbClr val="404040"/>
                </a:solidFill>
                <a:latin typeface="Calibri"/>
                <a:cs typeface="Calibri"/>
              </a:rPr>
              <a:t> </a:t>
            </a:r>
            <a:r>
              <a:rPr lang="en-US" sz="2000" spc="-10" dirty="0">
                <a:solidFill>
                  <a:srgbClr val="404040"/>
                </a:solidFill>
                <a:latin typeface="Calibri"/>
                <a:cs typeface="Calibri"/>
              </a:rPr>
              <a:t>developing</a:t>
            </a:r>
            <a:r>
              <a:rPr lang="en-US" sz="2000" spc="-5" dirty="0">
                <a:solidFill>
                  <a:srgbClr val="404040"/>
                </a:solidFill>
                <a:latin typeface="Calibri"/>
                <a:cs typeface="Calibri"/>
              </a:rPr>
              <a:t> </a:t>
            </a:r>
            <a:r>
              <a:rPr lang="en-US" sz="2000" spc="-10" dirty="0">
                <a:solidFill>
                  <a:srgbClr val="404040"/>
                </a:solidFill>
                <a:latin typeface="Calibri"/>
                <a:cs typeface="Calibri"/>
              </a:rPr>
              <a:t>tests</a:t>
            </a:r>
            <a:r>
              <a:rPr lang="en-US" sz="2000" spc="30" dirty="0">
                <a:solidFill>
                  <a:srgbClr val="404040"/>
                </a:solidFill>
                <a:latin typeface="Calibri"/>
                <a:cs typeface="Calibri"/>
              </a:rPr>
              <a:t> </a:t>
            </a:r>
            <a:r>
              <a:rPr lang="en-US" sz="2000" spc="-10" dirty="0">
                <a:solidFill>
                  <a:srgbClr val="404040"/>
                </a:solidFill>
                <a:latin typeface="Calibri"/>
                <a:cs typeface="Calibri"/>
              </a:rPr>
              <a:t>at</a:t>
            </a:r>
            <a:r>
              <a:rPr lang="en-US" sz="2000" spc="15" dirty="0">
                <a:solidFill>
                  <a:srgbClr val="404040"/>
                </a:solidFill>
                <a:latin typeface="Calibri"/>
                <a:cs typeface="Calibri"/>
              </a:rPr>
              <a:t> </a:t>
            </a:r>
            <a:r>
              <a:rPr lang="en-US" sz="2000" spc="-20" dirty="0">
                <a:solidFill>
                  <a:srgbClr val="404040"/>
                </a:solidFill>
                <a:latin typeface="Calibri"/>
                <a:cs typeface="Calibri"/>
              </a:rPr>
              <a:t>system</a:t>
            </a:r>
            <a:r>
              <a:rPr lang="en-US" sz="2000" spc="5" dirty="0">
                <a:solidFill>
                  <a:srgbClr val="404040"/>
                </a:solidFill>
                <a:latin typeface="Calibri"/>
                <a:cs typeface="Calibri"/>
              </a:rPr>
              <a:t> </a:t>
            </a:r>
            <a:r>
              <a:rPr lang="en-US" sz="2000" dirty="0">
                <a:solidFill>
                  <a:srgbClr val="404040"/>
                </a:solidFill>
                <a:latin typeface="Calibri"/>
                <a:cs typeface="Calibri"/>
              </a:rPr>
              <a:t>or</a:t>
            </a:r>
            <a:r>
              <a:rPr lang="en-US" sz="2000" spc="-15" dirty="0">
                <a:solidFill>
                  <a:srgbClr val="404040"/>
                </a:solidFill>
                <a:latin typeface="Calibri"/>
                <a:cs typeface="Calibri"/>
              </a:rPr>
              <a:t> </a:t>
            </a:r>
            <a:r>
              <a:rPr lang="en-US" sz="2000" spc="-5" dirty="0">
                <a:solidFill>
                  <a:srgbClr val="404040"/>
                </a:solidFill>
                <a:latin typeface="Calibri"/>
                <a:cs typeface="Calibri"/>
              </a:rPr>
              <a:t>acceptance</a:t>
            </a:r>
            <a:r>
              <a:rPr lang="en-US" sz="2000" spc="10" dirty="0">
                <a:solidFill>
                  <a:srgbClr val="404040"/>
                </a:solidFill>
                <a:latin typeface="Calibri"/>
                <a:cs typeface="Calibri"/>
              </a:rPr>
              <a:t> </a:t>
            </a:r>
            <a:r>
              <a:rPr lang="en-US" sz="2000" spc="-5" dirty="0">
                <a:solidFill>
                  <a:srgbClr val="404040"/>
                </a:solidFill>
                <a:latin typeface="Calibri"/>
                <a:cs typeface="Calibri"/>
              </a:rPr>
              <a:t>level.</a:t>
            </a:r>
            <a:endParaRPr lang="en-US" sz="2000" dirty="0">
              <a:latin typeface="Calibri"/>
              <a:cs typeface="Calibri"/>
            </a:endParaRPr>
          </a:p>
          <a:p>
            <a:pPr marL="104139" marR="40640">
              <a:lnSpc>
                <a:spcPts val="2160"/>
              </a:lnSpc>
              <a:spcBef>
                <a:spcPts val="1435"/>
              </a:spcBef>
            </a:pPr>
            <a:r>
              <a:rPr lang="en-US" sz="2000" spc="-5" dirty="0">
                <a:solidFill>
                  <a:srgbClr val="404040"/>
                </a:solidFill>
                <a:latin typeface="Calibri"/>
                <a:cs typeface="Calibri"/>
              </a:rPr>
              <a:t>Use</a:t>
            </a:r>
            <a:r>
              <a:rPr lang="en-US" sz="2000" spc="5" dirty="0">
                <a:solidFill>
                  <a:srgbClr val="404040"/>
                </a:solidFill>
                <a:latin typeface="Calibri"/>
                <a:cs typeface="Calibri"/>
              </a:rPr>
              <a:t> </a:t>
            </a:r>
            <a:r>
              <a:rPr lang="en-US" sz="2000" spc="-5" dirty="0">
                <a:solidFill>
                  <a:srgbClr val="404040"/>
                </a:solidFill>
                <a:latin typeface="Calibri"/>
                <a:cs typeface="Calibri"/>
              </a:rPr>
              <a:t>Case</a:t>
            </a:r>
            <a:r>
              <a:rPr lang="en-US" sz="2000" dirty="0">
                <a:solidFill>
                  <a:srgbClr val="404040"/>
                </a:solidFill>
                <a:latin typeface="Calibri"/>
                <a:cs typeface="Calibri"/>
              </a:rPr>
              <a:t> </a:t>
            </a:r>
            <a:r>
              <a:rPr lang="en-US" sz="2000" spc="-30" dirty="0">
                <a:solidFill>
                  <a:srgbClr val="404040"/>
                </a:solidFill>
                <a:latin typeface="Calibri"/>
                <a:cs typeface="Calibri"/>
              </a:rPr>
              <a:t>Testing</a:t>
            </a:r>
            <a:r>
              <a:rPr lang="en-US" sz="2000" spc="5" dirty="0">
                <a:solidFill>
                  <a:srgbClr val="404040"/>
                </a:solidFill>
                <a:latin typeface="Calibri"/>
                <a:cs typeface="Calibri"/>
              </a:rPr>
              <a:t> </a:t>
            </a:r>
            <a:r>
              <a:rPr lang="en-US" sz="2000" dirty="0">
                <a:solidFill>
                  <a:srgbClr val="404040"/>
                </a:solidFill>
                <a:latin typeface="Calibri"/>
                <a:cs typeface="Calibri"/>
              </a:rPr>
              <a:t>is</a:t>
            </a:r>
            <a:r>
              <a:rPr lang="en-US" sz="2000" spc="10" dirty="0">
                <a:solidFill>
                  <a:srgbClr val="404040"/>
                </a:solidFill>
                <a:latin typeface="Calibri"/>
                <a:cs typeface="Calibri"/>
              </a:rPr>
              <a:t> </a:t>
            </a:r>
            <a:r>
              <a:rPr lang="en-US" sz="2000" spc="-5" dirty="0">
                <a:solidFill>
                  <a:srgbClr val="404040"/>
                </a:solidFill>
                <a:latin typeface="Calibri"/>
                <a:cs typeface="Calibri"/>
              </a:rPr>
              <a:t>defined </a:t>
            </a:r>
            <a:r>
              <a:rPr lang="en-US" sz="2000" dirty="0">
                <a:solidFill>
                  <a:srgbClr val="404040"/>
                </a:solidFill>
                <a:latin typeface="Calibri"/>
                <a:cs typeface="Calibri"/>
              </a:rPr>
              <a:t>as</a:t>
            </a:r>
            <a:r>
              <a:rPr lang="en-US" sz="2000" spc="5" dirty="0">
                <a:solidFill>
                  <a:srgbClr val="404040"/>
                </a:solidFill>
                <a:latin typeface="Calibri"/>
                <a:cs typeface="Calibri"/>
              </a:rPr>
              <a:t> </a:t>
            </a:r>
            <a:r>
              <a:rPr lang="en-US" sz="2000" dirty="0">
                <a:solidFill>
                  <a:srgbClr val="404040"/>
                </a:solidFill>
                <a:latin typeface="Calibri"/>
                <a:cs typeface="Calibri"/>
              </a:rPr>
              <a:t>a</a:t>
            </a:r>
            <a:r>
              <a:rPr lang="en-US" sz="2000" spc="10" dirty="0">
                <a:solidFill>
                  <a:srgbClr val="404040"/>
                </a:solidFill>
                <a:latin typeface="Calibri"/>
                <a:cs typeface="Calibri"/>
              </a:rPr>
              <a:t> </a:t>
            </a:r>
            <a:r>
              <a:rPr lang="en-US" sz="2000" spc="-10" dirty="0">
                <a:solidFill>
                  <a:srgbClr val="404040"/>
                </a:solidFill>
                <a:latin typeface="Calibri"/>
                <a:cs typeface="Calibri"/>
              </a:rPr>
              <a:t>software</a:t>
            </a:r>
            <a:r>
              <a:rPr lang="en-US" sz="2000" spc="5" dirty="0">
                <a:solidFill>
                  <a:srgbClr val="404040"/>
                </a:solidFill>
                <a:latin typeface="Calibri"/>
                <a:cs typeface="Calibri"/>
              </a:rPr>
              <a:t> </a:t>
            </a:r>
            <a:r>
              <a:rPr lang="en-US" sz="2000" spc="-10" dirty="0">
                <a:solidFill>
                  <a:srgbClr val="404040"/>
                </a:solidFill>
                <a:latin typeface="Calibri"/>
                <a:cs typeface="Calibri"/>
              </a:rPr>
              <a:t>testing</a:t>
            </a:r>
            <a:r>
              <a:rPr lang="en-US" sz="2000" spc="20" dirty="0">
                <a:solidFill>
                  <a:srgbClr val="404040"/>
                </a:solidFill>
                <a:latin typeface="Calibri"/>
                <a:cs typeface="Calibri"/>
              </a:rPr>
              <a:t> </a:t>
            </a:r>
            <a:r>
              <a:rPr lang="en-US" sz="2000" spc="-5" dirty="0">
                <a:solidFill>
                  <a:srgbClr val="404040"/>
                </a:solidFill>
                <a:latin typeface="Calibri"/>
                <a:cs typeface="Calibri"/>
              </a:rPr>
              <a:t>technique, that</a:t>
            </a:r>
            <a:r>
              <a:rPr lang="en-US" sz="2000" spc="5" dirty="0">
                <a:solidFill>
                  <a:srgbClr val="404040"/>
                </a:solidFill>
                <a:latin typeface="Calibri"/>
                <a:cs typeface="Calibri"/>
              </a:rPr>
              <a:t> </a:t>
            </a:r>
            <a:r>
              <a:rPr lang="en-US" sz="2000" spc="-5" dirty="0">
                <a:solidFill>
                  <a:srgbClr val="404040"/>
                </a:solidFill>
                <a:latin typeface="Calibri"/>
                <a:cs typeface="Calibri"/>
              </a:rPr>
              <a:t>helps</a:t>
            </a:r>
            <a:r>
              <a:rPr lang="en-US" sz="2000" spc="5" dirty="0">
                <a:solidFill>
                  <a:srgbClr val="404040"/>
                </a:solidFill>
                <a:latin typeface="Calibri"/>
                <a:cs typeface="Calibri"/>
              </a:rPr>
              <a:t> </a:t>
            </a:r>
            <a:r>
              <a:rPr lang="en-US" sz="2000" spc="-5" dirty="0">
                <a:solidFill>
                  <a:srgbClr val="404040"/>
                </a:solidFill>
                <a:latin typeface="Calibri"/>
                <a:cs typeface="Calibri"/>
              </a:rPr>
              <a:t>identify </a:t>
            </a:r>
            <a:r>
              <a:rPr lang="en-US" sz="2000" spc="-434" dirty="0">
                <a:solidFill>
                  <a:srgbClr val="404040"/>
                </a:solidFill>
                <a:latin typeface="Calibri"/>
                <a:cs typeface="Calibri"/>
              </a:rPr>
              <a:t> </a:t>
            </a:r>
            <a:r>
              <a:rPr lang="en-US" sz="2000" spc="-15" dirty="0">
                <a:solidFill>
                  <a:srgbClr val="404040"/>
                </a:solidFill>
                <a:latin typeface="Calibri"/>
                <a:cs typeface="Calibri"/>
              </a:rPr>
              <a:t>test</a:t>
            </a:r>
            <a:r>
              <a:rPr lang="en-US" sz="2000" spc="5" dirty="0">
                <a:solidFill>
                  <a:srgbClr val="404040"/>
                </a:solidFill>
                <a:latin typeface="Calibri"/>
                <a:cs typeface="Calibri"/>
              </a:rPr>
              <a:t> </a:t>
            </a:r>
            <a:r>
              <a:rPr lang="en-US" sz="2000" spc="-5" dirty="0">
                <a:solidFill>
                  <a:srgbClr val="404040"/>
                </a:solidFill>
                <a:latin typeface="Calibri"/>
                <a:cs typeface="Calibri"/>
              </a:rPr>
              <a:t>cases</a:t>
            </a:r>
            <a:r>
              <a:rPr lang="en-US" sz="2000" spc="15" dirty="0">
                <a:solidFill>
                  <a:srgbClr val="404040"/>
                </a:solidFill>
                <a:latin typeface="Calibri"/>
                <a:cs typeface="Calibri"/>
              </a:rPr>
              <a:t> </a:t>
            </a:r>
            <a:r>
              <a:rPr lang="en-US" sz="2000" spc="-5" dirty="0">
                <a:solidFill>
                  <a:srgbClr val="404040"/>
                </a:solidFill>
                <a:latin typeface="Calibri"/>
                <a:cs typeface="Calibri"/>
              </a:rPr>
              <a:t>that</a:t>
            </a:r>
            <a:r>
              <a:rPr lang="en-US" sz="2000" spc="5" dirty="0">
                <a:solidFill>
                  <a:srgbClr val="404040"/>
                </a:solidFill>
                <a:latin typeface="Calibri"/>
                <a:cs typeface="Calibri"/>
              </a:rPr>
              <a:t> </a:t>
            </a:r>
            <a:r>
              <a:rPr lang="en-US" sz="2000" spc="-10" dirty="0">
                <a:solidFill>
                  <a:srgbClr val="404040"/>
                </a:solidFill>
                <a:latin typeface="Calibri"/>
                <a:cs typeface="Calibri"/>
              </a:rPr>
              <a:t>cover</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10" dirty="0">
                <a:solidFill>
                  <a:srgbClr val="404040"/>
                </a:solidFill>
                <a:latin typeface="Calibri"/>
                <a:cs typeface="Calibri"/>
              </a:rPr>
              <a:t>entire</a:t>
            </a:r>
            <a:r>
              <a:rPr lang="en-US" sz="2000" spc="15" dirty="0">
                <a:solidFill>
                  <a:srgbClr val="404040"/>
                </a:solidFill>
                <a:latin typeface="Calibri"/>
                <a:cs typeface="Calibri"/>
              </a:rPr>
              <a:t> </a:t>
            </a:r>
            <a:r>
              <a:rPr lang="en-US" sz="2000" spc="-20" dirty="0">
                <a:solidFill>
                  <a:srgbClr val="404040"/>
                </a:solidFill>
                <a:latin typeface="Calibri"/>
                <a:cs typeface="Calibri"/>
              </a:rPr>
              <a:t>system,</a:t>
            </a:r>
            <a:r>
              <a:rPr lang="en-US" sz="2000" spc="20" dirty="0">
                <a:solidFill>
                  <a:srgbClr val="404040"/>
                </a:solidFill>
                <a:latin typeface="Calibri"/>
                <a:cs typeface="Calibri"/>
              </a:rPr>
              <a:t> </a:t>
            </a:r>
            <a:r>
              <a:rPr lang="en-US" sz="2000" spc="-5" dirty="0">
                <a:solidFill>
                  <a:srgbClr val="404040"/>
                </a:solidFill>
                <a:latin typeface="Calibri"/>
                <a:cs typeface="Calibri"/>
              </a:rPr>
              <a:t>on</a:t>
            </a:r>
            <a:r>
              <a:rPr lang="en-US" sz="2000" spc="-15" dirty="0">
                <a:solidFill>
                  <a:srgbClr val="404040"/>
                </a:solidFill>
                <a:latin typeface="Calibri"/>
                <a:cs typeface="Calibri"/>
              </a:rPr>
              <a:t> </a:t>
            </a:r>
            <a:r>
              <a:rPr lang="en-US" sz="2000" dirty="0">
                <a:solidFill>
                  <a:srgbClr val="404040"/>
                </a:solidFill>
                <a:latin typeface="Calibri"/>
                <a:cs typeface="Calibri"/>
              </a:rPr>
              <a:t>a</a:t>
            </a:r>
            <a:r>
              <a:rPr lang="en-US" sz="2000" spc="5" dirty="0">
                <a:solidFill>
                  <a:srgbClr val="404040"/>
                </a:solidFill>
                <a:latin typeface="Calibri"/>
                <a:cs typeface="Calibri"/>
              </a:rPr>
              <a:t> </a:t>
            </a:r>
            <a:r>
              <a:rPr lang="en-US" sz="2000" spc="-5" dirty="0">
                <a:solidFill>
                  <a:srgbClr val="404040"/>
                </a:solidFill>
                <a:latin typeface="Calibri"/>
                <a:cs typeface="Calibri"/>
              </a:rPr>
              <a:t>transaction</a:t>
            </a:r>
            <a:r>
              <a:rPr lang="en-US" sz="2000" spc="10" dirty="0">
                <a:solidFill>
                  <a:srgbClr val="404040"/>
                </a:solidFill>
                <a:latin typeface="Calibri"/>
                <a:cs typeface="Calibri"/>
              </a:rPr>
              <a:t> </a:t>
            </a:r>
            <a:r>
              <a:rPr lang="en-US" sz="2000" spc="-5" dirty="0">
                <a:solidFill>
                  <a:srgbClr val="404040"/>
                </a:solidFill>
                <a:latin typeface="Calibri"/>
                <a:cs typeface="Calibri"/>
              </a:rPr>
              <a:t>by</a:t>
            </a:r>
            <a:r>
              <a:rPr lang="en-US" sz="2000" spc="-10" dirty="0">
                <a:solidFill>
                  <a:srgbClr val="404040"/>
                </a:solidFill>
                <a:latin typeface="Calibri"/>
                <a:cs typeface="Calibri"/>
              </a:rPr>
              <a:t> </a:t>
            </a:r>
            <a:r>
              <a:rPr lang="en-US" sz="2000" spc="-5" dirty="0">
                <a:solidFill>
                  <a:srgbClr val="404040"/>
                </a:solidFill>
                <a:latin typeface="Calibri"/>
                <a:cs typeface="Calibri"/>
              </a:rPr>
              <a:t>transaction</a:t>
            </a:r>
            <a:r>
              <a:rPr lang="en-US" sz="2000" spc="10" dirty="0">
                <a:solidFill>
                  <a:srgbClr val="404040"/>
                </a:solidFill>
                <a:latin typeface="Calibri"/>
                <a:cs typeface="Calibri"/>
              </a:rPr>
              <a:t> </a:t>
            </a:r>
            <a:r>
              <a:rPr lang="en-US" sz="2000" spc="-5" dirty="0">
                <a:solidFill>
                  <a:srgbClr val="404040"/>
                </a:solidFill>
                <a:latin typeface="Calibri"/>
                <a:cs typeface="Calibri"/>
              </a:rPr>
              <a:t>basis </a:t>
            </a:r>
            <a:r>
              <a:rPr lang="en-US" sz="2000" dirty="0">
                <a:solidFill>
                  <a:srgbClr val="404040"/>
                </a:solidFill>
                <a:latin typeface="Calibri"/>
                <a:cs typeface="Calibri"/>
              </a:rPr>
              <a:t> </a:t>
            </a:r>
            <a:r>
              <a:rPr lang="en-US" sz="2000" spc="-15" dirty="0">
                <a:solidFill>
                  <a:srgbClr val="404040"/>
                </a:solidFill>
                <a:latin typeface="Calibri"/>
                <a:cs typeface="Calibri"/>
              </a:rPr>
              <a:t>from</a:t>
            </a:r>
            <a:r>
              <a:rPr lang="en-US" sz="2000" spc="-20" dirty="0">
                <a:solidFill>
                  <a:srgbClr val="404040"/>
                </a:solidFill>
                <a:latin typeface="Calibri"/>
                <a:cs typeface="Calibri"/>
              </a:rPr>
              <a:t> </a:t>
            </a:r>
            <a:r>
              <a:rPr lang="en-US" sz="2000" spc="-10" dirty="0">
                <a:solidFill>
                  <a:srgbClr val="404040"/>
                </a:solidFill>
                <a:latin typeface="Calibri"/>
                <a:cs typeface="Calibri"/>
              </a:rPr>
              <a:t>start</a:t>
            </a:r>
            <a:r>
              <a:rPr lang="en-US" sz="2000" spc="10" dirty="0">
                <a:solidFill>
                  <a:srgbClr val="404040"/>
                </a:solidFill>
                <a:latin typeface="Calibri"/>
                <a:cs typeface="Calibri"/>
              </a:rPr>
              <a:t> </a:t>
            </a:r>
            <a:r>
              <a:rPr lang="en-US" sz="2000" spc="-15" dirty="0">
                <a:solidFill>
                  <a:srgbClr val="404040"/>
                </a:solidFill>
                <a:latin typeface="Calibri"/>
                <a:cs typeface="Calibri"/>
              </a:rPr>
              <a:t>to</a:t>
            </a:r>
            <a:r>
              <a:rPr lang="en-US" sz="2000" spc="-5" dirty="0">
                <a:solidFill>
                  <a:srgbClr val="404040"/>
                </a:solidFill>
                <a:latin typeface="Calibri"/>
                <a:cs typeface="Calibri"/>
              </a:rPr>
              <a:t> </a:t>
            </a:r>
            <a:r>
              <a:rPr lang="en-US" sz="2000" dirty="0">
                <a:solidFill>
                  <a:srgbClr val="404040"/>
                </a:solidFill>
                <a:latin typeface="Calibri"/>
                <a:cs typeface="Calibri"/>
              </a:rPr>
              <a:t>the </a:t>
            </a:r>
            <a:r>
              <a:rPr lang="en-US" sz="2000" spc="-5" dirty="0">
                <a:solidFill>
                  <a:srgbClr val="404040"/>
                </a:solidFill>
                <a:latin typeface="Calibri"/>
                <a:cs typeface="Calibri"/>
              </a:rPr>
              <a:t>finishing </a:t>
            </a:r>
            <a:r>
              <a:rPr lang="en-US" sz="2000" spc="-10" dirty="0">
                <a:solidFill>
                  <a:srgbClr val="404040"/>
                </a:solidFill>
                <a:latin typeface="Calibri"/>
                <a:cs typeface="Calibri"/>
              </a:rPr>
              <a:t>point.</a:t>
            </a:r>
            <a:endParaRPr lang="en-US" sz="2000" dirty="0">
              <a:latin typeface="Calibri"/>
              <a:cs typeface="Calibri"/>
            </a:endParaRPr>
          </a:p>
          <a:p>
            <a:pPr marL="687070" lvl="1" indent="-274320">
              <a:spcBef>
                <a:spcPts val="1120"/>
              </a:spcBef>
              <a:buClr>
                <a:srgbClr val="27CED6"/>
              </a:buClr>
              <a:buFont typeface="Segoe UI Symbol"/>
              <a:buChar char="⚫"/>
              <a:tabLst>
                <a:tab pos="286385" algn="l"/>
                <a:tab pos="287020" algn="l"/>
              </a:tabLst>
            </a:pPr>
            <a:r>
              <a:rPr lang="en-US" sz="1800" spc="-10" dirty="0">
                <a:solidFill>
                  <a:srgbClr val="404040"/>
                </a:solidFill>
                <a:latin typeface="Calibri"/>
                <a:cs typeface="Calibri"/>
              </a:rPr>
              <a:t>Each</a:t>
            </a:r>
            <a:r>
              <a:rPr lang="en-US" sz="1800" spc="-15" dirty="0">
                <a:solidFill>
                  <a:srgbClr val="404040"/>
                </a:solidFill>
                <a:latin typeface="Calibri"/>
                <a:cs typeface="Calibri"/>
              </a:rPr>
              <a:t> </a:t>
            </a:r>
            <a:r>
              <a:rPr lang="en-US" sz="1800" spc="-5" dirty="0">
                <a:solidFill>
                  <a:srgbClr val="404040"/>
                </a:solidFill>
                <a:latin typeface="Calibri"/>
                <a:cs typeface="Calibri"/>
              </a:rPr>
              <a:t>use</a:t>
            </a:r>
            <a:r>
              <a:rPr lang="en-US" sz="1800" spc="-15" dirty="0">
                <a:solidFill>
                  <a:srgbClr val="404040"/>
                </a:solidFill>
                <a:latin typeface="Calibri"/>
                <a:cs typeface="Calibri"/>
              </a:rPr>
              <a:t> </a:t>
            </a:r>
            <a:r>
              <a:rPr lang="en-US" sz="1800" spc="-5" dirty="0">
                <a:solidFill>
                  <a:srgbClr val="404040"/>
                </a:solidFill>
                <a:latin typeface="Calibri"/>
                <a:cs typeface="Calibri"/>
              </a:rPr>
              <a:t>case</a:t>
            </a:r>
            <a:r>
              <a:rPr lang="en-US" sz="1800" spc="5" dirty="0">
                <a:solidFill>
                  <a:srgbClr val="404040"/>
                </a:solidFill>
                <a:latin typeface="Calibri"/>
                <a:cs typeface="Calibri"/>
              </a:rPr>
              <a:t> </a:t>
            </a:r>
            <a:r>
              <a:rPr lang="en-US" sz="1800" dirty="0">
                <a:solidFill>
                  <a:srgbClr val="404040"/>
                </a:solidFill>
                <a:latin typeface="Calibri"/>
                <a:cs typeface="Calibri"/>
              </a:rPr>
              <a:t>is</a:t>
            </a:r>
            <a:r>
              <a:rPr lang="en-US" sz="1800" spc="-10" dirty="0">
                <a:solidFill>
                  <a:srgbClr val="404040"/>
                </a:solidFill>
                <a:latin typeface="Calibri"/>
                <a:cs typeface="Calibri"/>
              </a:rPr>
              <a:t> </a:t>
            </a:r>
            <a:r>
              <a:rPr lang="en-US" sz="1800" dirty="0">
                <a:solidFill>
                  <a:srgbClr val="404040"/>
                </a:solidFill>
                <a:latin typeface="Calibri"/>
                <a:cs typeface="Calibri"/>
              </a:rPr>
              <a:t>a </a:t>
            </a:r>
            <a:r>
              <a:rPr lang="en-US" sz="1800" spc="-10" dirty="0">
                <a:solidFill>
                  <a:srgbClr val="404040"/>
                </a:solidFill>
                <a:latin typeface="Calibri"/>
                <a:cs typeface="Calibri"/>
              </a:rPr>
              <a:t>process</a:t>
            </a:r>
            <a:r>
              <a:rPr lang="en-US" sz="1800" spc="5" dirty="0">
                <a:solidFill>
                  <a:srgbClr val="404040"/>
                </a:solidFill>
                <a:latin typeface="Calibri"/>
                <a:cs typeface="Calibri"/>
              </a:rPr>
              <a:t> </a:t>
            </a:r>
            <a:r>
              <a:rPr lang="en-US" sz="1800" spc="-10" dirty="0">
                <a:solidFill>
                  <a:srgbClr val="404040"/>
                </a:solidFill>
                <a:latin typeface="Calibri"/>
                <a:cs typeface="Calibri"/>
              </a:rPr>
              <a:t>flow</a:t>
            </a:r>
            <a:r>
              <a:rPr lang="en-US" sz="1800" spc="-15" dirty="0">
                <a:solidFill>
                  <a:srgbClr val="404040"/>
                </a:solidFill>
                <a:latin typeface="Calibri"/>
                <a:cs typeface="Calibri"/>
              </a:rPr>
              <a:t> </a:t>
            </a:r>
            <a:r>
              <a:rPr lang="en-US" sz="1800" spc="-5" dirty="0">
                <a:solidFill>
                  <a:srgbClr val="404040"/>
                </a:solidFill>
                <a:latin typeface="Calibri"/>
                <a:cs typeface="Calibri"/>
              </a:rPr>
              <a:t>or scenario</a:t>
            </a:r>
            <a:endParaRPr lang="en-US" sz="1800" dirty="0">
              <a:latin typeface="Calibri"/>
              <a:cs typeface="Calibri"/>
            </a:endParaRPr>
          </a:p>
          <a:p>
            <a:pPr marL="687070" lvl="1" indent="-274320">
              <a:spcBef>
                <a:spcPts val="960"/>
              </a:spcBef>
              <a:buClr>
                <a:srgbClr val="27CED6"/>
              </a:buClr>
              <a:buFont typeface="Segoe UI Symbol"/>
              <a:buChar char="⚫"/>
              <a:tabLst>
                <a:tab pos="286385" algn="l"/>
                <a:tab pos="287020" algn="l"/>
              </a:tabLst>
            </a:pPr>
            <a:r>
              <a:rPr lang="en-US" sz="1800" spc="-5" dirty="0">
                <a:solidFill>
                  <a:srgbClr val="404040"/>
                </a:solidFill>
                <a:latin typeface="Calibri"/>
                <a:cs typeface="Calibri"/>
              </a:rPr>
              <a:t>The</a:t>
            </a:r>
            <a:r>
              <a:rPr lang="en-US" sz="1800" spc="-15" dirty="0">
                <a:solidFill>
                  <a:srgbClr val="404040"/>
                </a:solidFill>
                <a:latin typeface="Calibri"/>
                <a:cs typeface="Calibri"/>
              </a:rPr>
              <a:t> </a:t>
            </a:r>
            <a:r>
              <a:rPr lang="en-US" sz="1800" spc="-5" dirty="0">
                <a:solidFill>
                  <a:srgbClr val="404040"/>
                </a:solidFill>
                <a:latin typeface="Calibri"/>
                <a:cs typeface="Calibri"/>
              </a:rPr>
              <a:t>main</a:t>
            </a:r>
            <a:r>
              <a:rPr lang="en-US" sz="1800" dirty="0">
                <a:solidFill>
                  <a:srgbClr val="404040"/>
                </a:solidFill>
                <a:latin typeface="Calibri"/>
                <a:cs typeface="Calibri"/>
              </a:rPr>
              <a:t> </a:t>
            </a:r>
            <a:r>
              <a:rPr lang="en-US" sz="1800" spc="-5" dirty="0">
                <a:solidFill>
                  <a:srgbClr val="404040"/>
                </a:solidFill>
                <a:latin typeface="Calibri"/>
                <a:cs typeface="Calibri"/>
              </a:rPr>
              <a:t>parts</a:t>
            </a:r>
            <a:r>
              <a:rPr lang="en-US" sz="1800" spc="-10" dirty="0">
                <a:solidFill>
                  <a:srgbClr val="404040"/>
                </a:solidFill>
                <a:latin typeface="Calibri"/>
                <a:cs typeface="Calibri"/>
              </a:rPr>
              <a:t> </a:t>
            </a:r>
            <a:r>
              <a:rPr lang="en-US" sz="1800" spc="-5" dirty="0">
                <a:solidFill>
                  <a:srgbClr val="404040"/>
                </a:solidFill>
                <a:latin typeface="Calibri"/>
                <a:cs typeface="Calibri"/>
              </a:rPr>
              <a:t>of</a:t>
            </a:r>
            <a:r>
              <a:rPr lang="en-US" sz="1800" spc="-10" dirty="0">
                <a:solidFill>
                  <a:srgbClr val="404040"/>
                </a:solidFill>
                <a:latin typeface="Calibri"/>
                <a:cs typeface="Calibri"/>
              </a:rPr>
              <a:t> </a:t>
            </a:r>
            <a:r>
              <a:rPr lang="en-US" sz="1800" dirty="0">
                <a:solidFill>
                  <a:srgbClr val="404040"/>
                </a:solidFill>
                <a:latin typeface="Calibri"/>
                <a:cs typeface="Calibri"/>
              </a:rPr>
              <a:t>a</a:t>
            </a:r>
            <a:r>
              <a:rPr lang="en-US" sz="1800" spc="-5" dirty="0">
                <a:solidFill>
                  <a:srgbClr val="404040"/>
                </a:solidFill>
                <a:latin typeface="Calibri"/>
                <a:cs typeface="Calibri"/>
              </a:rPr>
              <a:t> </a:t>
            </a:r>
            <a:r>
              <a:rPr lang="en-US" sz="1800" dirty="0">
                <a:solidFill>
                  <a:srgbClr val="404040"/>
                </a:solidFill>
                <a:latin typeface="Calibri"/>
                <a:cs typeface="Calibri"/>
              </a:rPr>
              <a:t>Use</a:t>
            </a:r>
            <a:r>
              <a:rPr lang="en-US" sz="1800" spc="10" dirty="0">
                <a:solidFill>
                  <a:srgbClr val="404040"/>
                </a:solidFill>
                <a:latin typeface="Calibri"/>
                <a:cs typeface="Calibri"/>
              </a:rPr>
              <a:t> </a:t>
            </a:r>
            <a:r>
              <a:rPr lang="en-US" sz="1800" spc="-5" dirty="0">
                <a:solidFill>
                  <a:srgbClr val="404040"/>
                </a:solidFill>
                <a:latin typeface="Calibri"/>
                <a:cs typeface="Calibri"/>
              </a:rPr>
              <a:t>Case </a:t>
            </a:r>
            <a:r>
              <a:rPr lang="en-US" sz="1800" spc="-10" dirty="0">
                <a:solidFill>
                  <a:srgbClr val="404040"/>
                </a:solidFill>
                <a:latin typeface="Calibri"/>
                <a:cs typeface="Calibri"/>
              </a:rPr>
              <a:t>are</a:t>
            </a:r>
            <a:r>
              <a:rPr lang="en-US" sz="1800" spc="-10" dirty="0" smtClean="0">
                <a:solidFill>
                  <a:srgbClr val="404040"/>
                </a:solidFill>
                <a:latin typeface="Calibri"/>
                <a:cs typeface="Calibri"/>
              </a:rPr>
              <a:t>:</a:t>
            </a:r>
          </a:p>
          <a:p>
            <a:pPr marL="659765" lvl="1" indent="-247650">
              <a:lnSpc>
                <a:spcPts val="2380"/>
              </a:lnSpc>
              <a:spcBef>
                <a:spcPts val="100"/>
              </a:spcBef>
              <a:buClr>
                <a:srgbClr val="1CACE3"/>
              </a:buClr>
              <a:buFont typeface="Segoe UI Symbol"/>
              <a:buChar char="⚫"/>
              <a:tabLst>
                <a:tab pos="260350" algn="l"/>
              </a:tabLst>
            </a:pPr>
            <a:r>
              <a:rPr lang="fr-FR" sz="1800" spc="-10" dirty="0">
                <a:solidFill>
                  <a:srgbClr val="404040"/>
                </a:solidFill>
                <a:latin typeface="Calibri"/>
                <a:cs typeface="Calibri"/>
              </a:rPr>
              <a:t>Actors</a:t>
            </a:r>
            <a:endParaRPr lang="fr-FR" sz="1800" dirty="0">
              <a:latin typeface="Calibri"/>
              <a:cs typeface="Calibri"/>
            </a:endParaRPr>
          </a:p>
          <a:p>
            <a:pPr marL="659765" lvl="1" indent="-247650">
              <a:lnSpc>
                <a:spcPts val="2360"/>
              </a:lnSpc>
              <a:buClr>
                <a:srgbClr val="1CACE3"/>
              </a:buClr>
              <a:buFont typeface="Segoe UI Symbol"/>
              <a:buChar char="⚫"/>
              <a:tabLst>
                <a:tab pos="260350" algn="l"/>
              </a:tabLst>
            </a:pPr>
            <a:r>
              <a:rPr lang="fr-FR" sz="1800" spc="-10" dirty="0" err="1">
                <a:solidFill>
                  <a:srgbClr val="404040"/>
                </a:solidFill>
                <a:latin typeface="Calibri"/>
                <a:cs typeface="Calibri"/>
              </a:rPr>
              <a:t>Pre</a:t>
            </a:r>
            <a:r>
              <a:rPr lang="fr-FR" sz="1800" spc="-85" dirty="0">
                <a:solidFill>
                  <a:srgbClr val="404040"/>
                </a:solidFill>
                <a:latin typeface="Calibri"/>
                <a:cs typeface="Calibri"/>
              </a:rPr>
              <a:t> </a:t>
            </a:r>
            <a:r>
              <a:rPr lang="fr-FR" sz="1800" spc="-5" dirty="0">
                <a:solidFill>
                  <a:srgbClr val="404040"/>
                </a:solidFill>
                <a:latin typeface="Calibri"/>
                <a:cs typeface="Calibri"/>
              </a:rPr>
              <a:t>conditions</a:t>
            </a:r>
            <a:endParaRPr lang="fr-FR" sz="1800" dirty="0">
              <a:latin typeface="Calibri"/>
              <a:cs typeface="Calibri"/>
            </a:endParaRPr>
          </a:p>
          <a:p>
            <a:pPr marL="659765" lvl="1" indent="-247650">
              <a:lnSpc>
                <a:spcPts val="2375"/>
              </a:lnSpc>
              <a:buClr>
                <a:srgbClr val="1CACE3"/>
              </a:buClr>
              <a:buFont typeface="Segoe UI Symbol"/>
              <a:buChar char="⚫"/>
              <a:tabLst>
                <a:tab pos="260350" algn="l"/>
              </a:tabLst>
            </a:pPr>
            <a:r>
              <a:rPr lang="fr-FR" sz="1800" spc="-20" dirty="0">
                <a:solidFill>
                  <a:srgbClr val="404040"/>
                </a:solidFill>
                <a:latin typeface="Calibri"/>
                <a:cs typeface="Calibri"/>
              </a:rPr>
              <a:t>Post</a:t>
            </a:r>
            <a:r>
              <a:rPr lang="fr-FR" sz="1800" spc="-75" dirty="0">
                <a:solidFill>
                  <a:srgbClr val="404040"/>
                </a:solidFill>
                <a:latin typeface="Calibri"/>
                <a:cs typeface="Calibri"/>
              </a:rPr>
              <a:t> </a:t>
            </a:r>
            <a:r>
              <a:rPr lang="fr-FR" sz="1800" spc="-5" dirty="0">
                <a:solidFill>
                  <a:srgbClr val="404040"/>
                </a:solidFill>
                <a:latin typeface="Calibri"/>
                <a:cs typeface="Calibri"/>
              </a:rPr>
              <a:t>conditions</a:t>
            </a:r>
            <a:endParaRPr lang="fr-FR" sz="1800" dirty="0">
              <a:latin typeface="Calibri"/>
              <a:cs typeface="Calibri"/>
            </a:endParaRPr>
          </a:p>
          <a:p>
            <a:pPr marL="687070" lvl="1" indent="-274320">
              <a:spcBef>
                <a:spcPts val="960"/>
              </a:spcBef>
              <a:buClr>
                <a:srgbClr val="27CED6"/>
              </a:buClr>
              <a:buFont typeface="Segoe UI Symbol"/>
              <a:buChar char="⚫"/>
              <a:tabLst>
                <a:tab pos="286385" algn="l"/>
                <a:tab pos="287020" algn="l"/>
              </a:tabLst>
            </a:pPr>
            <a:endParaRPr lang="en-US" sz="1800" dirty="0">
              <a:latin typeface="Calibri"/>
              <a:cs typeface="Calibri"/>
            </a:endParaRPr>
          </a:p>
          <a:p>
            <a:pPr marL="0" indent="0">
              <a:buNone/>
            </a:pPr>
            <a:endParaRPr lang="en-IN" sz="2000" dirty="0">
              <a:latin typeface="Arial" panose="020B0604020202020204" pitchFamily="34" charset="0"/>
              <a:cs typeface="Arial" panose="020B0604020202020204" pitchFamily="34" charset="0"/>
            </a:endParaRPr>
          </a:p>
        </p:txBody>
      </p:sp>
      <p:sp>
        <p:nvSpPr>
          <p:cNvPr id="12" name="object 5"/>
          <p:cNvSpPr txBox="1"/>
          <p:nvPr/>
        </p:nvSpPr>
        <p:spPr>
          <a:xfrm>
            <a:off x="3554094" y="4817744"/>
            <a:ext cx="5366385" cy="1025922"/>
          </a:xfrm>
          <a:prstGeom prst="rect">
            <a:avLst/>
          </a:prstGeom>
        </p:spPr>
        <p:txBody>
          <a:bodyPr vert="horz" wrap="square" lIns="0" tIns="12700" rIns="0" bIns="0" rtlCol="0">
            <a:spAutoFit/>
          </a:bodyPr>
          <a:lstStyle/>
          <a:p>
            <a:pPr marL="12700">
              <a:lnSpc>
                <a:spcPts val="2380"/>
              </a:lnSpc>
              <a:spcBef>
                <a:spcPts val="100"/>
              </a:spcBef>
            </a:pPr>
            <a:r>
              <a:rPr sz="1600" spc="-15" dirty="0">
                <a:solidFill>
                  <a:srgbClr val="404040"/>
                </a:solidFill>
                <a:latin typeface="Arial" panose="020B0604020202020204" pitchFamily="34" charset="0"/>
                <a:cs typeface="Arial" panose="020B0604020202020204" pitchFamily="34" charset="0"/>
              </a:rPr>
              <a:t>users</a:t>
            </a:r>
            <a:r>
              <a:rPr sz="1600" spc="-10" dirty="0">
                <a:solidFill>
                  <a:srgbClr val="404040"/>
                </a:solidFill>
                <a:latin typeface="Arial" panose="020B0604020202020204" pitchFamily="34" charset="0"/>
                <a:cs typeface="Arial" panose="020B0604020202020204" pitchFamily="34" charset="0"/>
              </a:rPr>
              <a:t> </a:t>
            </a:r>
            <a:r>
              <a:rPr sz="1600" spc="-5" dirty="0">
                <a:solidFill>
                  <a:srgbClr val="404040"/>
                </a:solidFill>
                <a:latin typeface="Arial" panose="020B0604020202020204" pitchFamily="34" charset="0"/>
                <a:cs typeface="Arial" panose="020B0604020202020204" pitchFamily="34" charset="0"/>
              </a:rPr>
              <a:t>of</a:t>
            </a:r>
            <a:r>
              <a:rPr sz="1600" spc="-20" dirty="0">
                <a:solidFill>
                  <a:srgbClr val="404040"/>
                </a:solidFill>
                <a:latin typeface="Arial" panose="020B0604020202020204" pitchFamily="34" charset="0"/>
                <a:cs typeface="Arial" panose="020B0604020202020204" pitchFamily="34" charset="0"/>
              </a:rPr>
              <a:t> </a:t>
            </a:r>
            <a:r>
              <a:rPr sz="1600" dirty="0">
                <a:solidFill>
                  <a:srgbClr val="404040"/>
                </a:solidFill>
                <a:latin typeface="Arial" panose="020B0604020202020204" pitchFamily="34" charset="0"/>
                <a:cs typeface="Arial" panose="020B0604020202020204" pitchFamily="34" charset="0"/>
              </a:rPr>
              <a:t>the</a:t>
            </a:r>
            <a:r>
              <a:rPr sz="1600" spc="-10" dirty="0">
                <a:solidFill>
                  <a:srgbClr val="404040"/>
                </a:solidFill>
                <a:latin typeface="Arial" panose="020B0604020202020204" pitchFamily="34" charset="0"/>
                <a:cs typeface="Arial" panose="020B0604020202020204" pitchFamily="34" charset="0"/>
              </a:rPr>
              <a:t> </a:t>
            </a:r>
            <a:r>
              <a:rPr sz="1600" spc="-20" dirty="0">
                <a:solidFill>
                  <a:srgbClr val="404040"/>
                </a:solidFill>
                <a:latin typeface="Arial" panose="020B0604020202020204" pitchFamily="34" charset="0"/>
                <a:cs typeface="Arial" panose="020B0604020202020204" pitchFamily="34" charset="0"/>
              </a:rPr>
              <a:t>system</a:t>
            </a:r>
            <a:endParaRPr sz="1600" dirty="0">
              <a:latin typeface="Arial" panose="020B0604020202020204" pitchFamily="34" charset="0"/>
              <a:cs typeface="Arial" panose="020B0604020202020204" pitchFamily="34" charset="0"/>
            </a:endParaRPr>
          </a:p>
          <a:p>
            <a:pPr marL="12700" marR="5080">
              <a:lnSpc>
                <a:spcPts val="2350"/>
              </a:lnSpc>
              <a:spcBef>
                <a:spcPts val="105"/>
              </a:spcBef>
            </a:pPr>
            <a:r>
              <a:rPr sz="1600" spc="-5" dirty="0">
                <a:solidFill>
                  <a:srgbClr val="404040"/>
                </a:solidFill>
                <a:latin typeface="Arial" panose="020B0604020202020204" pitchFamily="34" charset="0"/>
                <a:cs typeface="Arial" panose="020B0604020202020204" pitchFamily="34" charset="0"/>
              </a:rPr>
              <a:t>What</a:t>
            </a:r>
            <a:r>
              <a:rPr sz="1600" spc="-20" dirty="0">
                <a:solidFill>
                  <a:srgbClr val="404040"/>
                </a:solidFill>
                <a:latin typeface="Arial" panose="020B0604020202020204" pitchFamily="34" charset="0"/>
                <a:cs typeface="Arial" panose="020B0604020202020204" pitchFamily="34" charset="0"/>
              </a:rPr>
              <a:t> </a:t>
            </a:r>
            <a:r>
              <a:rPr sz="1600" spc="-10" dirty="0">
                <a:solidFill>
                  <a:srgbClr val="404040"/>
                </a:solidFill>
                <a:latin typeface="Arial" panose="020B0604020202020204" pitchFamily="34" charset="0"/>
                <a:cs typeface="Arial" panose="020B0604020202020204" pitchFamily="34" charset="0"/>
              </a:rPr>
              <a:t>are</a:t>
            </a:r>
            <a:r>
              <a:rPr sz="1600" spc="5" dirty="0">
                <a:solidFill>
                  <a:srgbClr val="404040"/>
                </a:solidFill>
                <a:latin typeface="Arial" panose="020B0604020202020204" pitchFamily="34" charset="0"/>
                <a:cs typeface="Arial" panose="020B0604020202020204" pitchFamily="34" charset="0"/>
              </a:rPr>
              <a:t> </a:t>
            </a:r>
            <a:r>
              <a:rPr sz="1600" dirty="0">
                <a:solidFill>
                  <a:srgbClr val="404040"/>
                </a:solidFill>
                <a:latin typeface="Arial" panose="020B0604020202020204" pitchFamily="34" charset="0"/>
                <a:cs typeface="Arial" panose="020B0604020202020204" pitchFamily="34" charset="0"/>
              </a:rPr>
              <a:t>the </a:t>
            </a:r>
            <a:r>
              <a:rPr sz="1600" spc="-10" dirty="0">
                <a:solidFill>
                  <a:srgbClr val="404040"/>
                </a:solidFill>
                <a:latin typeface="Arial" panose="020B0604020202020204" pitchFamily="34" charset="0"/>
                <a:cs typeface="Arial" panose="020B0604020202020204" pitchFamily="34" charset="0"/>
              </a:rPr>
              <a:t>starting</a:t>
            </a:r>
            <a:r>
              <a:rPr sz="1600" spc="10" dirty="0">
                <a:solidFill>
                  <a:srgbClr val="404040"/>
                </a:solidFill>
                <a:latin typeface="Arial" panose="020B0604020202020204" pitchFamily="34" charset="0"/>
                <a:cs typeface="Arial" panose="020B0604020202020204" pitchFamily="34" charset="0"/>
              </a:rPr>
              <a:t> </a:t>
            </a:r>
            <a:r>
              <a:rPr sz="1600" spc="-10" dirty="0">
                <a:solidFill>
                  <a:srgbClr val="404040"/>
                </a:solidFill>
                <a:latin typeface="Arial" panose="020B0604020202020204" pitchFamily="34" charset="0"/>
                <a:cs typeface="Arial" panose="020B0604020202020204" pitchFamily="34" charset="0"/>
              </a:rPr>
              <a:t>requirements</a:t>
            </a:r>
            <a:r>
              <a:rPr sz="1600" spc="15" dirty="0">
                <a:solidFill>
                  <a:srgbClr val="404040"/>
                </a:solidFill>
                <a:latin typeface="Arial" panose="020B0604020202020204" pitchFamily="34" charset="0"/>
                <a:cs typeface="Arial" panose="020B0604020202020204" pitchFamily="34" charset="0"/>
              </a:rPr>
              <a:t> </a:t>
            </a:r>
            <a:r>
              <a:rPr sz="1600" spc="-15" dirty="0">
                <a:solidFill>
                  <a:srgbClr val="404040"/>
                </a:solidFill>
                <a:latin typeface="Arial" panose="020B0604020202020204" pitchFamily="34" charset="0"/>
                <a:cs typeface="Arial" panose="020B0604020202020204" pitchFamily="34" charset="0"/>
              </a:rPr>
              <a:t>for </a:t>
            </a:r>
            <a:r>
              <a:rPr sz="1600" dirty="0">
                <a:solidFill>
                  <a:srgbClr val="404040"/>
                </a:solidFill>
                <a:latin typeface="Arial" panose="020B0604020202020204" pitchFamily="34" charset="0"/>
                <a:cs typeface="Arial" panose="020B0604020202020204" pitchFamily="34" charset="0"/>
              </a:rPr>
              <a:t>the</a:t>
            </a:r>
            <a:r>
              <a:rPr sz="1600" spc="5" dirty="0">
                <a:solidFill>
                  <a:srgbClr val="404040"/>
                </a:solidFill>
                <a:latin typeface="Arial" panose="020B0604020202020204" pitchFamily="34" charset="0"/>
                <a:cs typeface="Arial" panose="020B0604020202020204" pitchFamily="34" charset="0"/>
              </a:rPr>
              <a:t> </a:t>
            </a:r>
            <a:r>
              <a:rPr sz="1600" dirty="0">
                <a:solidFill>
                  <a:srgbClr val="404040"/>
                </a:solidFill>
                <a:latin typeface="Arial" panose="020B0604020202020204" pitchFamily="34" charset="0"/>
                <a:cs typeface="Arial" panose="020B0604020202020204" pitchFamily="34" charset="0"/>
              </a:rPr>
              <a:t>use</a:t>
            </a:r>
            <a:r>
              <a:rPr sz="1600" spc="5" dirty="0">
                <a:solidFill>
                  <a:srgbClr val="404040"/>
                </a:solidFill>
                <a:latin typeface="Arial" panose="020B0604020202020204" pitchFamily="34" charset="0"/>
                <a:cs typeface="Arial" panose="020B0604020202020204" pitchFamily="34" charset="0"/>
              </a:rPr>
              <a:t> </a:t>
            </a:r>
            <a:r>
              <a:rPr sz="1600" spc="-5" dirty="0" smtClean="0">
                <a:solidFill>
                  <a:srgbClr val="404040"/>
                </a:solidFill>
                <a:latin typeface="Arial" panose="020B0604020202020204" pitchFamily="34" charset="0"/>
                <a:cs typeface="Arial" panose="020B0604020202020204" pitchFamily="34" charset="0"/>
              </a:rPr>
              <a:t>case</a:t>
            </a:r>
            <a:endParaRPr lang="en-IN" sz="1600" spc="-5" dirty="0" smtClean="0">
              <a:solidFill>
                <a:srgbClr val="404040"/>
              </a:solidFill>
              <a:latin typeface="Arial" panose="020B0604020202020204" pitchFamily="34" charset="0"/>
              <a:cs typeface="Arial" panose="020B0604020202020204" pitchFamily="34" charset="0"/>
            </a:endParaRPr>
          </a:p>
          <a:p>
            <a:pPr marL="12700" marR="5080">
              <a:lnSpc>
                <a:spcPts val="2350"/>
              </a:lnSpc>
              <a:spcBef>
                <a:spcPts val="600"/>
              </a:spcBef>
            </a:pPr>
            <a:r>
              <a:rPr sz="1600" spc="-5" dirty="0" smtClean="0">
                <a:solidFill>
                  <a:srgbClr val="404040"/>
                </a:solidFill>
                <a:latin typeface="Arial" panose="020B0604020202020204" pitchFamily="34" charset="0"/>
                <a:cs typeface="Arial" panose="020B0604020202020204" pitchFamily="34" charset="0"/>
              </a:rPr>
              <a:t>The</a:t>
            </a:r>
            <a:r>
              <a:rPr sz="1600" spc="-15" dirty="0" smtClean="0">
                <a:solidFill>
                  <a:srgbClr val="404040"/>
                </a:solidFill>
                <a:latin typeface="Arial" panose="020B0604020202020204" pitchFamily="34" charset="0"/>
                <a:cs typeface="Arial" panose="020B0604020202020204" pitchFamily="34" charset="0"/>
              </a:rPr>
              <a:t> </a:t>
            </a:r>
            <a:r>
              <a:rPr sz="1600" spc="-20" dirty="0">
                <a:solidFill>
                  <a:srgbClr val="404040"/>
                </a:solidFill>
                <a:latin typeface="Arial" panose="020B0604020202020204" pitchFamily="34" charset="0"/>
                <a:cs typeface="Arial" panose="020B0604020202020204" pitchFamily="34" charset="0"/>
              </a:rPr>
              <a:t>state</a:t>
            </a:r>
            <a:r>
              <a:rPr sz="1600" spc="10" dirty="0">
                <a:solidFill>
                  <a:srgbClr val="404040"/>
                </a:solidFill>
                <a:latin typeface="Arial" panose="020B0604020202020204" pitchFamily="34" charset="0"/>
                <a:cs typeface="Arial" panose="020B0604020202020204" pitchFamily="34" charset="0"/>
              </a:rPr>
              <a:t> </a:t>
            </a:r>
            <a:r>
              <a:rPr sz="1600" dirty="0">
                <a:solidFill>
                  <a:srgbClr val="404040"/>
                </a:solidFill>
                <a:latin typeface="Arial" panose="020B0604020202020204" pitchFamily="34" charset="0"/>
                <a:cs typeface="Arial" panose="020B0604020202020204" pitchFamily="34" charset="0"/>
              </a:rPr>
              <a:t>the </a:t>
            </a:r>
            <a:r>
              <a:rPr sz="1600" spc="-20" dirty="0">
                <a:solidFill>
                  <a:srgbClr val="404040"/>
                </a:solidFill>
                <a:latin typeface="Arial" panose="020B0604020202020204" pitchFamily="34" charset="0"/>
                <a:cs typeface="Arial" panose="020B0604020202020204" pitchFamily="34" charset="0"/>
              </a:rPr>
              <a:t>system</a:t>
            </a:r>
            <a:r>
              <a:rPr sz="1600" spc="15" dirty="0">
                <a:solidFill>
                  <a:srgbClr val="404040"/>
                </a:solidFill>
                <a:latin typeface="Arial" panose="020B0604020202020204" pitchFamily="34" charset="0"/>
                <a:cs typeface="Arial" panose="020B0604020202020204" pitchFamily="34" charset="0"/>
              </a:rPr>
              <a:t> </a:t>
            </a:r>
            <a:r>
              <a:rPr sz="1600" spc="-5" dirty="0">
                <a:solidFill>
                  <a:srgbClr val="404040"/>
                </a:solidFill>
                <a:latin typeface="Arial" panose="020B0604020202020204" pitchFamily="34" charset="0"/>
                <a:cs typeface="Arial" panose="020B0604020202020204" pitchFamily="34" charset="0"/>
              </a:rPr>
              <a:t>will </a:t>
            </a:r>
            <a:r>
              <a:rPr sz="1600" dirty="0">
                <a:solidFill>
                  <a:srgbClr val="404040"/>
                </a:solidFill>
                <a:latin typeface="Arial" panose="020B0604020202020204" pitchFamily="34" charset="0"/>
                <a:cs typeface="Arial" panose="020B0604020202020204" pitchFamily="34" charset="0"/>
              </a:rPr>
              <a:t>end</a:t>
            </a:r>
            <a:r>
              <a:rPr sz="1600" spc="-5" dirty="0">
                <a:solidFill>
                  <a:srgbClr val="404040"/>
                </a:solidFill>
                <a:latin typeface="Arial" panose="020B0604020202020204" pitchFamily="34" charset="0"/>
                <a:cs typeface="Arial" panose="020B0604020202020204" pitchFamily="34" charset="0"/>
              </a:rPr>
              <a:t> up </a:t>
            </a:r>
            <a:r>
              <a:rPr sz="1600" dirty="0">
                <a:solidFill>
                  <a:srgbClr val="404040"/>
                </a:solidFill>
                <a:latin typeface="Arial" panose="020B0604020202020204" pitchFamily="34" charset="0"/>
                <a:cs typeface="Arial" panose="020B0604020202020204" pitchFamily="34" charset="0"/>
              </a:rPr>
              <a:t>in</a:t>
            </a:r>
            <a:r>
              <a:rPr sz="1600" spc="-10" dirty="0">
                <a:solidFill>
                  <a:srgbClr val="404040"/>
                </a:solidFill>
                <a:latin typeface="Arial" panose="020B0604020202020204" pitchFamily="34" charset="0"/>
                <a:cs typeface="Arial" panose="020B0604020202020204" pitchFamily="34" charset="0"/>
              </a:rPr>
              <a:t> </a:t>
            </a:r>
            <a:r>
              <a:rPr sz="1600" dirty="0">
                <a:solidFill>
                  <a:srgbClr val="404040"/>
                </a:solidFill>
                <a:latin typeface="Arial" panose="020B0604020202020204" pitchFamily="34" charset="0"/>
                <a:cs typeface="Arial" panose="020B0604020202020204" pitchFamily="34" charset="0"/>
              </a:rPr>
              <a:t>once</a:t>
            </a:r>
            <a:r>
              <a:rPr sz="1600" spc="-10" dirty="0">
                <a:solidFill>
                  <a:srgbClr val="404040"/>
                </a:solidFill>
                <a:latin typeface="Arial" panose="020B0604020202020204" pitchFamily="34" charset="0"/>
                <a:cs typeface="Arial" panose="020B0604020202020204" pitchFamily="34" charset="0"/>
              </a:rPr>
              <a:t> completed</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2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smtClean="0"/>
              <a:t>White Box 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8" name="object 7"/>
          <p:cNvPicPr/>
          <p:nvPr/>
        </p:nvPicPr>
        <p:blipFill>
          <a:blip r:embed="rId3" cstate="print"/>
          <a:stretch>
            <a:fillRect/>
          </a:stretch>
        </p:blipFill>
        <p:spPr>
          <a:xfrm>
            <a:off x="985656" y="2222862"/>
            <a:ext cx="7701143" cy="2662647"/>
          </a:xfrm>
          <a:prstGeom prst="rect">
            <a:avLst/>
          </a:prstGeom>
        </p:spPr>
      </p:pic>
    </p:spTree>
    <p:extLst>
      <p:ext uri="{BB962C8B-B14F-4D97-AF65-F5344CB8AC3E}">
        <p14:creationId xmlns:p14="http://schemas.microsoft.com/office/powerpoint/2010/main" val="402349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smtClean="0"/>
              <a:t>White Box 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12700">
              <a:lnSpc>
                <a:spcPct val="100000"/>
              </a:lnSpc>
              <a:spcBef>
                <a:spcPts val="1120"/>
              </a:spcBef>
            </a:pPr>
            <a:r>
              <a:rPr lang="en-US" sz="2000" dirty="0">
                <a:solidFill>
                  <a:srgbClr val="404040"/>
                </a:solidFill>
                <a:latin typeface="Calibri"/>
                <a:cs typeface="Calibri"/>
              </a:rPr>
              <a:t>It</a:t>
            </a:r>
            <a:r>
              <a:rPr lang="en-US" sz="2000" spc="-30" dirty="0">
                <a:solidFill>
                  <a:srgbClr val="404040"/>
                </a:solidFill>
                <a:latin typeface="Calibri"/>
                <a:cs typeface="Calibri"/>
              </a:rPr>
              <a:t> </a:t>
            </a:r>
            <a:r>
              <a:rPr lang="en-US" sz="2000" dirty="0">
                <a:solidFill>
                  <a:srgbClr val="404040"/>
                </a:solidFill>
                <a:latin typeface="Calibri"/>
                <a:cs typeface="Calibri"/>
              </a:rPr>
              <a:t>is</a:t>
            </a:r>
            <a:r>
              <a:rPr lang="en-US" sz="2000" spc="-5" dirty="0">
                <a:solidFill>
                  <a:srgbClr val="404040"/>
                </a:solidFill>
                <a:latin typeface="Calibri"/>
                <a:cs typeface="Calibri"/>
              </a:rPr>
              <a:t> usually</a:t>
            </a:r>
            <a:r>
              <a:rPr lang="en-US" sz="2000" spc="-20" dirty="0">
                <a:solidFill>
                  <a:srgbClr val="404040"/>
                </a:solidFill>
                <a:latin typeface="Calibri"/>
                <a:cs typeface="Calibri"/>
              </a:rPr>
              <a:t> </a:t>
            </a:r>
            <a:r>
              <a:rPr lang="en-US" sz="2000" spc="-10" dirty="0">
                <a:solidFill>
                  <a:srgbClr val="404040"/>
                </a:solidFill>
                <a:latin typeface="Calibri"/>
                <a:cs typeface="Calibri"/>
              </a:rPr>
              <a:t>performed</a:t>
            </a:r>
            <a:r>
              <a:rPr lang="en-US" sz="2000" spc="-5" dirty="0">
                <a:solidFill>
                  <a:srgbClr val="404040"/>
                </a:solidFill>
                <a:latin typeface="Calibri"/>
                <a:cs typeface="Calibri"/>
              </a:rPr>
              <a:t> by</a:t>
            </a:r>
            <a:r>
              <a:rPr lang="en-US" sz="2000" spc="-30" dirty="0">
                <a:solidFill>
                  <a:srgbClr val="404040"/>
                </a:solidFill>
                <a:latin typeface="Calibri"/>
                <a:cs typeface="Calibri"/>
              </a:rPr>
              <a:t> </a:t>
            </a:r>
            <a:r>
              <a:rPr lang="en-US" sz="2000" spc="-10" dirty="0">
                <a:solidFill>
                  <a:srgbClr val="404040"/>
                </a:solidFill>
                <a:latin typeface="Calibri"/>
                <a:cs typeface="Calibri"/>
              </a:rPr>
              <a:t>developers.</a:t>
            </a:r>
            <a:endParaRPr lang="en-US" sz="2000" dirty="0">
              <a:latin typeface="Calibri"/>
              <a:cs typeface="Calibri"/>
            </a:endParaRPr>
          </a:p>
          <a:p>
            <a:pPr marL="204470" marR="2983865" indent="-192405">
              <a:lnSpc>
                <a:spcPct val="148500"/>
              </a:lnSpc>
            </a:pPr>
            <a:r>
              <a:rPr lang="en-US" sz="2000" spc="-5" dirty="0">
                <a:solidFill>
                  <a:srgbClr val="404040"/>
                </a:solidFill>
                <a:latin typeface="Calibri"/>
                <a:cs typeface="Calibri"/>
              </a:rPr>
              <a:t>White</a:t>
            </a:r>
            <a:r>
              <a:rPr lang="en-US" sz="2000" spc="-20" dirty="0">
                <a:solidFill>
                  <a:srgbClr val="404040"/>
                </a:solidFill>
                <a:latin typeface="Calibri"/>
                <a:cs typeface="Calibri"/>
              </a:rPr>
              <a:t> </a:t>
            </a:r>
            <a:r>
              <a:rPr lang="en-US" sz="2000" spc="-10" dirty="0">
                <a:solidFill>
                  <a:srgbClr val="404040"/>
                </a:solidFill>
                <a:latin typeface="Calibri"/>
                <a:cs typeface="Calibri"/>
              </a:rPr>
              <a:t>Box</a:t>
            </a:r>
            <a:r>
              <a:rPr lang="en-US" sz="2000" spc="-20" dirty="0">
                <a:solidFill>
                  <a:srgbClr val="404040"/>
                </a:solidFill>
                <a:latin typeface="Calibri"/>
                <a:cs typeface="Calibri"/>
              </a:rPr>
              <a:t> </a:t>
            </a:r>
            <a:r>
              <a:rPr lang="en-US" sz="2000" spc="-10" dirty="0">
                <a:solidFill>
                  <a:srgbClr val="404040"/>
                </a:solidFill>
                <a:latin typeface="Calibri"/>
                <a:cs typeface="Calibri"/>
              </a:rPr>
              <a:t>testing</a:t>
            </a:r>
            <a:r>
              <a:rPr lang="en-US" sz="2000" spc="15" dirty="0">
                <a:solidFill>
                  <a:srgbClr val="404040"/>
                </a:solidFill>
                <a:latin typeface="Calibri"/>
                <a:cs typeface="Calibri"/>
              </a:rPr>
              <a:t> </a:t>
            </a:r>
            <a:r>
              <a:rPr lang="en-US" sz="2000" spc="-5" dirty="0">
                <a:solidFill>
                  <a:srgbClr val="404040"/>
                </a:solidFill>
                <a:latin typeface="Calibri"/>
                <a:cs typeface="Calibri"/>
              </a:rPr>
              <a:t>can</a:t>
            </a:r>
            <a:r>
              <a:rPr lang="en-US" sz="2000" spc="5" dirty="0">
                <a:solidFill>
                  <a:srgbClr val="404040"/>
                </a:solidFill>
                <a:latin typeface="Calibri"/>
                <a:cs typeface="Calibri"/>
              </a:rPr>
              <a:t> </a:t>
            </a:r>
            <a:r>
              <a:rPr lang="en-US" sz="2000" spc="-5" dirty="0">
                <a:solidFill>
                  <a:srgbClr val="404040"/>
                </a:solidFill>
                <a:latin typeface="Calibri"/>
                <a:cs typeface="Calibri"/>
              </a:rPr>
              <a:t>be</a:t>
            </a:r>
            <a:r>
              <a:rPr lang="en-US" sz="2000" spc="-15" dirty="0">
                <a:solidFill>
                  <a:srgbClr val="404040"/>
                </a:solidFill>
                <a:latin typeface="Calibri"/>
                <a:cs typeface="Calibri"/>
              </a:rPr>
              <a:t> </a:t>
            </a:r>
            <a:r>
              <a:rPr lang="en-US" sz="2000" spc="-10" dirty="0">
                <a:solidFill>
                  <a:srgbClr val="404040"/>
                </a:solidFill>
                <a:latin typeface="Calibri"/>
                <a:cs typeface="Calibri"/>
              </a:rPr>
              <a:t>performed</a:t>
            </a:r>
            <a:r>
              <a:rPr lang="en-US" sz="2000" dirty="0">
                <a:solidFill>
                  <a:srgbClr val="404040"/>
                </a:solidFill>
                <a:latin typeface="Calibri"/>
                <a:cs typeface="Calibri"/>
              </a:rPr>
              <a:t> </a:t>
            </a:r>
            <a:r>
              <a:rPr lang="en-US" sz="2000" spc="-5" dirty="0">
                <a:solidFill>
                  <a:srgbClr val="404040"/>
                </a:solidFill>
                <a:latin typeface="Calibri"/>
                <a:cs typeface="Calibri"/>
              </a:rPr>
              <a:t>using </a:t>
            </a:r>
            <a:r>
              <a:rPr lang="en-US" sz="2000" dirty="0">
                <a:solidFill>
                  <a:srgbClr val="404040"/>
                </a:solidFill>
                <a:latin typeface="Calibri"/>
                <a:cs typeface="Calibri"/>
              </a:rPr>
              <a:t>2</a:t>
            </a:r>
            <a:r>
              <a:rPr lang="en-US" sz="2000" spc="-5" dirty="0">
                <a:solidFill>
                  <a:srgbClr val="404040"/>
                </a:solidFill>
                <a:latin typeface="Calibri"/>
                <a:cs typeface="Calibri"/>
              </a:rPr>
              <a:t> </a:t>
            </a:r>
            <a:r>
              <a:rPr lang="en-US" sz="2000" spc="-10" dirty="0" smtClean="0">
                <a:solidFill>
                  <a:srgbClr val="404040"/>
                </a:solidFill>
                <a:latin typeface="Calibri"/>
                <a:cs typeface="Calibri"/>
              </a:rPr>
              <a:t>step</a:t>
            </a:r>
          </a:p>
          <a:p>
            <a:pPr marL="604520" marR="2983865" lvl="1" indent="-192405">
              <a:lnSpc>
                <a:spcPct val="148500"/>
              </a:lnSpc>
            </a:pPr>
            <a:r>
              <a:rPr lang="en-US" sz="1800" spc="-10" dirty="0" smtClean="0">
                <a:solidFill>
                  <a:srgbClr val="404040"/>
                </a:solidFill>
                <a:latin typeface="Calibri"/>
                <a:cs typeface="Calibri"/>
              </a:rPr>
              <a:t>Step-1:Understand</a:t>
            </a:r>
            <a:r>
              <a:rPr lang="en-US" sz="1800" dirty="0" smtClean="0">
                <a:solidFill>
                  <a:srgbClr val="404040"/>
                </a:solidFill>
                <a:latin typeface="Calibri"/>
                <a:cs typeface="Calibri"/>
              </a:rPr>
              <a:t> </a:t>
            </a:r>
            <a:r>
              <a:rPr lang="en-US" sz="1800" dirty="0">
                <a:solidFill>
                  <a:srgbClr val="404040"/>
                </a:solidFill>
                <a:latin typeface="Calibri"/>
                <a:cs typeface="Calibri"/>
              </a:rPr>
              <a:t>the</a:t>
            </a:r>
            <a:r>
              <a:rPr lang="en-US" sz="1800" spc="-10" dirty="0">
                <a:solidFill>
                  <a:srgbClr val="404040"/>
                </a:solidFill>
                <a:latin typeface="Calibri"/>
                <a:cs typeface="Calibri"/>
              </a:rPr>
              <a:t> </a:t>
            </a:r>
            <a:r>
              <a:rPr lang="en-US" sz="1800" spc="-5" dirty="0">
                <a:solidFill>
                  <a:srgbClr val="404040"/>
                </a:solidFill>
                <a:latin typeface="Calibri"/>
                <a:cs typeface="Calibri"/>
              </a:rPr>
              <a:t>code</a:t>
            </a:r>
            <a:endParaRPr lang="en-US" sz="1800" dirty="0">
              <a:latin typeface="Calibri"/>
              <a:cs typeface="Calibri"/>
            </a:endParaRPr>
          </a:p>
          <a:p>
            <a:pPr marL="604520" lvl="1">
              <a:spcBef>
                <a:spcPts val="1150"/>
              </a:spcBef>
            </a:pPr>
            <a:r>
              <a:rPr lang="en-US" sz="1800" spc="-10" dirty="0">
                <a:solidFill>
                  <a:srgbClr val="404040"/>
                </a:solidFill>
                <a:latin typeface="Calibri"/>
                <a:cs typeface="Calibri"/>
              </a:rPr>
              <a:t>Step-2:Create</a:t>
            </a:r>
            <a:r>
              <a:rPr lang="en-US" sz="1800" spc="10" dirty="0">
                <a:solidFill>
                  <a:srgbClr val="404040"/>
                </a:solidFill>
                <a:latin typeface="Calibri"/>
                <a:cs typeface="Calibri"/>
              </a:rPr>
              <a:t> </a:t>
            </a:r>
            <a:r>
              <a:rPr lang="en-US" sz="1800" dirty="0">
                <a:solidFill>
                  <a:srgbClr val="404040"/>
                </a:solidFill>
                <a:latin typeface="Calibri"/>
                <a:cs typeface="Calibri"/>
              </a:rPr>
              <a:t>the</a:t>
            </a:r>
            <a:r>
              <a:rPr lang="en-US" sz="1800" spc="5" dirty="0">
                <a:solidFill>
                  <a:srgbClr val="404040"/>
                </a:solidFill>
                <a:latin typeface="Calibri"/>
                <a:cs typeface="Calibri"/>
              </a:rPr>
              <a:t> </a:t>
            </a:r>
            <a:r>
              <a:rPr lang="en-US" sz="1800" spc="-15" dirty="0">
                <a:solidFill>
                  <a:srgbClr val="404040"/>
                </a:solidFill>
                <a:latin typeface="Calibri"/>
                <a:cs typeface="Calibri"/>
              </a:rPr>
              <a:t>test</a:t>
            </a:r>
            <a:r>
              <a:rPr lang="en-US" sz="1800" spc="10" dirty="0">
                <a:solidFill>
                  <a:srgbClr val="404040"/>
                </a:solidFill>
                <a:latin typeface="Calibri"/>
                <a:cs typeface="Calibri"/>
              </a:rPr>
              <a:t> </a:t>
            </a:r>
            <a:r>
              <a:rPr lang="en-US" sz="1800" spc="-5" dirty="0">
                <a:solidFill>
                  <a:srgbClr val="404040"/>
                </a:solidFill>
                <a:latin typeface="Calibri"/>
                <a:cs typeface="Calibri"/>
              </a:rPr>
              <a:t>cases</a:t>
            </a:r>
            <a:r>
              <a:rPr lang="en-US" sz="1800" spc="5" dirty="0">
                <a:solidFill>
                  <a:srgbClr val="404040"/>
                </a:solidFill>
                <a:latin typeface="Calibri"/>
                <a:cs typeface="Calibri"/>
              </a:rPr>
              <a:t> </a:t>
            </a:r>
            <a:r>
              <a:rPr lang="en-US" sz="1800" dirty="0">
                <a:solidFill>
                  <a:srgbClr val="404040"/>
                </a:solidFill>
                <a:latin typeface="Calibri"/>
                <a:cs typeface="Calibri"/>
              </a:rPr>
              <a:t>and</a:t>
            </a:r>
            <a:r>
              <a:rPr lang="en-US" sz="1800" spc="-15" dirty="0">
                <a:solidFill>
                  <a:srgbClr val="404040"/>
                </a:solidFill>
                <a:latin typeface="Calibri"/>
                <a:cs typeface="Calibri"/>
              </a:rPr>
              <a:t> </a:t>
            </a:r>
            <a:r>
              <a:rPr lang="en-US" sz="1800" spc="-20" dirty="0">
                <a:solidFill>
                  <a:srgbClr val="404040"/>
                </a:solidFill>
                <a:latin typeface="Calibri"/>
                <a:cs typeface="Calibri"/>
              </a:rPr>
              <a:t>execute</a:t>
            </a:r>
            <a:r>
              <a:rPr lang="en-US" sz="1800" spc="15" dirty="0">
                <a:solidFill>
                  <a:srgbClr val="404040"/>
                </a:solidFill>
                <a:latin typeface="Calibri"/>
                <a:cs typeface="Calibri"/>
              </a:rPr>
              <a:t> </a:t>
            </a:r>
            <a:r>
              <a:rPr lang="en-US" sz="1800" dirty="0">
                <a:solidFill>
                  <a:srgbClr val="404040"/>
                </a:solidFill>
                <a:latin typeface="Calibri"/>
                <a:cs typeface="Calibri"/>
              </a:rPr>
              <a:t>it</a:t>
            </a:r>
            <a:endParaRPr lang="en-US" sz="1800" dirty="0">
              <a:latin typeface="Calibri"/>
              <a:cs typeface="Calibri"/>
            </a:endParaRPr>
          </a:p>
          <a:p>
            <a:pPr marL="1087120" lvl="2" indent="-274320">
              <a:spcBef>
                <a:spcPts val="960"/>
              </a:spcBef>
              <a:buClr>
                <a:srgbClr val="27CED6"/>
              </a:buClr>
              <a:buFont typeface="Segoe UI Symbol"/>
              <a:buChar char="⚫"/>
              <a:tabLst>
                <a:tab pos="286385" algn="l"/>
                <a:tab pos="287020" algn="l"/>
              </a:tabLst>
            </a:pPr>
            <a:endParaRPr lang="en-US" sz="1600" dirty="0">
              <a:latin typeface="Calibri"/>
              <a:cs typeface="Calibri"/>
            </a:endParaRPr>
          </a:p>
          <a:p>
            <a:pPr marL="400050" lvl="1"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8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object 5"/>
          <p:cNvGrpSpPr/>
          <p:nvPr/>
        </p:nvGrpSpPr>
        <p:grpSpPr>
          <a:xfrm>
            <a:off x="325393" y="1776548"/>
            <a:ext cx="8322218" cy="4624251"/>
            <a:chOff x="905738" y="1828800"/>
            <a:chExt cx="7407275" cy="4495800"/>
          </a:xfrm>
        </p:grpSpPr>
        <p:sp>
          <p:nvSpPr>
            <p:cNvPr id="7" name="object 6"/>
            <p:cNvSpPr/>
            <p:nvPr/>
          </p:nvSpPr>
          <p:spPr>
            <a:xfrm>
              <a:off x="905738" y="4343400"/>
              <a:ext cx="7407275" cy="0"/>
            </a:xfrm>
            <a:custGeom>
              <a:avLst/>
              <a:gdLst/>
              <a:ahLst/>
              <a:cxnLst/>
              <a:rect l="l" t="t" r="r" b="b"/>
              <a:pathLst>
                <a:path w="7407275">
                  <a:moveTo>
                    <a:pt x="0" y="0"/>
                  </a:moveTo>
                  <a:lnTo>
                    <a:pt x="7406665" y="0"/>
                  </a:lnTo>
                </a:path>
              </a:pathLst>
            </a:custGeom>
            <a:ln w="12700">
              <a:solidFill>
                <a:srgbClr val="7E7E7E"/>
              </a:solidFill>
            </a:ln>
          </p:spPr>
          <p:txBody>
            <a:bodyPr wrap="square" lIns="0" tIns="0" rIns="0" bIns="0" rtlCol="0"/>
            <a:lstStyle/>
            <a:p>
              <a:endParaRPr/>
            </a:p>
          </p:txBody>
        </p:sp>
        <p:pic>
          <p:nvPicPr>
            <p:cNvPr id="8" name="object 7"/>
            <p:cNvPicPr/>
            <p:nvPr/>
          </p:nvPicPr>
          <p:blipFill>
            <a:blip r:embed="rId3" cstate="print"/>
            <a:stretch>
              <a:fillRect/>
            </a:stretch>
          </p:blipFill>
          <p:spPr>
            <a:xfrm>
              <a:off x="1295400" y="1828800"/>
              <a:ext cx="6078982" cy="4495800"/>
            </a:xfrm>
            <a:prstGeom prst="rect">
              <a:avLst/>
            </a:prstGeom>
          </p:spPr>
        </p:pic>
      </p:grpSp>
      <p:sp>
        <p:nvSpPr>
          <p:cNvPr id="9" name="Title 1"/>
          <p:cNvSpPr txBox="1">
            <a:spLocks/>
          </p:cNvSpPr>
          <p:nvPr/>
        </p:nvSpPr>
        <p:spPr>
          <a:xfrm>
            <a:off x="763186" y="1092925"/>
            <a:ext cx="8596668" cy="6836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pc="-80" dirty="0" smtClean="0"/>
              <a:t>Experienced Based Testing</a:t>
            </a:r>
            <a:endParaRPr lang="en-IN" dirty="0"/>
          </a:p>
        </p:txBody>
      </p:sp>
    </p:spTree>
    <p:extLst>
      <p:ext uri="{BB962C8B-B14F-4D97-AF65-F5344CB8AC3E}">
        <p14:creationId xmlns:p14="http://schemas.microsoft.com/office/powerpoint/2010/main" val="351531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 :</a:t>
            </a:r>
            <a:endParaRPr lang="en-IN" dirty="0"/>
          </a:p>
        </p:txBody>
      </p:sp>
      <p:sp>
        <p:nvSpPr>
          <p:cNvPr id="3" name="Content Placeholder 2"/>
          <p:cNvSpPr>
            <a:spLocks noGrp="1"/>
          </p:cNvSpPr>
          <p:nvPr>
            <p:ph idx="1"/>
          </p:nvPr>
        </p:nvSpPr>
        <p:spPr>
          <a:xfrm>
            <a:off x="677334" y="1619795"/>
            <a:ext cx="8596668" cy="5238206"/>
          </a:xfrm>
        </p:spPr>
        <p:txBody>
          <a:bodyPr>
            <a:noAutofit/>
          </a:bodyPr>
          <a:lstStyle/>
          <a:p>
            <a:r>
              <a:rPr lang="en-IN" sz="2200" dirty="0" smtClean="0"/>
              <a:t>What is Testing</a:t>
            </a:r>
          </a:p>
          <a:p>
            <a:r>
              <a:rPr lang="en-US" sz="2200" dirty="0" smtClean="0"/>
              <a:t>Functional </a:t>
            </a:r>
            <a:r>
              <a:rPr lang="en-US" sz="2200" dirty="0"/>
              <a:t>and Non-Functional Testing</a:t>
            </a:r>
          </a:p>
          <a:p>
            <a:r>
              <a:rPr lang="en-US" sz="2200" dirty="0"/>
              <a:t>Black Box Testing </a:t>
            </a:r>
            <a:r>
              <a:rPr lang="en-US" sz="2200" dirty="0" smtClean="0"/>
              <a:t>Techniques</a:t>
            </a:r>
          </a:p>
          <a:p>
            <a:pPr lvl="1"/>
            <a:r>
              <a:rPr lang="en-US" sz="1800" dirty="0" smtClean="0"/>
              <a:t>Techniques of Black box testing</a:t>
            </a:r>
            <a:endParaRPr lang="en-US" sz="1800" dirty="0"/>
          </a:p>
          <a:p>
            <a:r>
              <a:rPr lang="en-US" sz="2200" dirty="0"/>
              <a:t>White Box Testing Techniques</a:t>
            </a:r>
          </a:p>
          <a:p>
            <a:r>
              <a:rPr lang="en-US" sz="2200" dirty="0"/>
              <a:t>Experience Based Testing Techniques</a:t>
            </a:r>
          </a:p>
          <a:p>
            <a:r>
              <a:rPr lang="en-US" sz="2200" dirty="0"/>
              <a:t>Smoke and Sanity Testing</a:t>
            </a:r>
          </a:p>
          <a:p>
            <a:r>
              <a:rPr lang="en-US" sz="2200" dirty="0"/>
              <a:t>Re-Testing and Regression Testing</a:t>
            </a:r>
          </a:p>
          <a:p>
            <a:r>
              <a:rPr lang="en-US" sz="2200" dirty="0"/>
              <a:t>End to End Testing</a:t>
            </a:r>
          </a:p>
          <a:p>
            <a:r>
              <a:rPr lang="en-US" sz="2200" dirty="0"/>
              <a:t>Positive and Negative Testing</a:t>
            </a:r>
          </a:p>
          <a:p>
            <a:r>
              <a:rPr lang="en-US" sz="2200" dirty="0"/>
              <a:t>Maintenance </a:t>
            </a:r>
            <a:r>
              <a:rPr lang="en-US" sz="2200" dirty="0" smtClean="0"/>
              <a:t>Testing</a:t>
            </a:r>
            <a:endParaRPr lang="en-US" sz="2200"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815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80" dirty="0"/>
              <a:t>Experienced Based 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12700">
              <a:lnSpc>
                <a:spcPct val="100000"/>
              </a:lnSpc>
              <a:spcBef>
                <a:spcPts val="1120"/>
              </a:spcBef>
            </a:pPr>
            <a:r>
              <a:rPr lang="en-US" sz="3200" dirty="0" smtClean="0">
                <a:solidFill>
                  <a:srgbClr val="404040"/>
                </a:solidFill>
                <a:latin typeface="Arial" panose="020B0604020202020204" pitchFamily="34" charset="0"/>
                <a:cs typeface="Arial" panose="020B0604020202020204" pitchFamily="34" charset="0"/>
              </a:rPr>
              <a:t>Introduction :</a:t>
            </a:r>
          </a:p>
          <a:p>
            <a:pPr marL="12700" marR="5080">
              <a:lnSpc>
                <a:spcPct val="90100"/>
              </a:lnSpc>
              <a:spcBef>
                <a:spcPts val="340"/>
              </a:spcBef>
            </a:pPr>
            <a:r>
              <a:rPr lang="en-US" dirty="0">
                <a:solidFill>
                  <a:srgbClr val="404040"/>
                </a:solidFill>
                <a:latin typeface="Calibri"/>
                <a:cs typeface="Calibri"/>
              </a:rPr>
              <a:t>It</a:t>
            </a:r>
            <a:r>
              <a:rPr lang="en-US" spc="-20" dirty="0">
                <a:solidFill>
                  <a:srgbClr val="404040"/>
                </a:solidFill>
                <a:latin typeface="Calibri"/>
                <a:cs typeface="Calibri"/>
              </a:rPr>
              <a:t> </a:t>
            </a:r>
            <a:r>
              <a:rPr lang="en-US" dirty="0">
                <a:solidFill>
                  <a:srgbClr val="404040"/>
                </a:solidFill>
                <a:latin typeface="Calibri"/>
                <a:cs typeface="Calibri"/>
              </a:rPr>
              <a:t>is</a:t>
            </a:r>
            <a:r>
              <a:rPr lang="en-US" spc="10" dirty="0">
                <a:solidFill>
                  <a:srgbClr val="404040"/>
                </a:solidFill>
                <a:latin typeface="Calibri"/>
                <a:cs typeface="Calibri"/>
              </a:rPr>
              <a:t> </a:t>
            </a:r>
            <a:r>
              <a:rPr lang="en-US" dirty="0">
                <a:solidFill>
                  <a:srgbClr val="404040"/>
                </a:solidFill>
                <a:latin typeface="Calibri"/>
                <a:cs typeface="Calibri"/>
              </a:rPr>
              <a:t>the</a:t>
            </a:r>
            <a:r>
              <a:rPr lang="en-US" spc="10" dirty="0">
                <a:solidFill>
                  <a:srgbClr val="404040"/>
                </a:solidFill>
                <a:latin typeface="Calibri"/>
                <a:cs typeface="Calibri"/>
              </a:rPr>
              <a:t> </a:t>
            </a:r>
            <a:r>
              <a:rPr lang="en-US" spc="-5" dirty="0">
                <a:solidFill>
                  <a:srgbClr val="404040"/>
                </a:solidFill>
                <a:latin typeface="Calibri"/>
                <a:cs typeface="Calibri"/>
              </a:rPr>
              <a:t>technique of</a:t>
            </a:r>
            <a:r>
              <a:rPr lang="en-US" dirty="0">
                <a:solidFill>
                  <a:srgbClr val="404040"/>
                </a:solidFill>
                <a:latin typeface="Calibri"/>
                <a:cs typeface="Calibri"/>
              </a:rPr>
              <a:t> </a:t>
            </a:r>
            <a:r>
              <a:rPr lang="en-US" spc="-10" dirty="0">
                <a:solidFill>
                  <a:srgbClr val="404040"/>
                </a:solidFill>
                <a:latin typeface="Calibri"/>
                <a:cs typeface="Calibri"/>
              </a:rPr>
              <a:t>executing</a:t>
            </a:r>
            <a:r>
              <a:rPr lang="en-US" spc="5" dirty="0">
                <a:solidFill>
                  <a:srgbClr val="404040"/>
                </a:solidFill>
                <a:latin typeface="Calibri"/>
                <a:cs typeface="Calibri"/>
              </a:rPr>
              <a:t> </a:t>
            </a:r>
            <a:r>
              <a:rPr lang="en-US" spc="-10" dirty="0">
                <a:solidFill>
                  <a:srgbClr val="404040"/>
                </a:solidFill>
                <a:latin typeface="Calibri"/>
                <a:cs typeface="Calibri"/>
              </a:rPr>
              <a:t>testing</a:t>
            </a:r>
            <a:r>
              <a:rPr lang="en-US" spc="10" dirty="0">
                <a:solidFill>
                  <a:srgbClr val="404040"/>
                </a:solidFill>
                <a:latin typeface="Calibri"/>
                <a:cs typeface="Calibri"/>
              </a:rPr>
              <a:t> </a:t>
            </a:r>
            <a:r>
              <a:rPr lang="en-US" spc="-5" dirty="0">
                <a:solidFill>
                  <a:srgbClr val="404040"/>
                </a:solidFill>
                <a:latin typeface="Calibri"/>
                <a:cs typeface="Calibri"/>
              </a:rPr>
              <a:t>activities</a:t>
            </a:r>
            <a:r>
              <a:rPr lang="en-US" spc="35" dirty="0">
                <a:solidFill>
                  <a:srgbClr val="404040"/>
                </a:solidFill>
                <a:latin typeface="Calibri"/>
                <a:cs typeface="Calibri"/>
              </a:rPr>
              <a:t> </a:t>
            </a:r>
            <a:r>
              <a:rPr lang="en-US" spc="-5" dirty="0">
                <a:solidFill>
                  <a:srgbClr val="404040"/>
                </a:solidFill>
                <a:latin typeface="Calibri"/>
                <a:cs typeface="Calibri"/>
              </a:rPr>
              <a:t>with</a:t>
            </a:r>
            <a:r>
              <a:rPr lang="en-US" spc="10" dirty="0">
                <a:solidFill>
                  <a:srgbClr val="404040"/>
                </a:solidFill>
                <a:latin typeface="Calibri"/>
                <a:cs typeface="Calibri"/>
              </a:rPr>
              <a:t> </a:t>
            </a:r>
            <a:r>
              <a:rPr lang="en-US" dirty="0">
                <a:solidFill>
                  <a:srgbClr val="404040"/>
                </a:solidFill>
                <a:latin typeface="Calibri"/>
                <a:cs typeface="Calibri"/>
              </a:rPr>
              <a:t>the</a:t>
            </a:r>
            <a:r>
              <a:rPr lang="en-US" spc="5" dirty="0">
                <a:solidFill>
                  <a:srgbClr val="404040"/>
                </a:solidFill>
                <a:latin typeface="Calibri"/>
                <a:cs typeface="Calibri"/>
              </a:rPr>
              <a:t> </a:t>
            </a:r>
            <a:r>
              <a:rPr lang="en-US" spc="-5" dirty="0">
                <a:solidFill>
                  <a:srgbClr val="404040"/>
                </a:solidFill>
                <a:latin typeface="Calibri"/>
                <a:cs typeface="Calibri"/>
              </a:rPr>
              <a:t>help</a:t>
            </a:r>
            <a:r>
              <a:rPr lang="en-US" dirty="0">
                <a:solidFill>
                  <a:srgbClr val="404040"/>
                </a:solidFill>
                <a:latin typeface="Calibri"/>
                <a:cs typeface="Calibri"/>
              </a:rPr>
              <a:t> </a:t>
            </a:r>
            <a:r>
              <a:rPr lang="en-US" spc="-5" dirty="0">
                <a:solidFill>
                  <a:srgbClr val="404040"/>
                </a:solidFill>
                <a:latin typeface="Calibri"/>
                <a:cs typeface="Calibri"/>
              </a:rPr>
              <a:t>of</a:t>
            </a:r>
            <a:r>
              <a:rPr lang="en-US" spc="25" dirty="0">
                <a:solidFill>
                  <a:srgbClr val="404040"/>
                </a:solidFill>
                <a:latin typeface="Calibri"/>
                <a:cs typeface="Calibri"/>
              </a:rPr>
              <a:t> </a:t>
            </a:r>
            <a:r>
              <a:rPr lang="en-US" spc="-20" dirty="0">
                <a:solidFill>
                  <a:srgbClr val="404040"/>
                </a:solidFill>
                <a:latin typeface="Calibri"/>
                <a:cs typeface="Calibri"/>
              </a:rPr>
              <a:t>testers</a:t>
            </a:r>
            <a:r>
              <a:rPr lang="en-US" spc="40" dirty="0">
                <a:solidFill>
                  <a:srgbClr val="404040"/>
                </a:solidFill>
                <a:latin typeface="Calibri"/>
                <a:cs typeface="Calibri"/>
              </a:rPr>
              <a:t> </a:t>
            </a:r>
            <a:r>
              <a:rPr lang="en-US" dirty="0">
                <a:solidFill>
                  <a:srgbClr val="404040"/>
                </a:solidFill>
                <a:latin typeface="Calibri"/>
                <a:cs typeface="Calibri"/>
              </a:rPr>
              <a:t>who </a:t>
            </a:r>
            <a:r>
              <a:rPr lang="en-US" spc="-440" dirty="0">
                <a:solidFill>
                  <a:srgbClr val="404040"/>
                </a:solidFill>
                <a:latin typeface="Calibri"/>
                <a:cs typeface="Calibri"/>
              </a:rPr>
              <a:t> </a:t>
            </a:r>
            <a:r>
              <a:rPr lang="en-US" spc="-10" dirty="0">
                <a:solidFill>
                  <a:srgbClr val="404040"/>
                </a:solidFill>
                <a:latin typeface="Calibri"/>
                <a:cs typeface="Calibri"/>
              </a:rPr>
              <a:t>verifies</a:t>
            </a:r>
            <a:r>
              <a:rPr lang="en-US" spc="20" dirty="0">
                <a:solidFill>
                  <a:srgbClr val="404040"/>
                </a:solidFill>
                <a:latin typeface="Calibri"/>
                <a:cs typeface="Calibri"/>
              </a:rPr>
              <a:t> </a:t>
            </a:r>
            <a:r>
              <a:rPr lang="en-US" spc="20" dirty="0" smtClean="0">
                <a:solidFill>
                  <a:srgbClr val="404040"/>
                </a:solidFill>
                <a:latin typeface="Calibri"/>
                <a:cs typeface="Calibri"/>
              </a:rPr>
              <a:t>	</a:t>
            </a:r>
            <a:r>
              <a:rPr lang="en-US" dirty="0" smtClean="0">
                <a:solidFill>
                  <a:srgbClr val="404040"/>
                </a:solidFill>
                <a:latin typeface="Calibri"/>
                <a:cs typeface="Calibri"/>
              </a:rPr>
              <a:t>and</a:t>
            </a:r>
            <a:r>
              <a:rPr lang="en-US" spc="-15" dirty="0" smtClean="0">
                <a:solidFill>
                  <a:srgbClr val="404040"/>
                </a:solidFill>
                <a:latin typeface="Calibri"/>
                <a:cs typeface="Calibri"/>
              </a:rPr>
              <a:t> </a:t>
            </a:r>
            <a:r>
              <a:rPr lang="en-US" spc="-10" dirty="0">
                <a:solidFill>
                  <a:srgbClr val="404040"/>
                </a:solidFill>
                <a:latin typeface="Calibri"/>
                <a:cs typeface="Calibri"/>
              </a:rPr>
              <a:t>validates</a:t>
            </a:r>
            <a:r>
              <a:rPr lang="en-US" spc="20" dirty="0">
                <a:solidFill>
                  <a:srgbClr val="404040"/>
                </a:solidFill>
                <a:latin typeface="Calibri"/>
                <a:cs typeface="Calibri"/>
              </a:rPr>
              <a:t> </a:t>
            </a:r>
            <a:r>
              <a:rPr lang="en-US" dirty="0">
                <a:solidFill>
                  <a:srgbClr val="404040"/>
                </a:solidFill>
                <a:latin typeface="Calibri"/>
                <a:cs typeface="Calibri"/>
              </a:rPr>
              <a:t>the </a:t>
            </a:r>
            <a:r>
              <a:rPr lang="en-US" spc="-10" dirty="0">
                <a:solidFill>
                  <a:srgbClr val="404040"/>
                </a:solidFill>
                <a:latin typeface="Calibri"/>
                <a:cs typeface="Calibri"/>
              </a:rPr>
              <a:t>software</a:t>
            </a:r>
            <a:r>
              <a:rPr lang="en-US" dirty="0">
                <a:solidFill>
                  <a:srgbClr val="404040"/>
                </a:solidFill>
                <a:latin typeface="Calibri"/>
                <a:cs typeface="Calibri"/>
              </a:rPr>
              <a:t> </a:t>
            </a:r>
            <a:r>
              <a:rPr lang="en-US" spc="-5" dirty="0">
                <a:solidFill>
                  <a:srgbClr val="404040"/>
                </a:solidFill>
                <a:latin typeface="Calibri"/>
                <a:cs typeface="Calibri"/>
              </a:rPr>
              <a:t>product</a:t>
            </a:r>
            <a:r>
              <a:rPr lang="en-US" dirty="0">
                <a:solidFill>
                  <a:srgbClr val="404040"/>
                </a:solidFill>
                <a:latin typeface="Calibri"/>
                <a:cs typeface="Calibri"/>
              </a:rPr>
              <a:t> </a:t>
            </a:r>
            <a:r>
              <a:rPr lang="en-US" spc="-5" dirty="0">
                <a:solidFill>
                  <a:srgbClr val="404040"/>
                </a:solidFill>
                <a:latin typeface="Calibri"/>
                <a:cs typeface="Calibri"/>
              </a:rPr>
              <a:t>quality</a:t>
            </a:r>
            <a:r>
              <a:rPr lang="en-US" spc="-10" dirty="0">
                <a:solidFill>
                  <a:srgbClr val="404040"/>
                </a:solidFill>
                <a:latin typeface="Calibri"/>
                <a:cs typeface="Calibri"/>
              </a:rPr>
              <a:t> </a:t>
            </a:r>
            <a:r>
              <a:rPr lang="en-US" spc="-5" dirty="0">
                <a:solidFill>
                  <a:srgbClr val="404040"/>
                </a:solidFill>
                <a:latin typeface="Calibri"/>
                <a:cs typeface="Calibri"/>
              </a:rPr>
              <a:t>using</a:t>
            </a:r>
            <a:r>
              <a:rPr lang="en-US" spc="-20" dirty="0">
                <a:solidFill>
                  <a:srgbClr val="404040"/>
                </a:solidFill>
                <a:latin typeface="Calibri"/>
                <a:cs typeface="Calibri"/>
              </a:rPr>
              <a:t> </a:t>
            </a:r>
            <a:r>
              <a:rPr lang="en-US" spc="-5" dirty="0">
                <a:solidFill>
                  <a:srgbClr val="404040"/>
                </a:solidFill>
                <a:latin typeface="Calibri"/>
                <a:cs typeface="Calibri"/>
              </a:rPr>
              <a:t>his/her past </a:t>
            </a:r>
            <a:r>
              <a:rPr lang="en-US" dirty="0">
                <a:solidFill>
                  <a:srgbClr val="404040"/>
                </a:solidFill>
                <a:latin typeface="Calibri"/>
                <a:cs typeface="Calibri"/>
              </a:rPr>
              <a:t> </a:t>
            </a:r>
            <a:r>
              <a:rPr lang="en-US" spc="-10" dirty="0">
                <a:solidFill>
                  <a:srgbClr val="404040"/>
                </a:solidFill>
                <a:latin typeface="Calibri"/>
                <a:cs typeface="Calibri"/>
              </a:rPr>
              <a:t>experience</a:t>
            </a:r>
            <a:r>
              <a:rPr lang="en-US" dirty="0">
                <a:solidFill>
                  <a:srgbClr val="404040"/>
                </a:solidFill>
                <a:latin typeface="Calibri"/>
                <a:cs typeface="Calibri"/>
              </a:rPr>
              <a:t> </a:t>
            </a:r>
            <a:r>
              <a:rPr lang="en-US" spc="-5" dirty="0">
                <a:solidFill>
                  <a:srgbClr val="404040"/>
                </a:solidFill>
                <a:latin typeface="Calibri"/>
                <a:cs typeface="Calibri"/>
              </a:rPr>
              <a:t>of </a:t>
            </a:r>
            <a:r>
              <a:rPr lang="en-US" spc="-10" dirty="0">
                <a:solidFill>
                  <a:srgbClr val="404040"/>
                </a:solidFill>
                <a:latin typeface="Calibri"/>
                <a:cs typeface="Calibri"/>
              </a:rPr>
              <a:t>testing</a:t>
            </a:r>
            <a:r>
              <a:rPr lang="en-US" spc="5" dirty="0">
                <a:solidFill>
                  <a:srgbClr val="404040"/>
                </a:solidFill>
                <a:latin typeface="Calibri"/>
                <a:cs typeface="Calibri"/>
              </a:rPr>
              <a:t> </a:t>
            </a:r>
            <a:r>
              <a:rPr lang="en-US" spc="5" dirty="0" smtClean="0">
                <a:solidFill>
                  <a:srgbClr val="404040"/>
                </a:solidFill>
                <a:latin typeface="Calibri"/>
                <a:cs typeface="Calibri"/>
              </a:rPr>
              <a:t>	</a:t>
            </a:r>
            <a:r>
              <a:rPr lang="en-US" dirty="0" smtClean="0">
                <a:solidFill>
                  <a:srgbClr val="404040"/>
                </a:solidFill>
                <a:latin typeface="Calibri"/>
                <a:cs typeface="Calibri"/>
              </a:rPr>
              <a:t>the</a:t>
            </a:r>
            <a:r>
              <a:rPr lang="en-US" spc="5" dirty="0" smtClean="0">
                <a:solidFill>
                  <a:srgbClr val="404040"/>
                </a:solidFill>
                <a:latin typeface="Calibri"/>
                <a:cs typeface="Calibri"/>
              </a:rPr>
              <a:t> </a:t>
            </a:r>
            <a:r>
              <a:rPr lang="en-US" spc="-5" dirty="0">
                <a:solidFill>
                  <a:srgbClr val="404040"/>
                </a:solidFill>
                <a:latin typeface="Calibri"/>
                <a:cs typeface="Calibri"/>
              </a:rPr>
              <a:t>similar</a:t>
            </a:r>
            <a:r>
              <a:rPr lang="en-US" spc="35" dirty="0">
                <a:solidFill>
                  <a:srgbClr val="404040"/>
                </a:solidFill>
                <a:latin typeface="Calibri"/>
                <a:cs typeface="Calibri"/>
              </a:rPr>
              <a:t> </a:t>
            </a:r>
            <a:r>
              <a:rPr lang="en-US" dirty="0">
                <a:solidFill>
                  <a:srgbClr val="404040"/>
                </a:solidFill>
                <a:latin typeface="Calibri"/>
                <a:cs typeface="Calibri"/>
              </a:rPr>
              <a:t>type</a:t>
            </a:r>
            <a:r>
              <a:rPr lang="en-US" spc="-15" dirty="0">
                <a:solidFill>
                  <a:srgbClr val="404040"/>
                </a:solidFill>
                <a:latin typeface="Calibri"/>
                <a:cs typeface="Calibri"/>
              </a:rPr>
              <a:t> </a:t>
            </a:r>
            <a:r>
              <a:rPr lang="en-US" spc="-5" dirty="0">
                <a:solidFill>
                  <a:srgbClr val="404040"/>
                </a:solidFill>
                <a:latin typeface="Calibri"/>
                <a:cs typeface="Calibri"/>
              </a:rPr>
              <a:t>of </a:t>
            </a:r>
            <a:r>
              <a:rPr lang="en-US" spc="-10" dirty="0">
                <a:solidFill>
                  <a:srgbClr val="404040"/>
                </a:solidFill>
                <a:latin typeface="Calibri"/>
                <a:cs typeface="Calibri"/>
              </a:rPr>
              <a:t>product </a:t>
            </a:r>
            <a:r>
              <a:rPr lang="en-US" dirty="0">
                <a:solidFill>
                  <a:srgbClr val="404040"/>
                </a:solidFill>
                <a:latin typeface="Calibri"/>
                <a:cs typeface="Calibri"/>
              </a:rPr>
              <a:t>in</a:t>
            </a:r>
            <a:r>
              <a:rPr lang="en-US" spc="5" dirty="0">
                <a:solidFill>
                  <a:srgbClr val="404040"/>
                </a:solidFill>
                <a:latin typeface="Calibri"/>
                <a:cs typeface="Calibri"/>
              </a:rPr>
              <a:t> </a:t>
            </a:r>
            <a:r>
              <a:rPr lang="en-US" dirty="0">
                <a:solidFill>
                  <a:srgbClr val="404040"/>
                </a:solidFill>
                <a:latin typeface="Calibri"/>
                <a:cs typeface="Calibri"/>
              </a:rPr>
              <a:t>the</a:t>
            </a:r>
            <a:r>
              <a:rPr lang="en-US" spc="5" dirty="0">
                <a:solidFill>
                  <a:srgbClr val="404040"/>
                </a:solidFill>
                <a:latin typeface="Calibri"/>
                <a:cs typeface="Calibri"/>
              </a:rPr>
              <a:t> </a:t>
            </a:r>
            <a:r>
              <a:rPr lang="en-US" spc="-5" dirty="0">
                <a:solidFill>
                  <a:srgbClr val="404040"/>
                </a:solidFill>
                <a:latin typeface="Calibri"/>
                <a:cs typeface="Calibri"/>
              </a:rPr>
              <a:t>respective</a:t>
            </a:r>
            <a:r>
              <a:rPr lang="en-US" spc="15" dirty="0">
                <a:solidFill>
                  <a:srgbClr val="404040"/>
                </a:solidFill>
                <a:latin typeface="Calibri"/>
                <a:cs typeface="Calibri"/>
              </a:rPr>
              <a:t> </a:t>
            </a:r>
            <a:r>
              <a:rPr lang="en-US" spc="-5" dirty="0">
                <a:solidFill>
                  <a:srgbClr val="404040"/>
                </a:solidFill>
                <a:latin typeface="Calibri"/>
                <a:cs typeface="Calibri"/>
              </a:rPr>
              <a:t>domain.</a:t>
            </a:r>
            <a:endParaRPr lang="en-US" dirty="0">
              <a:latin typeface="Calibri"/>
              <a:cs typeface="Calibri"/>
            </a:endParaRPr>
          </a:p>
          <a:p>
            <a:pPr marL="12700" marR="951865">
              <a:lnSpc>
                <a:spcPts val="2160"/>
              </a:lnSpc>
              <a:spcBef>
                <a:spcPts val="1435"/>
              </a:spcBef>
            </a:pPr>
            <a:r>
              <a:rPr lang="en-US" spc="-5" dirty="0">
                <a:solidFill>
                  <a:srgbClr val="404040"/>
                </a:solidFill>
                <a:latin typeface="Calibri"/>
                <a:cs typeface="Calibri"/>
              </a:rPr>
              <a:t>Experience</a:t>
            </a:r>
            <a:r>
              <a:rPr lang="en-US" spc="-15" dirty="0">
                <a:solidFill>
                  <a:srgbClr val="404040"/>
                </a:solidFill>
                <a:latin typeface="Calibri"/>
                <a:cs typeface="Calibri"/>
              </a:rPr>
              <a:t> </a:t>
            </a:r>
            <a:r>
              <a:rPr lang="en-US" spc="-5" dirty="0">
                <a:solidFill>
                  <a:srgbClr val="404040"/>
                </a:solidFill>
                <a:latin typeface="Calibri"/>
                <a:cs typeface="Calibri"/>
              </a:rPr>
              <a:t>based</a:t>
            </a:r>
            <a:r>
              <a:rPr lang="en-US" dirty="0">
                <a:solidFill>
                  <a:srgbClr val="404040"/>
                </a:solidFill>
                <a:latin typeface="Calibri"/>
                <a:cs typeface="Calibri"/>
              </a:rPr>
              <a:t> </a:t>
            </a:r>
            <a:r>
              <a:rPr lang="en-US" spc="-5" dirty="0">
                <a:solidFill>
                  <a:srgbClr val="404040"/>
                </a:solidFill>
                <a:latin typeface="Calibri"/>
                <a:cs typeface="Calibri"/>
              </a:rPr>
              <a:t>techniques</a:t>
            </a:r>
            <a:r>
              <a:rPr lang="en-US" spc="5" dirty="0">
                <a:solidFill>
                  <a:srgbClr val="404040"/>
                </a:solidFill>
                <a:latin typeface="Calibri"/>
                <a:cs typeface="Calibri"/>
              </a:rPr>
              <a:t> </a:t>
            </a:r>
            <a:r>
              <a:rPr lang="en-US" spc="-10" dirty="0">
                <a:solidFill>
                  <a:srgbClr val="404040"/>
                </a:solidFill>
                <a:latin typeface="Calibri"/>
                <a:cs typeface="Calibri"/>
              </a:rPr>
              <a:t>are</a:t>
            </a:r>
            <a:r>
              <a:rPr lang="en-US" spc="5" dirty="0">
                <a:solidFill>
                  <a:srgbClr val="404040"/>
                </a:solidFill>
                <a:latin typeface="Calibri"/>
                <a:cs typeface="Calibri"/>
              </a:rPr>
              <a:t> </a:t>
            </a:r>
            <a:r>
              <a:rPr lang="en-US" spc="-5" dirty="0">
                <a:solidFill>
                  <a:srgbClr val="404040"/>
                </a:solidFill>
                <a:latin typeface="Calibri"/>
                <a:cs typeface="Calibri"/>
              </a:rPr>
              <a:t>non</a:t>
            </a:r>
            <a:r>
              <a:rPr lang="en-US" spc="-15" dirty="0">
                <a:solidFill>
                  <a:srgbClr val="404040"/>
                </a:solidFill>
                <a:latin typeface="Calibri"/>
                <a:cs typeface="Calibri"/>
              </a:rPr>
              <a:t> </a:t>
            </a:r>
            <a:r>
              <a:rPr lang="en-US" spc="-5" dirty="0">
                <a:solidFill>
                  <a:srgbClr val="404040"/>
                </a:solidFill>
                <a:latin typeface="Calibri"/>
                <a:cs typeface="Calibri"/>
              </a:rPr>
              <a:t>structured</a:t>
            </a:r>
            <a:r>
              <a:rPr lang="en-US" spc="5" dirty="0">
                <a:solidFill>
                  <a:srgbClr val="404040"/>
                </a:solidFill>
                <a:latin typeface="Calibri"/>
                <a:cs typeface="Calibri"/>
              </a:rPr>
              <a:t> </a:t>
            </a:r>
            <a:r>
              <a:rPr lang="en-US" dirty="0">
                <a:solidFill>
                  <a:srgbClr val="404040"/>
                </a:solidFill>
                <a:latin typeface="Calibri"/>
                <a:cs typeface="Calibri"/>
              </a:rPr>
              <a:t>and</a:t>
            </a:r>
            <a:r>
              <a:rPr lang="en-US" spc="-15" dirty="0">
                <a:solidFill>
                  <a:srgbClr val="404040"/>
                </a:solidFill>
                <a:latin typeface="Calibri"/>
                <a:cs typeface="Calibri"/>
              </a:rPr>
              <a:t> </a:t>
            </a:r>
            <a:r>
              <a:rPr lang="en-US" spc="-5" dirty="0">
                <a:solidFill>
                  <a:srgbClr val="404040"/>
                </a:solidFill>
                <a:latin typeface="Calibri"/>
                <a:cs typeface="Calibri"/>
              </a:rPr>
              <a:t>do</a:t>
            </a:r>
            <a:r>
              <a:rPr lang="en-US" dirty="0">
                <a:solidFill>
                  <a:srgbClr val="404040"/>
                </a:solidFill>
                <a:latin typeface="Calibri"/>
                <a:cs typeface="Calibri"/>
              </a:rPr>
              <a:t> </a:t>
            </a:r>
            <a:r>
              <a:rPr lang="en-US" spc="-5" dirty="0">
                <a:solidFill>
                  <a:srgbClr val="404040"/>
                </a:solidFill>
                <a:latin typeface="Calibri"/>
                <a:cs typeface="Calibri"/>
              </a:rPr>
              <a:t>not</a:t>
            </a:r>
            <a:r>
              <a:rPr lang="en-US" spc="-15" dirty="0">
                <a:solidFill>
                  <a:srgbClr val="404040"/>
                </a:solidFill>
                <a:latin typeface="Calibri"/>
                <a:cs typeface="Calibri"/>
              </a:rPr>
              <a:t> </a:t>
            </a:r>
            <a:r>
              <a:rPr lang="en-US" spc="-10" dirty="0">
                <a:solidFill>
                  <a:srgbClr val="404040"/>
                </a:solidFill>
                <a:latin typeface="Calibri"/>
                <a:cs typeface="Calibri"/>
              </a:rPr>
              <a:t>rely</a:t>
            </a:r>
            <a:r>
              <a:rPr lang="en-US" spc="5" dirty="0">
                <a:solidFill>
                  <a:srgbClr val="404040"/>
                </a:solidFill>
                <a:latin typeface="Calibri"/>
                <a:cs typeface="Calibri"/>
              </a:rPr>
              <a:t> </a:t>
            </a:r>
            <a:r>
              <a:rPr lang="en-US" spc="-5" dirty="0">
                <a:solidFill>
                  <a:srgbClr val="404040"/>
                </a:solidFill>
                <a:latin typeface="Calibri"/>
                <a:cs typeface="Calibri"/>
              </a:rPr>
              <a:t>on </a:t>
            </a:r>
            <a:r>
              <a:rPr lang="en-US" spc="-434" dirty="0">
                <a:solidFill>
                  <a:srgbClr val="404040"/>
                </a:solidFill>
                <a:latin typeface="Calibri"/>
                <a:cs typeface="Calibri"/>
              </a:rPr>
              <a:t> </a:t>
            </a:r>
            <a:r>
              <a:rPr lang="en-US" spc="-434" dirty="0" smtClean="0">
                <a:solidFill>
                  <a:srgbClr val="404040"/>
                </a:solidFill>
                <a:latin typeface="Calibri"/>
                <a:cs typeface="Calibri"/>
              </a:rPr>
              <a:t>	</a:t>
            </a:r>
            <a:r>
              <a:rPr lang="en-US" spc="-5" dirty="0" smtClean="0">
                <a:solidFill>
                  <a:srgbClr val="404040"/>
                </a:solidFill>
                <a:latin typeface="Calibri"/>
                <a:cs typeface="Calibri"/>
              </a:rPr>
              <a:t>specification </a:t>
            </a:r>
            <a:r>
              <a:rPr lang="en-US" spc="-5" dirty="0">
                <a:solidFill>
                  <a:srgbClr val="404040"/>
                </a:solidFill>
                <a:latin typeface="Calibri"/>
                <a:cs typeface="Calibri"/>
              </a:rPr>
              <a:t>documents.</a:t>
            </a:r>
            <a:endParaRPr lang="en-US" dirty="0">
              <a:latin typeface="Calibri"/>
              <a:cs typeface="Calibri"/>
            </a:endParaRPr>
          </a:p>
          <a:p>
            <a:pPr marL="12700">
              <a:lnSpc>
                <a:spcPts val="2280"/>
              </a:lnSpc>
              <a:spcBef>
                <a:spcPts val="1120"/>
              </a:spcBef>
            </a:pPr>
            <a:r>
              <a:rPr lang="en-US" dirty="0">
                <a:solidFill>
                  <a:srgbClr val="404040"/>
                </a:solidFill>
                <a:latin typeface="Calibri"/>
                <a:cs typeface="Calibri"/>
              </a:rPr>
              <a:t>In</a:t>
            </a:r>
            <a:r>
              <a:rPr lang="en-US" spc="-10" dirty="0">
                <a:solidFill>
                  <a:srgbClr val="404040"/>
                </a:solidFill>
                <a:latin typeface="Calibri"/>
                <a:cs typeface="Calibri"/>
              </a:rPr>
              <a:t> </a:t>
            </a:r>
            <a:r>
              <a:rPr lang="en-US" b="1" spc="-5" dirty="0">
                <a:solidFill>
                  <a:srgbClr val="404040"/>
                </a:solidFill>
                <a:latin typeface="Calibri"/>
                <a:cs typeface="Calibri"/>
              </a:rPr>
              <a:t>experience-based</a:t>
            </a:r>
            <a:r>
              <a:rPr lang="en-US" b="1" spc="15" dirty="0">
                <a:solidFill>
                  <a:srgbClr val="404040"/>
                </a:solidFill>
                <a:latin typeface="Calibri"/>
                <a:cs typeface="Calibri"/>
              </a:rPr>
              <a:t> </a:t>
            </a:r>
            <a:r>
              <a:rPr lang="en-US" b="1" spc="-5" dirty="0">
                <a:solidFill>
                  <a:srgbClr val="404040"/>
                </a:solidFill>
                <a:latin typeface="Calibri"/>
                <a:cs typeface="Calibri"/>
              </a:rPr>
              <a:t>techniques,</a:t>
            </a:r>
            <a:r>
              <a:rPr lang="en-US" b="1" spc="-30" dirty="0">
                <a:solidFill>
                  <a:srgbClr val="404040"/>
                </a:solidFill>
                <a:latin typeface="Calibri"/>
                <a:cs typeface="Calibri"/>
              </a:rPr>
              <a:t> </a:t>
            </a:r>
            <a:r>
              <a:rPr lang="en-US" spc="-20" dirty="0">
                <a:solidFill>
                  <a:srgbClr val="404040"/>
                </a:solidFill>
                <a:latin typeface="Calibri"/>
                <a:cs typeface="Calibri"/>
              </a:rPr>
              <a:t>people’s</a:t>
            </a:r>
            <a:r>
              <a:rPr lang="en-US" spc="10" dirty="0">
                <a:solidFill>
                  <a:srgbClr val="404040"/>
                </a:solidFill>
                <a:latin typeface="Calibri"/>
                <a:cs typeface="Calibri"/>
              </a:rPr>
              <a:t> </a:t>
            </a:r>
            <a:r>
              <a:rPr lang="en-US" spc="-5" dirty="0">
                <a:solidFill>
                  <a:srgbClr val="404040"/>
                </a:solidFill>
                <a:latin typeface="Calibri"/>
                <a:cs typeface="Calibri"/>
              </a:rPr>
              <a:t>knowledge,</a:t>
            </a:r>
            <a:r>
              <a:rPr lang="en-US" spc="-20" dirty="0">
                <a:solidFill>
                  <a:srgbClr val="404040"/>
                </a:solidFill>
                <a:latin typeface="Calibri"/>
                <a:cs typeface="Calibri"/>
              </a:rPr>
              <a:t> </a:t>
            </a:r>
            <a:r>
              <a:rPr lang="en-US" spc="-5" dirty="0">
                <a:solidFill>
                  <a:srgbClr val="404040"/>
                </a:solidFill>
                <a:latin typeface="Calibri"/>
                <a:cs typeface="Calibri"/>
              </a:rPr>
              <a:t>skills</a:t>
            </a:r>
            <a:r>
              <a:rPr lang="en-US" spc="40" dirty="0">
                <a:solidFill>
                  <a:srgbClr val="404040"/>
                </a:solidFill>
                <a:latin typeface="Calibri"/>
                <a:cs typeface="Calibri"/>
              </a:rPr>
              <a:t> </a:t>
            </a:r>
            <a:r>
              <a:rPr lang="en-US" dirty="0">
                <a:solidFill>
                  <a:srgbClr val="404040"/>
                </a:solidFill>
                <a:latin typeface="Calibri"/>
                <a:cs typeface="Calibri"/>
              </a:rPr>
              <a:t>and</a:t>
            </a:r>
            <a:r>
              <a:rPr lang="en-US" spc="-5" dirty="0">
                <a:solidFill>
                  <a:srgbClr val="404040"/>
                </a:solidFill>
                <a:latin typeface="Calibri"/>
                <a:cs typeface="Calibri"/>
              </a:rPr>
              <a:t> </a:t>
            </a:r>
            <a:r>
              <a:rPr lang="en-US" spc="-5" dirty="0" smtClean="0">
                <a:solidFill>
                  <a:srgbClr val="404040"/>
                </a:solidFill>
                <a:latin typeface="Calibri"/>
                <a:cs typeface="Calibri"/>
              </a:rPr>
              <a:t>background</a:t>
            </a:r>
            <a:r>
              <a:rPr lang="en-US" dirty="0" smtClean="0">
                <a:latin typeface="Calibri"/>
                <a:cs typeface="Calibri"/>
              </a:rPr>
              <a:t> </a:t>
            </a:r>
            <a:r>
              <a:rPr lang="en-US" spc="-10" dirty="0" smtClean="0">
                <a:solidFill>
                  <a:srgbClr val="404040"/>
                </a:solidFill>
                <a:latin typeface="Calibri"/>
                <a:cs typeface="Calibri"/>
              </a:rPr>
              <a:t>are </a:t>
            </a:r>
            <a:r>
              <a:rPr lang="en-US" dirty="0">
                <a:solidFill>
                  <a:srgbClr val="404040"/>
                </a:solidFill>
                <a:latin typeface="Calibri"/>
                <a:cs typeface="Calibri"/>
              </a:rPr>
              <a:t>of</a:t>
            </a:r>
            <a:r>
              <a:rPr lang="en-US" spc="-15" dirty="0">
                <a:solidFill>
                  <a:srgbClr val="404040"/>
                </a:solidFill>
                <a:latin typeface="Calibri"/>
                <a:cs typeface="Calibri"/>
              </a:rPr>
              <a:t> </a:t>
            </a:r>
            <a:r>
              <a:rPr lang="en-US" spc="-5" dirty="0">
                <a:solidFill>
                  <a:srgbClr val="404040"/>
                </a:solidFill>
                <a:latin typeface="Calibri"/>
                <a:cs typeface="Calibri"/>
              </a:rPr>
              <a:t>prime</a:t>
            </a:r>
            <a:r>
              <a:rPr lang="en-US" spc="10" dirty="0">
                <a:solidFill>
                  <a:srgbClr val="404040"/>
                </a:solidFill>
                <a:latin typeface="Calibri"/>
                <a:cs typeface="Calibri"/>
              </a:rPr>
              <a:t> </a:t>
            </a:r>
            <a:r>
              <a:rPr lang="en-US" spc="-5" dirty="0">
                <a:solidFill>
                  <a:srgbClr val="404040"/>
                </a:solidFill>
                <a:latin typeface="Calibri"/>
                <a:cs typeface="Calibri"/>
              </a:rPr>
              <a:t>importance</a:t>
            </a:r>
            <a:r>
              <a:rPr lang="en-US" dirty="0">
                <a:solidFill>
                  <a:srgbClr val="404040"/>
                </a:solidFill>
                <a:latin typeface="Calibri"/>
                <a:cs typeface="Calibri"/>
              </a:rPr>
              <a:t> </a:t>
            </a:r>
            <a:r>
              <a:rPr lang="en-US" spc="-10" dirty="0">
                <a:solidFill>
                  <a:srgbClr val="404040"/>
                </a:solidFill>
                <a:latin typeface="Calibri"/>
                <a:cs typeface="Calibri"/>
              </a:rPr>
              <a:t>to</a:t>
            </a:r>
            <a:r>
              <a:rPr lang="en-US" spc="-15" dirty="0">
                <a:solidFill>
                  <a:srgbClr val="404040"/>
                </a:solidFill>
                <a:latin typeface="Calibri"/>
                <a:cs typeface="Calibri"/>
              </a:rPr>
              <a:t> </a:t>
            </a:r>
            <a:r>
              <a:rPr lang="en-US" dirty="0">
                <a:solidFill>
                  <a:srgbClr val="404040"/>
                </a:solidFill>
                <a:latin typeface="Calibri"/>
                <a:cs typeface="Calibri"/>
              </a:rPr>
              <a:t>the</a:t>
            </a:r>
            <a:r>
              <a:rPr lang="en-US" spc="5" dirty="0">
                <a:solidFill>
                  <a:srgbClr val="404040"/>
                </a:solidFill>
                <a:latin typeface="Calibri"/>
                <a:cs typeface="Calibri"/>
              </a:rPr>
              <a:t> </a:t>
            </a:r>
            <a:r>
              <a:rPr lang="en-US" spc="-15" dirty="0">
                <a:solidFill>
                  <a:srgbClr val="404040"/>
                </a:solidFill>
                <a:latin typeface="Calibri"/>
                <a:cs typeface="Calibri"/>
              </a:rPr>
              <a:t>test</a:t>
            </a:r>
            <a:r>
              <a:rPr lang="en-US" spc="10" dirty="0">
                <a:solidFill>
                  <a:srgbClr val="404040"/>
                </a:solidFill>
                <a:latin typeface="Calibri"/>
                <a:cs typeface="Calibri"/>
              </a:rPr>
              <a:t> </a:t>
            </a:r>
            <a:r>
              <a:rPr lang="en-US" spc="-5" dirty="0">
                <a:solidFill>
                  <a:srgbClr val="404040"/>
                </a:solidFill>
                <a:latin typeface="Calibri"/>
                <a:cs typeface="Calibri"/>
              </a:rPr>
              <a:t>conditions</a:t>
            </a:r>
            <a:r>
              <a:rPr lang="en-US" spc="-25" dirty="0">
                <a:solidFill>
                  <a:srgbClr val="404040"/>
                </a:solidFill>
                <a:latin typeface="Calibri"/>
                <a:cs typeface="Calibri"/>
              </a:rPr>
              <a:t> </a:t>
            </a:r>
            <a:r>
              <a:rPr lang="en-US" dirty="0">
                <a:solidFill>
                  <a:srgbClr val="404040"/>
                </a:solidFill>
                <a:latin typeface="Calibri"/>
                <a:cs typeface="Calibri"/>
              </a:rPr>
              <a:t>and </a:t>
            </a:r>
            <a:r>
              <a:rPr lang="en-US" spc="-15" dirty="0">
                <a:solidFill>
                  <a:srgbClr val="404040"/>
                </a:solidFill>
                <a:latin typeface="Calibri"/>
                <a:cs typeface="Calibri"/>
              </a:rPr>
              <a:t>test</a:t>
            </a:r>
            <a:r>
              <a:rPr lang="en-US" spc="10" dirty="0">
                <a:solidFill>
                  <a:srgbClr val="404040"/>
                </a:solidFill>
                <a:latin typeface="Calibri"/>
                <a:cs typeface="Calibri"/>
              </a:rPr>
              <a:t> </a:t>
            </a:r>
            <a:r>
              <a:rPr lang="en-US" spc="-5" dirty="0">
                <a:solidFill>
                  <a:srgbClr val="404040"/>
                </a:solidFill>
                <a:latin typeface="Calibri"/>
                <a:cs typeface="Calibri"/>
              </a:rPr>
              <a:t>cases.</a:t>
            </a:r>
            <a:endParaRPr lang="en-US" dirty="0">
              <a:latin typeface="Calibri"/>
              <a:cs typeface="Calibri"/>
            </a:endParaRPr>
          </a:p>
          <a:p>
            <a:pPr marL="12700">
              <a:lnSpc>
                <a:spcPct val="100000"/>
              </a:lnSpc>
              <a:spcBef>
                <a:spcPts val="1120"/>
              </a:spcBef>
            </a:pPr>
            <a:endParaRPr lang="en-US" dirty="0">
              <a:latin typeface="Arial" panose="020B0604020202020204" pitchFamily="34" charset="0"/>
              <a:cs typeface="Arial" panose="020B0604020202020204" pitchFamily="34" charset="0"/>
            </a:endParaRPr>
          </a:p>
          <a:p>
            <a:pPr marL="400050" lvl="1" indent="0">
              <a:buNone/>
            </a:pPr>
            <a:endParaRPr lang="en-IN" sz="1800" dirty="0">
              <a:latin typeface="Arial" panose="020B0604020202020204" pitchFamily="34" charset="0"/>
              <a:cs typeface="Arial" panose="020B0604020202020204" pitchFamily="34" charset="0"/>
            </a:endParaRPr>
          </a:p>
        </p:txBody>
      </p:sp>
      <p:grpSp>
        <p:nvGrpSpPr>
          <p:cNvPr id="6" name="object 4"/>
          <p:cNvGrpSpPr/>
          <p:nvPr/>
        </p:nvGrpSpPr>
        <p:grpSpPr>
          <a:xfrm>
            <a:off x="3028869" y="5094838"/>
            <a:ext cx="3143250" cy="933450"/>
            <a:chOff x="2924365" y="4480877"/>
            <a:chExt cx="3143250" cy="933450"/>
          </a:xfrm>
        </p:grpSpPr>
        <p:sp>
          <p:nvSpPr>
            <p:cNvPr id="7" name="object 5"/>
            <p:cNvSpPr/>
            <p:nvPr/>
          </p:nvSpPr>
          <p:spPr>
            <a:xfrm>
              <a:off x="2932302" y="5134864"/>
              <a:ext cx="3127375" cy="271780"/>
            </a:xfrm>
            <a:custGeom>
              <a:avLst/>
              <a:gdLst/>
              <a:ahLst/>
              <a:cxnLst/>
              <a:rect l="l" t="t" r="r" b="b"/>
              <a:pathLst>
                <a:path w="3127375" h="271779">
                  <a:moveTo>
                    <a:pt x="1563497" y="0"/>
                  </a:moveTo>
                  <a:lnTo>
                    <a:pt x="1563497" y="135636"/>
                  </a:lnTo>
                  <a:lnTo>
                    <a:pt x="3126994" y="135636"/>
                  </a:lnTo>
                  <a:lnTo>
                    <a:pt x="3126994" y="271272"/>
                  </a:lnTo>
                </a:path>
                <a:path w="3127375" h="271779">
                  <a:moveTo>
                    <a:pt x="1563497" y="0"/>
                  </a:moveTo>
                  <a:lnTo>
                    <a:pt x="1563497" y="271272"/>
                  </a:lnTo>
                </a:path>
                <a:path w="3127375" h="271779">
                  <a:moveTo>
                    <a:pt x="1563497" y="0"/>
                  </a:moveTo>
                  <a:lnTo>
                    <a:pt x="1563497" y="135636"/>
                  </a:lnTo>
                  <a:lnTo>
                    <a:pt x="0" y="135636"/>
                  </a:lnTo>
                  <a:lnTo>
                    <a:pt x="0" y="271272"/>
                  </a:lnTo>
                </a:path>
              </a:pathLst>
            </a:custGeom>
            <a:ln w="15875">
              <a:solidFill>
                <a:srgbClr val="27CED6"/>
              </a:solidFill>
            </a:ln>
          </p:spPr>
          <p:txBody>
            <a:bodyPr wrap="square" lIns="0" tIns="0" rIns="0" bIns="0" rtlCol="0"/>
            <a:lstStyle/>
            <a:p>
              <a:endParaRPr/>
            </a:p>
          </p:txBody>
        </p:sp>
        <p:sp>
          <p:nvSpPr>
            <p:cNvPr id="8" name="object 6"/>
            <p:cNvSpPr/>
            <p:nvPr/>
          </p:nvSpPr>
          <p:spPr>
            <a:xfrm>
              <a:off x="3849750" y="4488815"/>
              <a:ext cx="1292225" cy="646430"/>
            </a:xfrm>
            <a:custGeom>
              <a:avLst/>
              <a:gdLst/>
              <a:ahLst/>
              <a:cxnLst/>
              <a:rect l="l" t="t" r="r" b="b"/>
              <a:pathLst>
                <a:path w="1292225" h="646429">
                  <a:moveTo>
                    <a:pt x="1292098" y="0"/>
                  </a:moveTo>
                  <a:lnTo>
                    <a:pt x="0" y="0"/>
                  </a:lnTo>
                  <a:lnTo>
                    <a:pt x="0" y="646049"/>
                  </a:lnTo>
                  <a:lnTo>
                    <a:pt x="1292098" y="646049"/>
                  </a:lnTo>
                  <a:lnTo>
                    <a:pt x="1292098" y="0"/>
                  </a:lnTo>
                  <a:close/>
                </a:path>
              </a:pathLst>
            </a:custGeom>
            <a:solidFill>
              <a:srgbClr val="1CACE3"/>
            </a:solidFill>
          </p:spPr>
          <p:txBody>
            <a:bodyPr wrap="square" lIns="0" tIns="0" rIns="0" bIns="0" rtlCol="0"/>
            <a:lstStyle/>
            <a:p>
              <a:endParaRPr/>
            </a:p>
          </p:txBody>
        </p:sp>
        <p:sp>
          <p:nvSpPr>
            <p:cNvPr id="9" name="object 7"/>
            <p:cNvSpPr/>
            <p:nvPr/>
          </p:nvSpPr>
          <p:spPr>
            <a:xfrm>
              <a:off x="3849750" y="4488815"/>
              <a:ext cx="1292225" cy="646430"/>
            </a:xfrm>
            <a:custGeom>
              <a:avLst/>
              <a:gdLst/>
              <a:ahLst/>
              <a:cxnLst/>
              <a:rect l="l" t="t" r="r" b="b"/>
              <a:pathLst>
                <a:path w="1292225" h="646429">
                  <a:moveTo>
                    <a:pt x="0" y="646049"/>
                  </a:moveTo>
                  <a:lnTo>
                    <a:pt x="1292098" y="646049"/>
                  </a:lnTo>
                  <a:lnTo>
                    <a:pt x="1292098" y="0"/>
                  </a:lnTo>
                  <a:lnTo>
                    <a:pt x="0" y="0"/>
                  </a:lnTo>
                  <a:lnTo>
                    <a:pt x="0" y="646049"/>
                  </a:lnTo>
                  <a:close/>
                </a:path>
              </a:pathLst>
            </a:custGeom>
            <a:ln w="15875">
              <a:solidFill>
                <a:srgbClr val="FFFFFF"/>
              </a:solidFill>
            </a:ln>
          </p:spPr>
          <p:txBody>
            <a:bodyPr wrap="square" lIns="0" tIns="0" rIns="0" bIns="0" rtlCol="0"/>
            <a:lstStyle/>
            <a:p>
              <a:endParaRPr/>
            </a:p>
          </p:txBody>
        </p:sp>
      </p:grpSp>
      <p:sp>
        <p:nvSpPr>
          <p:cNvPr id="10" name="object 8"/>
          <p:cNvSpPr txBox="1"/>
          <p:nvPr/>
        </p:nvSpPr>
        <p:spPr>
          <a:xfrm>
            <a:off x="3954255" y="5102776"/>
            <a:ext cx="1292225" cy="646430"/>
          </a:xfrm>
          <a:prstGeom prst="rect">
            <a:avLst/>
          </a:prstGeom>
        </p:spPr>
        <p:txBody>
          <a:bodyPr vert="horz" wrap="square" lIns="0" tIns="120014" rIns="0" bIns="0" rtlCol="0">
            <a:spAutoFit/>
          </a:bodyPr>
          <a:lstStyle/>
          <a:p>
            <a:pPr marL="156845" marR="148590" indent="91440">
              <a:lnSpc>
                <a:spcPts val="1540"/>
              </a:lnSpc>
              <a:spcBef>
                <a:spcPts val="944"/>
              </a:spcBef>
            </a:pPr>
            <a:r>
              <a:rPr sz="1400" spc="-5" dirty="0">
                <a:solidFill>
                  <a:srgbClr val="FFFFFF"/>
                </a:solidFill>
                <a:latin typeface="Calibri"/>
                <a:cs typeface="Calibri"/>
              </a:rPr>
              <a:t>Experience </a:t>
            </a:r>
            <a:r>
              <a:rPr sz="1400" dirty="0">
                <a:solidFill>
                  <a:srgbClr val="FFFFFF"/>
                </a:solidFill>
                <a:latin typeface="Calibri"/>
                <a:cs typeface="Calibri"/>
              </a:rPr>
              <a:t> Based</a:t>
            </a:r>
            <a:r>
              <a:rPr sz="1400" spc="-25" dirty="0">
                <a:solidFill>
                  <a:srgbClr val="FFFFFF"/>
                </a:solidFill>
                <a:latin typeface="Calibri"/>
                <a:cs typeface="Calibri"/>
              </a:rPr>
              <a:t> </a:t>
            </a:r>
            <a:r>
              <a:rPr sz="1400" spc="-120" dirty="0">
                <a:solidFill>
                  <a:srgbClr val="FFFFFF"/>
                </a:solidFill>
                <a:latin typeface="Calibri"/>
                <a:cs typeface="Calibri"/>
              </a:rPr>
              <a:t>T</a:t>
            </a:r>
            <a:r>
              <a:rPr sz="1400" dirty="0">
                <a:solidFill>
                  <a:srgbClr val="FFFFFF"/>
                </a:solidFill>
                <a:latin typeface="Calibri"/>
                <a:cs typeface="Calibri"/>
              </a:rPr>
              <a:t>e</a:t>
            </a:r>
            <a:r>
              <a:rPr sz="1400" spc="-15" dirty="0">
                <a:solidFill>
                  <a:srgbClr val="FFFFFF"/>
                </a:solidFill>
                <a:latin typeface="Calibri"/>
                <a:cs typeface="Calibri"/>
              </a:rPr>
              <a:t>s</a:t>
            </a:r>
            <a:r>
              <a:rPr sz="1400" dirty="0">
                <a:solidFill>
                  <a:srgbClr val="FFFFFF"/>
                </a:solidFill>
                <a:latin typeface="Calibri"/>
                <a:cs typeface="Calibri"/>
              </a:rPr>
              <a:t>ti</a:t>
            </a:r>
            <a:r>
              <a:rPr sz="1400" spc="-10" dirty="0">
                <a:solidFill>
                  <a:srgbClr val="FFFFFF"/>
                </a:solidFill>
                <a:latin typeface="Calibri"/>
                <a:cs typeface="Calibri"/>
              </a:rPr>
              <a:t>n</a:t>
            </a:r>
            <a:r>
              <a:rPr sz="1400" dirty="0">
                <a:solidFill>
                  <a:srgbClr val="FFFFFF"/>
                </a:solidFill>
                <a:latin typeface="Calibri"/>
                <a:cs typeface="Calibri"/>
              </a:rPr>
              <a:t>g</a:t>
            </a:r>
            <a:endParaRPr sz="1400" dirty="0">
              <a:latin typeface="Calibri"/>
              <a:cs typeface="Calibri"/>
            </a:endParaRPr>
          </a:p>
        </p:txBody>
      </p:sp>
      <p:grpSp>
        <p:nvGrpSpPr>
          <p:cNvPr id="11" name="object 9"/>
          <p:cNvGrpSpPr/>
          <p:nvPr/>
        </p:nvGrpSpPr>
        <p:grpSpPr>
          <a:xfrm>
            <a:off x="2382820" y="6012197"/>
            <a:ext cx="1308100" cy="662305"/>
            <a:chOff x="2278316" y="5398236"/>
            <a:chExt cx="1308100" cy="662305"/>
          </a:xfrm>
        </p:grpSpPr>
        <p:sp>
          <p:nvSpPr>
            <p:cNvPr id="12" name="object 10"/>
            <p:cNvSpPr/>
            <p:nvPr/>
          </p:nvSpPr>
          <p:spPr>
            <a:xfrm>
              <a:off x="2286254" y="5406174"/>
              <a:ext cx="1292225" cy="646430"/>
            </a:xfrm>
            <a:custGeom>
              <a:avLst/>
              <a:gdLst/>
              <a:ahLst/>
              <a:cxnLst/>
              <a:rect l="l" t="t" r="r" b="b"/>
              <a:pathLst>
                <a:path w="1292225" h="646429">
                  <a:moveTo>
                    <a:pt x="1292097" y="0"/>
                  </a:moveTo>
                  <a:lnTo>
                    <a:pt x="0" y="0"/>
                  </a:lnTo>
                  <a:lnTo>
                    <a:pt x="0" y="646049"/>
                  </a:lnTo>
                  <a:lnTo>
                    <a:pt x="1292097" y="646049"/>
                  </a:lnTo>
                  <a:lnTo>
                    <a:pt x="1292097" y="0"/>
                  </a:lnTo>
                  <a:close/>
                </a:path>
              </a:pathLst>
            </a:custGeom>
            <a:solidFill>
              <a:srgbClr val="27CED6"/>
            </a:solidFill>
          </p:spPr>
          <p:txBody>
            <a:bodyPr wrap="square" lIns="0" tIns="0" rIns="0" bIns="0" rtlCol="0"/>
            <a:lstStyle/>
            <a:p>
              <a:endParaRPr/>
            </a:p>
          </p:txBody>
        </p:sp>
        <p:sp>
          <p:nvSpPr>
            <p:cNvPr id="13" name="object 11"/>
            <p:cNvSpPr/>
            <p:nvPr/>
          </p:nvSpPr>
          <p:spPr>
            <a:xfrm>
              <a:off x="2286254" y="5406174"/>
              <a:ext cx="1292225" cy="646430"/>
            </a:xfrm>
            <a:custGeom>
              <a:avLst/>
              <a:gdLst/>
              <a:ahLst/>
              <a:cxnLst/>
              <a:rect l="l" t="t" r="r" b="b"/>
              <a:pathLst>
                <a:path w="1292225" h="646429">
                  <a:moveTo>
                    <a:pt x="0" y="646049"/>
                  </a:moveTo>
                  <a:lnTo>
                    <a:pt x="1292097" y="646049"/>
                  </a:lnTo>
                  <a:lnTo>
                    <a:pt x="1292097" y="0"/>
                  </a:lnTo>
                  <a:lnTo>
                    <a:pt x="0" y="0"/>
                  </a:lnTo>
                  <a:lnTo>
                    <a:pt x="0" y="646049"/>
                  </a:lnTo>
                  <a:close/>
                </a:path>
              </a:pathLst>
            </a:custGeom>
            <a:ln w="15875">
              <a:solidFill>
                <a:srgbClr val="FFFFFF"/>
              </a:solidFill>
            </a:ln>
          </p:spPr>
          <p:txBody>
            <a:bodyPr wrap="square" lIns="0" tIns="0" rIns="0" bIns="0" rtlCol="0"/>
            <a:lstStyle/>
            <a:p>
              <a:endParaRPr/>
            </a:p>
          </p:txBody>
        </p:sp>
      </p:grpSp>
      <p:sp>
        <p:nvSpPr>
          <p:cNvPr id="14" name="object 12"/>
          <p:cNvSpPr txBox="1"/>
          <p:nvPr/>
        </p:nvSpPr>
        <p:spPr>
          <a:xfrm>
            <a:off x="2390758" y="6020135"/>
            <a:ext cx="1292225" cy="646430"/>
          </a:xfrm>
          <a:prstGeom prst="rect">
            <a:avLst/>
          </a:prstGeom>
        </p:spPr>
        <p:txBody>
          <a:bodyPr vert="horz" wrap="square" lIns="0" tIns="6350" rIns="0" bIns="0" rtlCol="0">
            <a:spAutoFit/>
          </a:bodyPr>
          <a:lstStyle/>
          <a:p>
            <a:pPr>
              <a:lnSpc>
                <a:spcPct val="100000"/>
              </a:lnSpc>
              <a:spcBef>
                <a:spcPts val="50"/>
              </a:spcBef>
            </a:pPr>
            <a:endParaRPr sz="1300">
              <a:latin typeface="Times New Roman"/>
              <a:cs typeface="Times New Roman"/>
            </a:endParaRPr>
          </a:p>
          <a:p>
            <a:pPr marL="54610">
              <a:lnSpc>
                <a:spcPct val="100000"/>
              </a:lnSpc>
            </a:pPr>
            <a:r>
              <a:rPr sz="1400" spc="-10" dirty="0">
                <a:solidFill>
                  <a:srgbClr val="FFFFFF"/>
                </a:solidFill>
                <a:latin typeface="Calibri"/>
                <a:cs typeface="Calibri"/>
              </a:rPr>
              <a:t>Gray</a:t>
            </a:r>
            <a:r>
              <a:rPr sz="1400" spc="-55" dirty="0">
                <a:solidFill>
                  <a:srgbClr val="FFFFFF"/>
                </a:solidFill>
                <a:latin typeface="Calibri"/>
                <a:cs typeface="Calibri"/>
              </a:rPr>
              <a:t> </a:t>
            </a:r>
            <a:r>
              <a:rPr sz="1400" spc="-10" dirty="0">
                <a:solidFill>
                  <a:srgbClr val="FFFFFF"/>
                </a:solidFill>
                <a:latin typeface="Calibri"/>
                <a:cs typeface="Calibri"/>
              </a:rPr>
              <a:t>Box</a:t>
            </a:r>
            <a:r>
              <a:rPr sz="1400" spc="-45" dirty="0">
                <a:solidFill>
                  <a:srgbClr val="FFFFFF"/>
                </a:solidFill>
                <a:latin typeface="Calibri"/>
                <a:cs typeface="Calibri"/>
              </a:rPr>
              <a:t> </a:t>
            </a:r>
            <a:r>
              <a:rPr sz="1400" spc="-20" dirty="0">
                <a:solidFill>
                  <a:srgbClr val="FFFFFF"/>
                </a:solidFill>
                <a:latin typeface="Calibri"/>
                <a:cs typeface="Calibri"/>
              </a:rPr>
              <a:t>Testing</a:t>
            </a:r>
            <a:endParaRPr sz="1400">
              <a:latin typeface="Calibri"/>
              <a:cs typeface="Calibri"/>
            </a:endParaRPr>
          </a:p>
        </p:txBody>
      </p:sp>
      <p:grpSp>
        <p:nvGrpSpPr>
          <p:cNvPr id="15" name="object 13"/>
          <p:cNvGrpSpPr/>
          <p:nvPr/>
        </p:nvGrpSpPr>
        <p:grpSpPr>
          <a:xfrm>
            <a:off x="3946317" y="6012197"/>
            <a:ext cx="1308100" cy="662305"/>
            <a:chOff x="3841813" y="5398236"/>
            <a:chExt cx="1308100" cy="662305"/>
          </a:xfrm>
        </p:grpSpPr>
        <p:sp>
          <p:nvSpPr>
            <p:cNvPr id="16" name="object 14"/>
            <p:cNvSpPr/>
            <p:nvPr/>
          </p:nvSpPr>
          <p:spPr>
            <a:xfrm>
              <a:off x="3849751" y="5406174"/>
              <a:ext cx="1292225" cy="646430"/>
            </a:xfrm>
            <a:custGeom>
              <a:avLst/>
              <a:gdLst/>
              <a:ahLst/>
              <a:cxnLst/>
              <a:rect l="l" t="t" r="r" b="b"/>
              <a:pathLst>
                <a:path w="1292225" h="646429">
                  <a:moveTo>
                    <a:pt x="1292098" y="0"/>
                  </a:moveTo>
                  <a:lnTo>
                    <a:pt x="0" y="0"/>
                  </a:lnTo>
                  <a:lnTo>
                    <a:pt x="0" y="646049"/>
                  </a:lnTo>
                  <a:lnTo>
                    <a:pt x="1292098" y="646049"/>
                  </a:lnTo>
                  <a:lnTo>
                    <a:pt x="1292098" y="0"/>
                  </a:lnTo>
                  <a:close/>
                </a:path>
              </a:pathLst>
            </a:custGeom>
            <a:solidFill>
              <a:srgbClr val="27CED6"/>
            </a:solidFill>
          </p:spPr>
          <p:txBody>
            <a:bodyPr wrap="square" lIns="0" tIns="0" rIns="0" bIns="0" rtlCol="0"/>
            <a:lstStyle/>
            <a:p>
              <a:endParaRPr/>
            </a:p>
          </p:txBody>
        </p:sp>
        <p:sp>
          <p:nvSpPr>
            <p:cNvPr id="17" name="object 15"/>
            <p:cNvSpPr/>
            <p:nvPr/>
          </p:nvSpPr>
          <p:spPr>
            <a:xfrm>
              <a:off x="3849751" y="5406174"/>
              <a:ext cx="1292225" cy="646430"/>
            </a:xfrm>
            <a:custGeom>
              <a:avLst/>
              <a:gdLst/>
              <a:ahLst/>
              <a:cxnLst/>
              <a:rect l="l" t="t" r="r" b="b"/>
              <a:pathLst>
                <a:path w="1292225" h="646429">
                  <a:moveTo>
                    <a:pt x="0" y="646049"/>
                  </a:moveTo>
                  <a:lnTo>
                    <a:pt x="1292098" y="646049"/>
                  </a:lnTo>
                  <a:lnTo>
                    <a:pt x="1292098" y="0"/>
                  </a:lnTo>
                  <a:lnTo>
                    <a:pt x="0" y="0"/>
                  </a:lnTo>
                  <a:lnTo>
                    <a:pt x="0" y="646049"/>
                  </a:lnTo>
                  <a:close/>
                </a:path>
              </a:pathLst>
            </a:custGeom>
            <a:ln w="15875">
              <a:solidFill>
                <a:srgbClr val="FFFFFF"/>
              </a:solidFill>
            </a:ln>
          </p:spPr>
          <p:txBody>
            <a:bodyPr wrap="square" lIns="0" tIns="0" rIns="0" bIns="0" rtlCol="0"/>
            <a:lstStyle/>
            <a:p>
              <a:endParaRPr/>
            </a:p>
          </p:txBody>
        </p:sp>
      </p:grpSp>
      <p:sp>
        <p:nvSpPr>
          <p:cNvPr id="18" name="object 16"/>
          <p:cNvSpPr txBox="1"/>
          <p:nvPr/>
        </p:nvSpPr>
        <p:spPr>
          <a:xfrm>
            <a:off x="3954255" y="6020135"/>
            <a:ext cx="1292225" cy="646430"/>
          </a:xfrm>
          <a:prstGeom prst="rect">
            <a:avLst/>
          </a:prstGeom>
        </p:spPr>
        <p:txBody>
          <a:bodyPr vert="horz" wrap="square" lIns="0" tIns="22225" rIns="0" bIns="0" rtlCol="0">
            <a:spAutoFit/>
          </a:bodyPr>
          <a:lstStyle/>
          <a:p>
            <a:pPr marL="179705" marR="172720" indent="635" algn="ctr">
              <a:lnSpc>
                <a:spcPts val="1540"/>
              </a:lnSpc>
              <a:spcBef>
                <a:spcPts val="175"/>
              </a:spcBef>
            </a:pPr>
            <a:r>
              <a:rPr sz="1400" spc="-5" dirty="0">
                <a:solidFill>
                  <a:srgbClr val="FFFFFF"/>
                </a:solidFill>
                <a:latin typeface="Calibri"/>
                <a:cs typeface="Calibri"/>
              </a:rPr>
              <a:t>Ad-Hoc </a:t>
            </a:r>
            <a:r>
              <a:rPr sz="1400" dirty="0">
                <a:solidFill>
                  <a:srgbClr val="FFFFFF"/>
                </a:solidFill>
                <a:latin typeface="Calibri"/>
                <a:cs typeface="Calibri"/>
              </a:rPr>
              <a:t> </a:t>
            </a:r>
            <a:r>
              <a:rPr sz="1400" spc="-15" dirty="0">
                <a:solidFill>
                  <a:srgbClr val="FFFFFF"/>
                </a:solidFill>
                <a:latin typeface="Calibri"/>
                <a:cs typeface="Calibri"/>
              </a:rPr>
              <a:t>t</a:t>
            </a:r>
            <a:r>
              <a:rPr sz="1400" dirty="0">
                <a:solidFill>
                  <a:srgbClr val="FFFFFF"/>
                </a:solidFill>
                <a:latin typeface="Calibri"/>
                <a:cs typeface="Calibri"/>
              </a:rPr>
              <a:t>e</a:t>
            </a:r>
            <a:r>
              <a:rPr sz="1400" spc="-15" dirty="0">
                <a:solidFill>
                  <a:srgbClr val="FFFFFF"/>
                </a:solidFill>
                <a:latin typeface="Calibri"/>
                <a:cs typeface="Calibri"/>
              </a:rPr>
              <a:t>s</a:t>
            </a:r>
            <a:r>
              <a:rPr sz="1400" dirty="0">
                <a:solidFill>
                  <a:srgbClr val="FFFFFF"/>
                </a:solidFill>
                <a:latin typeface="Calibri"/>
                <a:cs typeface="Calibri"/>
              </a:rPr>
              <a:t>ti</a:t>
            </a:r>
            <a:r>
              <a:rPr sz="1400" spc="-10" dirty="0">
                <a:solidFill>
                  <a:srgbClr val="FFFFFF"/>
                </a:solidFill>
                <a:latin typeface="Calibri"/>
                <a:cs typeface="Calibri"/>
              </a:rPr>
              <a:t>n</a:t>
            </a:r>
            <a:r>
              <a:rPr sz="1400" spc="45" dirty="0">
                <a:solidFill>
                  <a:srgbClr val="FFFFFF"/>
                </a:solidFill>
                <a:latin typeface="Calibri"/>
                <a:cs typeface="Calibri"/>
              </a:rPr>
              <a:t>g</a:t>
            </a:r>
            <a:r>
              <a:rPr sz="1400" spc="-5" dirty="0">
                <a:solidFill>
                  <a:srgbClr val="FFFFFF"/>
                </a:solidFill>
                <a:latin typeface="Calibri"/>
                <a:cs typeface="Calibri"/>
              </a:rPr>
              <a:t>/Er</a:t>
            </a:r>
            <a:r>
              <a:rPr sz="1400" spc="-25" dirty="0">
                <a:solidFill>
                  <a:srgbClr val="FFFFFF"/>
                </a:solidFill>
                <a:latin typeface="Calibri"/>
                <a:cs typeface="Calibri"/>
              </a:rPr>
              <a:t>r</a:t>
            </a:r>
            <a:r>
              <a:rPr sz="1400" spc="-5" dirty="0">
                <a:solidFill>
                  <a:srgbClr val="FFFFFF"/>
                </a:solidFill>
                <a:latin typeface="Calibri"/>
                <a:cs typeface="Calibri"/>
              </a:rPr>
              <a:t>or  </a:t>
            </a:r>
            <a:r>
              <a:rPr sz="1400" dirty="0">
                <a:solidFill>
                  <a:srgbClr val="FFFFFF"/>
                </a:solidFill>
                <a:latin typeface="Calibri"/>
                <a:cs typeface="Calibri"/>
              </a:rPr>
              <a:t>Guessing</a:t>
            </a:r>
            <a:endParaRPr sz="1400">
              <a:latin typeface="Calibri"/>
              <a:cs typeface="Calibri"/>
            </a:endParaRPr>
          </a:p>
        </p:txBody>
      </p:sp>
      <p:grpSp>
        <p:nvGrpSpPr>
          <p:cNvPr id="19" name="object 17"/>
          <p:cNvGrpSpPr/>
          <p:nvPr/>
        </p:nvGrpSpPr>
        <p:grpSpPr>
          <a:xfrm>
            <a:off x="5509814" y="6012197"/>
            <a:ext cx="1308100" cy="662305"/>
            <a:chOff x="5405310" y="5398236"/>
            <a:chExt cx="1308100" cy="662305"/>
          </a:xfrm>
        </p:grpSpPr>
        <p:sp>
          <p:nvSpPr>
            <p:cNvPr id="20" name="object 18"/>
            <p:cNvSpPr/>
            <p:nvPr/>
          </p:nvSpPr>
          <p:spPr>
            <a:xfrm>
              <a:off x="5413247" y="5406174"/>
              <a:ext cx="1292225" cy="646430"/>
            </a:xfrm>
            <a:custGeom>
              <a:avLst/>
              <a:gdLst/>
              <a:ahLst/>
              <a:cxnLst/>
              <a:rect l="l" t="t" r="r" b="b"/>
              <a:pathLst>
                <a:path w="1292225" h="646429">
                  <a:moveTo>
                    <a:pt x="1292098" y="0"/>
                  </a:moveTo>
                  <a:lnTo>
                    <a:pt x="0" y="0"/>
                  </a:lnTo>
                  <a:lnTo>
                    <a:pt x="0" y="646049"/>
                  </a:lnTo>
                  <a:lnTo>
                    <a:pt x="1292098" y="646049"/>
                  </a:lnTo>
                  <a:lnTo>
                    <a:pt x="1292098" y="0"/>
                  </a:lnTo>
                  <a:close/>
                </a:path>
              </a:pathLst>
            </a:custGeom>
            <a:solidFill>
              <a:srgbClr val="27CED6"/>
            </a:solidFill>
          </p:spPr>
          <p:txBody>
            <a:bodyPr wrap="square" lIns="0" tIns="0" rIns="0" bIns="0" rtlCol="0"/>
            <a:lstStyle/>
            <a:p>
              <a:endParaRPr/>
            </a:p>
          </p:txBody>
        </p:sp>
        <p:sp>
          <p:nvSpPr>
            <p:cNvPr id="21" name="object 19"/>
            <p:cNvSpPr/>
            <p:nvPr/>
          </p:nvSpPr>
          <p:spPr>
            <a:xfrm>
              <a:off x="5413247" y="5406174"/>
              <a:ext cx="1292225" cy="646430"/>
            </a:xfrm>
            <a:custGeom>
              <a:avLst/>
              <a:gdLst/>
              <a:ahLst/>
              <a:cxnLst/>
              <a:rect l="l" t="t" r="r" b="b"/>
              <a:pathLst>
                <a:path w="1292225" h="646429">
                  <a:moveTo>
                    <a:pt x="0" y="646049"/>
                  </a:moveTo>
                  <a:lnTo>
                    <a:pt x="1292098" y="646049"/>
                  </a:lnTo>
                  <a:lnTo>
                    <a:pt x="1292098" y="0"/>
                  </a:lnTo>
                  <a:lnTo>
                    <a:pt x="0" y="0"/>
                  </a:lnTo>
                  <a:lnTo>
                    <a:pt x="0" y="646049"/>
                  </a:lnTo>
                  <a:close/>
                </a:path>
              </a:pathLst>
            </a:custGeom>
            <a:ln w="15875">
              <a:solidFill>
                <a:srgbClr val="FFFFFF"/>
              </a:solidFill>
            </a:ln>
          </p:spPr>
          <p:txBody>
            <a:bodyPr wrap="square" lIns="0" tIns="0" rIns="0" bIns="0" rtlCol="0"/>
            <a:lstStyle/>
            <a:p>
              <a:endParaRPr/>
            </a:p>
          </p:txBody>
        </p:sp>
      </p:grpSp>
      <p:sp>
        <p:nvSpPr>
          <p:cNvPr id="22" name="object 20"/>
          <p:cNvSpPr txBox="1"/>
          <p:nvPr/>
        </p:nvSpPr>
        <p:spPr>
          <a:xfrm>
            <a:off x="5517751" y="6020135"/>
            <a:ext cx="1292225" cy="646430"/>
          </a:xfrm>
          <a:prstGeom prst="rect">
            <a:avLst/>
          </a:prstGeom>
        </p:spPr>
        <p:txBody>
          <a:bodyPr vert="horz" wrap="square" lIns="0" tIns="98425" rIns="0" bIns="0" rtlCol="0">
            <a:spAutoFit/>
          </a:bodyPr>
          <a:lstStyle/>
          <a:p>
            <a:pPr algn="ctr">
              <a:lnSpc>
                <a:spcPts val="1610"/>
              </a:lnSpc>
              <a:spcBef>
                <a:spcPts val="775"/>
              </a:spcBef>
            </a:pPr>
            <a:r>
              <a:rPr sz="1400" spc="-5" dirty="0">
                <a:solidFill>
                  <a:srgbClr val="FFFFFF"/>
                </a:solidFill>
                <a:latin typeface="Calibri"/>
                <a:cs typeface="Calibri"/>
              </a:rPr>
              <a:t>Exploratory</a:t>
            </a:r>
            <a:endParaRPr sz="1400" dirty="0">
              <a:latin typeface="Calibri"/>
              <a:cs typeface="Calibri"/>
            </a:endParaRPr>
          </a:p>
          <a:p>
            <a:pPr marL="1270" algn="ctr">
              <a:lnSpc>
                <a:spcPts val="1610"/>
              </a:lnSpc>
            </a:pPr>
            <a:r>
              <a:rPr sz="1400" spc="-20" dirty="0">
                <a:solidFill>
                  <a:srgbClr val="FFFFFF"/>
                </a:solidFill>
                <a:latin typeface="Calibri"/>
                <a:cs typeface="Calibri"/>
              </a:rPr>
              <a:t>Testing</a:t>
            </a:r>
            <a:endParaRPr sz="1400" dirty="0">
              <a:latin typeface="Calibri"/>
              <a:cs typeface="Calibri"/>
            </a:endParaRPr>
          </a:p>
        </p:txBody>
      </p:sp>
    </p:spTree>
    <p:extLst>
      <p:ext uri="{BB962C8B-B14F-4D97-AF65-F5344CB8AC3E}">
        <p14:creationId xmlns:p14="http://schemas.microsoft.com/office/powerpoint/2010/main" val="308222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60" dirty="0"/>
              <a:t>Grey</a:t>
            </a:r>
            <a:r>
              <a:rPr lang="en-IN" spc="-175" dirty="0"/>
              <a:t> </a:t>
            </a:r>
            <a:r>
              <a:rPr lang="en-IN" spc="-65" dirty="0"/>
              <a:t>Box</a:t>
            </a:r>
            <a:r>
              <a:rPr lang="en-IN" spc="-145"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12700">
              <a:lnSpc>
                <a:spcPts val="2280"/>
              </a:lnSpc>
              <a:spcBef>
                <a:spcPts val="105"/>
              </a:spcBef>
            </a:pPr>
            <a:r>
              <a:rPr lang="en-US" sz="2000" spc="-20" dirty="0">
                <a:solidFill>
                  <a:srgbClr val="404040"/>
                </a:solidFill>
                <a:latin typeface="Arial" panose="020B0604020202020204" pitchFamily="34" charset="0"/>
                <a:cs typeface="Arial" panose="020B0604020202020204" pitchFamily="34" charset="0"/>
              </a:rPr>
              <a:t>Gray</a:t>
            </a:r>
            <a:r>
              <a:rPr lang="en-US" sz="2000" spc="-1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Box</a:t>
            </a:r>
            <a:r>
              <a:rPr lang="en-US" sz="2000" spc="-25" dirty="0">
                <a:solidFill>
                  <a:srgbClr val="404040"/>
                </a:solidFill>
                <a:latin typeface="Arial" panose="020B0604020202020204" pitchFamily="34" charset="0"/>
                <a:cs typeface="Arial" panose="020B0604020202020204" pitchFamily="34" charset="0"/>
              </a:rPr>
              <a:t> </a:t>
            </a:r>
            <a:r>
              <a:rPr lang="en-US" sz="2000" spc="-30" dirty="0">
                <a:solidFill>
                  <a:srgbClr val="404040"/>
                </a:solidFill>
                <a:latin typeface="Arial" panose="020B0604020202020204" pitchFamily="34" charset="0"/>
                <a:cs typeface="Arial" panose="020B0604020202020204" pitchFamily="34" charset="0"/>
              </a:rPr>
              <a:t>Testing</a:t>
            </a:r>
            <a:r>
              <a:rPr lang="en-US" sz="2000" dirty="0">
                <a:solidFill>
                  <a:srgbClr val="404040"/>
                </a:solidFill>
                <a:latin typeface="Arial" panose="020B0604020202020204" pitchFamily="34" charset="0"/>
                <a:cs typeface="Arial" panose="020B0604020202020204" pitchFamily="34" charset="0"/>
              </a:rPr>
              <a:t> is</a:t>
            </a:r>
            <a:r>
              <a:rPr lang="en-US" sz="2000" spc="1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 </a:t>
            </a:r>
            <a:r>
              <a:rPr lang="en-US" sz="2000" spc="-10" dirty="0">
                <a:solidFill>
                  <a:srgbClr val="404040"/>
                </a:solidFill>
                <a:latin typeface="Arial" panose="020B0604020202020204" pitchFamily="34" charset="0"/>
                <a:cs typeface="Arial" panose="020B0604020202020204" pitchFamily="34" charset="0"/>
              </a:rPr>
              <a:t>software</a:t>
            </a:r>
            <a:r>
              <a:rPr lang="en-US" sz="200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testing</a:t>
            </a:r>
            <a:r>
              <a:rPr lang="en-US" sz="2000" spc="1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method,</a:t>
            </a:r>
            <a:r>
              <a:rPr lang="en-US" sz="2000" spc="-1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which</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is</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a:t>
            </a:r>
            <a:r>
              <a:rPr lang="en-US" sz="2000" spc="-1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combination of</a:t>
            </a:r>
            <a:endParaRPr lang="en-US" sz="2000" dirty="0">
              <a:latin typeface="Arial" panose="020B0604020202020204" pitchFamily="34" charset="0"/>
              <a:cs typeface="Arial" panose="020B0604020202020204" pitchFamily="34" charset="0"/>
            </a:endParaRPr>
          </a:p>
          <a:p>
            <a:pPr marL="12700">
              <a:lnSpc>
                <a:spcPts val="2280"/>
              </a:lnSpc>
            </a:pPr>
            <a:r>
              <a:rPr lang="en-US" sz="2000" spc="-5" dirty="0">
                <a:solidFill>
                  <a:srgbClr val="404040"/>
                </a:solidFill>
                <a:latin typeface="Arial" panose="020B0604020202020204" pitchFamily="34" charset="0"/>
                <a:cs typeface="Arial" panose="020B0604020202020204" pitchFamily="34" charset="0"/>
              </a:rPr>
              <a:t>both</a:t>
            </a:r>
            <a:r>
              <a:rPr lang="en-US" sz="2000" spc="-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White </a:t>
            </a:r>
            <a:r>
              <a:rPr lang="en-US" sz="2000" spc="-15" dirty="0">
                <a:solidFill>
                  <a:srgbClr val="404040"/>
                </a:solidFill>
                <a:latin typeface="Arial" panose="020B0604020202020204" pitchFamily="34" charset="0"/>
                <a:cs typeface="Arial" panose="020B0604020202020204" pitchFamily="34" charset="0"/>
              </a:rPr>
              <a:t>Box</a:t>
            </a:r>
            <a:r>
              <a:rPr lang="en-US" sz="2000" spc="-20" dirty="0">
                <a:solidFill>
                  <a:srgbClr val="404040"/>
                </a:solidFill>
                <a:latin typeface="Arial" panose="020B0604020202020204" pitchFamily="34" charset="0"/>
                <a:cs typeface="Arial" panose="020B0604020202020204" pitchFamily="34" charset="0"/>
              </a:rPr>
              <a:t> </a:t>
            </a:r>
            <a:r>
              <a:rPr lang="en-US" sz="2000" spc="-25" dirty="0" err="1">
                <a:solidFill>
                  <a:srgbClr val="404040"/>
                </a:solidFill>
                <a:latin typeface="Arial" panose="020B0604020202020204" pitchFamily="34" charset="0"/>
                <a:cs typeface="Arial" panose="020B0604020202020204" pitchFamily="34" charset="0"/>
              </a:rPr>
              <a:t>Testingand</a:t>
            </a:r>
            <a:r>
              <a:rPr lang="en-US" sz="2000" dirty="0">
                <a:solidFill>
                  <a:srgbClr val="404040"/>
                </a:solidFill>
                <a:latin typeface="Arial" panose="020B0604020202020204" pitchFamily="34" charset="0"/>
                <a:cs typeface="Arial" panose="020B0604020202020204" pitchFamily="34" charset="0"/>
              </a:rPr>
              <a:t> Black</a:t>
            </a:r>
            <a:r>
              <a:rPr lang="en-US" sz="2000" spc="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Box</a:t>
            </a:r>
            <a:r>
              <a:rPr lang="en-US" sz="2000" spc="-30" dirty="0">
                <a:solidFill>
                  <a:srgbClr val="404040"/>
                </a:solidFill>
                <a:latin typeface="Arial" panose="020B0604020202020204" pitchFamily="34" charset="0"/>
                <a:cs typeface="Arial" panose="020B0604020202020204" pitchFamily="34" charset="0"/>
              </a:rPr>
              <a:t> Testing</a:t>
            </a:r>
            <a:r>
              <a:rPr lang="en-US" sz="2000" spc="1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method.</a:t>
            </a:r>
            <a:endParaRPr lang="en-US" sz="2000" dirty="0">
              <a:latin typeface="Arial" panose="020B0604020202020204" pitchFamily="34" charset="0"/>
              <a:cs typeface="Arial" panose="020B0604020202020204" pitchFamily="34" charset="0"/>
            </a:endParaRPr>
          </a:p>
          <a:p>
            <a:pPr marL="12700" marR="5080">
              <a:lnSpc>
                <a:spcPts val="2160"/>
              </a:lnSpc>
              <a:spcBef>
                <a:spcPts val="1420"/>
              </a:spcBef>
            </a:pPr>
            <a:r>
              <a:rPr lang="en-US" sz="2000" spc="-15" dirty="0">
                <a:solidFill>
                  <a:srgbClr val="404040"/>
                </a:solidFill>
                <a:latin typeface="Arial" panose="020B0604020202020204" pitchFamily="34" charset="0"/>
                <a:cs typeface="Arial" panose="020B0604020202020204" pitchFamily="34" charset="0"/>
              </a:rPr>
              <a:t>Grey</a:t>
            </a:r>
            <a:r>
              <a:rPr lang="en-US" sz="2000" spc="-10" dirty="0">
                <a:solidFill>
                  <a:srgbClr val="404040"/>
                </a:solidFill>
                <a:latin typeface="Arial" panose="020B0604020202020204" pitchFamily="34" charset="0"/>
                <a:cs typeface="Arial" panose="020B0604020202020204" pitchFamily="34" charset="0"/>
              </a:rPr>
              <a:t> Box</a:t>
            </a:r>
            <a:r>
              <a:rPr lang="en-US" sz="2000" spc="-2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testing</a:t>
            </a:r>
            <a:r>
              <a:rPr lang="en-US" sz="2000" spc="2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is</a:t>
            </a:r>
            <a:r>
              <a:rPr lang="en-US" sz="2000" spc="1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a:t>
            </a:r>
            <a:r>
              <a:rPr lang="en-US" sz="2000" spc="-5" dirty="0">
                <a:solidFill>
                  <a:srgbClr val="404040"/>
                </a:solidFill>
                <a:latin typeface="Arial" panose="020B0604020202020204" pitchFamily="34" charset="0"/>
                <a:cs typeface="Arial" panose="020B0604020202020204" pitchFamily="34" charset="0"/>
              </a:rPr>
              <a:t> technique</a:t>
            </a:r>
            <a:r>
              <a:rPr lang="en-US" sz="2000"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to</a:t>
            </a:r>
            <a:r>
              <a:rPr lang="en-US" sz="2000"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test</a:t>
            </a:r>
            <a:r>
              <a:rPr lang="en-US" sz="2000" spc="2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a:t>
            </a:r>
            <a:r>
              <a:rPr lang="en-US" sz="2000" spc="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application with</a:t>
            </a:r>
            <a:r>
              <a:rPr lang="en-US" sz="2000" spc="1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limited</a:t>
            </a:r>
            <a:r>
              <a:rPr lang="en-US" sz="2000" spc="3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knowledge </a:t>
            </a:r>
            <a:r>
              <a:rPr lang="en-US" sz="2000" spc="-434"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3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 </a:t>
            </a:r>
            <a:r>
              <a:rPr lang="en-US" sz="2000" spc="-5" dirty="0">
                <a:solidFill>
                  <a:srgbClr val="404040"/>
                </a:solidFill>
                <a:latin typeface="Arial" panose="020B0604020202020204" pitchFamily="34" charset="0"/>
                <a:cs typeface="Arial" panose="020B0604020202020204" pitchFamily="34" charset="0"/>
              </a:rPr>
              <a:t>internal</a:t>
            </a:r>
            <a:r>
              <a:rPr lang="en-US" sz="2000" spc="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workings</a:t>
            </a:r>
            <a:r>
              <a:rPr lang="en-US" sz="2000" spc="-1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of</a:t>
            </a:r>
            <a:r>
              <a:rPr lang="en-US" sz="2000" spc="-1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an</a:t>
            </a:r>
            <a:r>
              <a:rPr lang="en-US" sz="2000" spc="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a:p>
            <a:pPr marL="12700" marR="133985">
              <a:lnSpc>
                <a:spcPct val="90000"/>
              </a:lnSpc>
              <a:spcBef>
                <a:spcPts val="1375"/>
              </a:spcBef>
            </a:pPr>
            <a:r>
              <a:rPr lang="en-US" sz="2000" spc="-10" dirty="0">
                <a:solidFill>
                  <a:srgbClr val="404040"/>
                </a:solidFill>
                <a:latin typeface="Arial" panose="020B0604020202020204" pitchFamily="34" charset="0"/>
                <a:cs typeface="Arial" panose="020B0604020202020204" pitchFamily="34" charset="0"/>
              </a:rPr>
              <a:t>Unlike </a:t>
            </a:r>
            <a:r>
              <a:rPr lang="en-US" sz="2000" spc="-5" dirty="0">
                <a:solidFill>
                  <a:srgbClr val="404040"/>
                </a:solidFill>
                <a:latin typeface="Arial" panose="020B0604020202020204" pitchFamily="34" charset="0"/>
                <a:cs typeface="Arial" panose="020B0604020202020204" pitchFamily="34" charset="0"/>
              </a:rPr>
              <a:t>black</a:t>
            </a:r>
            <a:r>
              <a:rPr lang="en-US" sz="2000"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box</a:t>
            </a:r>
            <a:r>
              <a:rPr lang="en-US" sz="2000" spc="-2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testing,</a:t>
            </a:r>
            <a:r>
              <a:rPr lang="en-US" sz="2000" spc="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where</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 </a:t>
            </a:r>
            <a:r>
              <a:rPr lang="en-US" sz="2000" spc="-15" dirty="0">
                <a:solidFill>
                  <a:srgbClr val="404040"/>
                </a:solidFill>
                <a:latin typeface="Arial" panose="020B0604020202020204" pitchFamily="34" charset="0"/>
                <a:cs typeface="Arial" panose="020B0604020202020204" pitchFamily="34" charset="0"/>
              </a:rPr>
              <a:t>tester</a:t>
            </a:r>
            <a:r>
              <a:rPr lang="en-US" sz="2000" spc="2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only</a:t>
            </a:r>
            <a:r>
              <a:rPr lang="en-US" sz="2000" spc="-2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tests</a:t>
            </a:r>
            <a:r>
              <a:rPr lang="en-US" sz="2000" spc="2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a:t>
            </a:r>
            <a:r>
              <a:rPr lang="en-US" sz="2000" spc="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application's</a:t>
            </a:r>
            <a:r>
              <a:rPr lang="en-US" sz="200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user </a:t>
            </a:r>
            <a:r>
              <a:rPr lang="en-US" sz="2000"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interface,</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in</a:t>
            </a:r>
            <a:r>
              <a:rPr lang="en-US" sz="2000" spc="-5" dirty="0">
                <a:solidFill>
                  <a:srgbClr val="404040"/>
                </a:solidFill>
                <a:latin typeface="Arial" panose="020B0604020202020204" pitchFamily="34" charset="0"/>
                <a:cs typeface="Arial" panose="020B0604020202020204" pitchFamily="34" charset="0"/>
              </a:rPr>
              <a:t> </a:t>
            </a:r>
            <a:r>
              <a:rPr lang="en-US" sz="2000" spc="-10" dirty="0">
                <a:solidFill>
                  <a:srgbClr val="404040"/>
                </a:solidFill>
                <a:latin typeface="Arial" panose="020B0604020202020204" pitchFamily="34" charset="0"/>
                <a:cs typeface="Arial" panose="020B0604020202020204" pitchFamily="34" charset="0"/>
              </a:rPr>
              <a:t>grey</a:t>
            </a:r>
            <a:r>
              <a:rPr lang="en-US" sz="2000" spc="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box</a:t>
            </a:r>
            <a:r>
              <a:rPr lang="en-US" sz="2000" spc="-20"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testing,</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a:t>
            </a:r>
            <a:r>
              <a:rPr lang="en-US" sz="2000" spc="-5"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tester</a:t>
            </a:r>
            <a:r>
              <a:rPr lang="en-US" sz="2000" spc="2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has</a:t>
            </a:r>
            <a:r>
              <a:rPr lang="en-US" sz="2000" dirty="0">
                <a:solidFill>
                  <a:srgbClr val="404040"/>
                </a:solidFill>
                <a:latin typeface="Arial" panose="020B0604020202020204" pitchFamily="34" charset="0"/>
                <a:cs typeface="Arial" panose="020B0604020202020204" pitchFamily="34" charset="0"/>
              </a:rPr>
              <a:t> access</a:t>
            </a:r>
            <a:r>
              <a:rPr lang="en-US" sz="2000" spc="10" dirty="0">
                <a:solidFill>
                  <a:srgbClr val="404040"/>
                </a:solidFill>
                <a:latin typeface="Arial" panose="020B0604020202020204" pitchFamily="34" charset="0"/>
                <a:cs typeface="Arial" panose="020B0604020202020204" pitchFamily="34" charset="0"/>
              </a:rPr>
              <a:t> </a:t>
            </a:r>
            <a:r>
              <a:rPr lang="en-US" sz="2000" spc="-15" dirty="0">
                <a:solidFill>
                  <a:srgbClr val="404040"/>
                </a:solidFill>
                <a:latin typeface="Arial" panose="020B0604020202020204" pitchFamily="34" charset="0"/>
                <a:cs typeface="Arial" panose="020B0604020202020204" pitchFamily="34" charset="0"/>
              </a:rPr>
              <a:t>to</a:t>
            </a:r>
            <a:r>
              <a:rPr lang="en-US" sz="2000" spc="-5"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design </a:t>
            </a:r>
            <a:r>
              <a:rPr lang="en-US" sz="2000" spc="-5" dirty="0">
                <a:solidFill>
                  <a:srgbClr val="404040"/>
                </a:solidFill>
                <a:latin typeface="Arial" panose="020B0604020202020204" pitchFamily="34" charset="0"/>
                <a:cs typeface="Arial" panose="020B0604020202020204" pitchFamily="34" charset="0"/>
              </a:rPr>
              <a:t>documents</a:t>
            </a:r>
            <a:r>
              <a:rPr lang="en-US" sz="2000" spc="-1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and </a:t>
            </a:r>
            <a:r>
              <a:rPr lang="en-US" sz="2000" spc="-440" dirty="0">
                <a:solidFill>
                  <a:srgbClr val="404040"/>
                </a:solidFill>
                <a:latin typeface="Arial" panose="020B0604020202020204" pitchFamily="34" charset="0"/>
                <a:cs typeface="Arial" panose="020B0604020202020204" pitchFamily="34" charset="0"/>
              </a:rPr>
              <a:t> </a:t>
            </a:r>
            <a:r>
              <a:rPr lang="en-US" sz="2000" dirty="0">
                <a:solidFill>
                  <a:srgbClr val="404040"/>
                </a:solidFill>
                <a:latin typeface="Arial" panose="020B0604020202020204" pitchFamily="34" charset="0"/>
                <a:cs typeface="Arial" panose="020B0604020202020204" pitchFamily="34" charset="0"/>
              </a:rPr>
              <a:t>the</a:t>
            </a:r>
            <a:r>
              <a:rPr lang="en-US" sz="2000" spc="-15" dirty="0">
                <a:solidFill>
                  <a:srgbClr val="404040"/>
                </a:solidFill>
                <a:latin typeface="Arial" panose="020B0604020202020204" pitchFamily="34" charset="0"/>
                <a:cs typeface="Arial" panose="020B0604020202020204" pitchFamily="34" charset="0"/>
              </a:rPr>
              <a:t> </a:t>
            </a:r>
            <a:r>
              <a:rPr lang="en-US" sz="2000" spc="-5" dirty="0">
                <a:solidFill>
                  <a:srgbClr val="404040"/>
                </a:solidFill>
                <a:latin typeface="Arial" panose="020B0604020202020204" pitchFamily="34" charset="0"/>
                <a:cs typeface="Arial" panose="020B0604020202020204" pitchFamily="34" charset="0"/>
              </a:rPr>
              <a:t>database.</a:t>
            </a:r>
            <a:endParaRPr lang="en-US" sz="2000" dirty="0">
              <a:latin typeface="Arial" panose="020B0604020202020204" pitchFamily="34" charset="0"/>
              <a:cs typeface="Arial" panose="020B0604020202020204" pitchFamily="34" charset="0"/>
            </a:endParaRPr>
          </a:p>
          <a:p>
            <a:pPr marL="400050" lvl="1" indent="0">
              <a:buNone/>
            </a:pPr>
            <a:endParaRPr lang="en-IN" sz="2000" dirty="0">
              <a:latin typeface="Arial" panose="020B0604020202020204" pitchFamily="34" charset="0"/>
              <a:cs typeface="Arial" panose="020B0604020202020204" pitchFamily="34" charset="0"/>
            </a:endParaRPr>
          </a:p>
        </p:txBody>
      </p:sp>
      <p:pic>
        <p:nvPicPr>
          <p:cNvPr id="23" name="object 4"/>
          <p:cNvPicPr/>
          <p:nvPr/>
        </p:nvPicPr>
        <p:blipFill>
          <a:blip r:embed="rId3" cstate="print"/>
          <a:stretch>
            <a:fillRect/>
          </a:stretch>
        </p:blipFill>
        <p:spPr>
          <a:xfrm>
            <a:off x="3209108" y="4685937"/>
            <a:ext cx="5105400" cy="1701800"/>
          </a:xfrm>
          <a:prstGeom prst="rect">
            <a:avLst/>
          </a:prstGeom>
        </p:spPr>
      </p:pic>
    </p:spTree>
    <p:extLst>
      <p:ext uri="{BB962C8B-B14F-4D97-AF65-F5344CB8AC3E}">
        <p14:creationId xmlns:p14="http://schemas.microsoft.com/office/powerpoint/2010/main" val="63680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45" dirty="0" err="1"/>
              <a:t>Adhoc</a:t>
            </a:r>
            <a:r>
              <a:rPr lang="en-IN" spc="-135" dirty="0"/>
              <a:t> </a:t>
            </a:r>
            <a:r>
              <a:rPr lang="en-IN" spc="-95" dirty="0"/>
              <a:t>Testing(Error</a:t>
            </a:r>
            <a:r>
              <a:rPr lang="en-IN" spc="-125" dirty="0"/>
              <a:t> </a:t>
            </a:r>
            <a:r>
              <a:rPr lang="en-IN" spc="-45" dirty="0"/>
              <a:t>Guessing)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12700" marR="205740">
              <a:lnSpc>
                <a:spcPct val="148000"/>
              </a:lnSpc>
              <a:spcBef>
                <a:spcPts val="100"/>
              </a:spcBef>
            </a:pPr>
            <a:r>
              <a:rPr lang="en-US" sz="2000" dirty="0" err="1">
                <a:solidFill>
                  <a:srgbClr val="404040"/>
                </a:solidFill>
                <a:latin typeface="Calibri"/>
                <a:cs typeface="Calibri"/>
              </a:rPr>
              <a:t>Adhoc</a:t>
            </a:r>
            <a:r>
              <a:rPr lang="en-US" sz="2000" spc="-25" dirty="0">
                <a:solidFill>
                  <a:srgbClr val="404040"/>
                </a:solidFill>
                <a:latin typeface="Calibri"/>
                <a:cs typeface="Calibri"/>
              </a:rPr>
              <a:t> </a:t>
            </a:r>
            <a:r>
              <a:rPr lang="en-US" sz="2000" spc="-10" dirty="0">
                <a:solidFill>
                  <a:srgbClr val="404040"/>
                </a:solidFill>
                <a:latin typeface="Calibri"/>
                <a:cs typeface="Calibri"/>
              </a:rPr>
              <a:t>testing</a:t>
            </a:r>
            <a:r>
              <a:rPr lang="en-US" sz="2000" spc="5" dirty="0">
                <a:solidFill>
                  <a:srgbClr val="404040"/>
                </a:solidFill>
                <a:latin typeface="Calibri"/>
                <a:cs typeface="Calibri"/>
              </a:rPr>
              <a:t> </a:t>
            </a:r>
            <a:r>
              <a:rPr lang="en-US" sz="2000" dirty="0">
                <a:solidFill>
                  <a:srgbClr val="404040"/>
                </a:solidFill>
                <a:latin typeface="Calibri"/>
                <a:cs typeface="Calibri"/>
              </a:rPr>
              <a:t>is</a:t>
            </a:r>
            <a:r>
              <a:rPr lang="en-US" sz="2000" spc="10" dirty="0">
                <a:solidFill>
                  <a:srgbClr val="404040"/>
                </a:solidFill>
                <a:latin typeface="Calibri"/>
                <a:cs typeface="Calibri"/>
              </a:rPr>
              <a:t> </a:t>
            </a:r>
            <a:r>
              <a:rPr lang="en-US" sz="2000" dirty="0">
                <a:solidFill>
                  <a:srgbClr val="404040"/>
                </a:solidFill>
                <a:latin typeface="Calibri"/>
                <a:cs typeface="Calibri"/>
              </a:rPr>
              <a:t>an</a:t>
            </a:r>
            <a:r>
              <a:rPr lang="en-US" sz="2000" spc="5" dirty="0">
                <a:solidFill>
                  <a:srgbClr val="404040"/>
                </a:solidFill>
                <a:latin typeface="Calibri"/>
                <a:cs typeface="Calibri"/>
              </a:rPr>
              <a:t> </a:t>
            </a:r>
            <a:r>
              <a:rPr lang="en-US" sz="2000" spc="-10" dirty="0">
                <a:solidFill>
                  <a:srgbClr val="404040"/>
                </a:solidFill>
                <a:latin typeface="Calibri"/>
                <a:cs typeface="Calibri"/>
              </a:rPr>
              <a:t>informal</a:t>
            </a:r>
            <a:r>
              <a:rPr lang="en-US" sz="2000" dirty="0">
                <a:solidFill>
                  <a:srgbClr val="404040"/>
                </a:solidFill>
                <a:latin typeface="Calibri"/>
                <a:cs typeface="Calibri"/>
              </a:rPr>
              <a:t> </a:t>
            </a:r>
            <a:r>
              <a:rPr lang="en-US" sz="2000" spc="-10" dirty="0">
                <a:solidFill>
                  <a:srgbClr val="404040"/>
                </a:solidFill>
                <a:latin typeface="Calibri"/>
                <a:cs typeface="Calibri"/>
              </a:rPr>
              <a:t>testing</a:t>
            </a:r>
            <a:r>
              <a:rPr lang="en-US" sz="2000" spc="20" dirty="0">
                <a:solidFill>
                  <a:srgbClr val="404040"/>
                </a:solidFill>
                <a:latin typeface="Calibri"/>
                <a:cs typeface="Calibri"/>
              </a:rPr>
              <a:t> </a:t>
            </a:r>
            <a:r>
              <a:rPr lang="en-US" sz="2000" dirty="0">
                <a:solidFill>
                  <a:srgbClr val="404040"/>
                </a:solidFill>
                <a:latin typeface="Calibri"/>
                <a:cs typeface="Calibri"/>
              </a:rPr>
              <a:t>type</a:t>
            </a:r>
            <a:r>
              <a:rPr lang="en-US" sz="2000" spc="-15" dirty="0">
                <a:solidFill>
                  <a:srgbClr val="404040"/>
                </a:solidFill>
                <a:latin typeface="Calibri"/>
                <a:cs typeface="Calibri"/>
              </a:rPr>
              <a:t> </a:t>
            </a:r>
            <a:r>
              <a:rPr lang="en-US" sz="2000" spc="-5" dirty="0">
                <a:solidFill>
                  <a:srgbClr val="404040"/>
                </a:solidFill>
                <a:latin typeface="Calibri"/>
                <a:cs typeface="Calibri"/>
              </a:rPr>
              <a:t>with</a:t>
            </a:r>
            <a:r>
              <a:rPr lang="en-US" sz="2000" spc="10" dirty="0">
                <a:solidFill>
                  <a:srgbClr val="404040"/>
                </a:solidFill>
                <a:latin typeface="Calibri"/>
                <a:cs typeface="Calibri"/>
              </a:rPr>
              <a:t> </a:t>
            </a:r>
            <a:r>
              <a:rPr lang="en-US" sz="2000" dirty="0">
                <a:solidFill>
                  <a:srgbClr val="404040"/>
                </a:solidFill>
                <a:latin typeface="Calibri"/>
                <a:cs typeface="Calibri"/>
              </a:rPr>
              <a:t>an</a:t>
            </a:r>
            <a:r>
              <a:rPr lang="en-US" sz="2000" spc="5" dirty="0">
                <a:solidFill>
                  <a:srgbClr val="404040"/>
                </a:solidFill>
                <a:latin typeface="Calibri"/>
                <a:cs typeface="Calibri"/>
              </a:rPr>
              <a:t> </a:t>
            </a:r>
            <a:r>
              <a:rPr lang="en-US" sz="2000" spc="-5" dirty="0">
                <a:solidFill>
                  <a:srgbClr val="404040"/>
                </a:solidFill>
                <a:latin typeface="Calibri"/>
                <a:cs typeface="Calibri"/>
              </a:rPr>
              <a:t>aim</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spc="-5" dirty="0">
                <a:solidFill>
                  <a:srgbClr val="404040"/>
                </a:solidFill>
                <a:latin typeface="Calibri"/>
                <a:cs typeface="Calibri"/>
              </a:rPr>
              <a:t> break</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20" dirty="0">
                <a:solidFill>
                  <a:srgbClr val="404040"/>
                </a:solidFill>
                <a:latin typeface="Calibri"/>
                <a:cs typeface="Calibri"/>
              </a:rPr>
              <a:t>system. </a:t>
            </a:r>
            <a:r>
              <a:rPr lang="en-US" sz="2000" spc="-440" dirty="0">
                <a:solidFill>
                  <a:srgbClr val="404040"/>
                </a:solidFill>
                <a:latin typeface="Calibri"/>
                <a:cs typeface="Calibri"/>
              </a:rPr>
              <a:t> </a:t>
            </a:r>
            <a:r>
              <a:rPr lang="en-US" sz="2000" dirty="0">
                <a:solidFill>
                  <a:srgbClr val="404040"/>
                </a:solidFill>
                <a:latin typeface="Calibri"/>
                <a:cs typeface="Calibri"/>
              </a:rPr>
              <a:t>It</a:t>
            </a:r>
            <a:r>
              <a:rPr lang="en-US" sz="2000" spc="-25" dirty="0">
                <a:solidFill>
                  <a:srgbClr val="404040"/>
                </a:solidFill>
                <a:latin typeface="Calibri"/>
                <a:cs typeface="Calibri"/>
              </a:rPr>
              <a:t> </a:t>
            </a:r>
            <a:r>
              <a:rPr lang="en-US" sz="2000" spc="-5" dirty="0">
                <a:solidFill>
                  <a:srgbClr val="404040"/>
                </a:solidFill>
                <a:latin typeface="Calibri"/>
                <a:cs typeface="Calibri"/>
              </a:rPr>
              <a:t>does not</a:t>
            </a:r>
            <a:r>
              <a:rPr lang="en-US" sz="2000" dirty="0">
                <a:solidFill>
                  <a:srgbClr val="404040"/>
                </a:solidFill>
                <a:latin typeface="Calibri"/>
                <a:cs typeface="Calibri"/>
              </a:rPr>
              <a:t> </a:t>
            </a:r>
            <a:r>
              <a:rPr lang="en-US" sz="2000" spc="-15" dirty="0">
                <a:solidFill>
                  <a:srgbClr val="404040"/>
                </a:solidFill>
                <a:latin typeface="Calibri"/>
                <a:cs typeface="Calibri"/>
              </a:rPr>
              <a:t>follow </a:t>
            </a:r>
            <a:r>
              <a:rPr lang="en-US" sz="2000" spc="-10" dirty="0">
                <a:solidFill>
                  <a:srgbClr val="404040"/>
                </a:solidFill>
                <a:latin typeface="Calibri"/>
                <a:cs typeface="Calibri"/>
              </a:rPr>
              <a:t>any </a:t>
            </a:r>
            <a:r>
              <a:rPr lang="en-US" sz="2000" spc="-15" dirty="0">
                <a:solidFill>
                  <a:srgbClr val="404040"/>
                </a:solidFill>
                <a:latin typeface="Calibri"/>
                <a:cs typeface="Calibri"/>
              </a:rPr>
              <a:t>test</a:t>
            </a:r>
            <a:r>
              <a:rPr lang="en-US" sz="2000" spc="10" dirty="0">
                <a:solidFill>
                  <a:srgbClr val="404040"/>
                </a:solidFill>
                <a:latin typeface="Calibri"/>
                <a:cs typeface="Calibri"/>
              </a:rPr>
              <a:t> </a:t>
            </a:r>
            <a:r>
              <a:rPr lang="en-US" sz="2000" spc="-5" dirty="0">
                <a:solidFill>
                  <a:srgbClr val="404040"/>
                </a:solidFill>
                <a:latin typeface="Calibri"/>
                <a:cs typeface="Calibri"/>
              </a:rPr>
              <a:t>design techniques</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spc="-5" dirty="0">
                <a:solidFill>
                  <a:srgbClr val="404040"/>
                </a:solidFill>
                <a:latin typeface="Calibri"/>
                <a:cs typeface="Calibri"/>
              </a:rPr>
              <a:t> </a:t>
            </a:r>
            <a:r>
              <a:rPr lang="en-US" sz="2000" spc="-15" dirty="0">
                <a:solidFill>
                  <a:srgbClr val="404040"/>
                </a:solidFill>
                <a:latin typeface="Calibri"/>
                <a:cs typeface="Calibri"/>
              </a:rPr>
              <a:t>create</a:t>
            </a:r>
            <a:r>
              <a:rPr lang="en-US" sz="2000" spc="15" dirty="0">
                <a:solidFill>
                  <a:srgbClr val="404040"/>
                </a:solidFill>
                <a:latin typeface="Calibri"/>
                <a:cs typeface="Calibri"/>
              </a:rPr>
              <a:t> </a:t>
            </a:r>
            <a:r>
              <a:rPr lang="en-US" sz="2000" spc="-15" dirty="0">
                <a:solidFill>
                  <a:srgbClr val="404040"/>
                </a:solidFill>
                <a:latin typeface="Calibri"/>
                <a:cs typeface="Calibri"/>
              </a:rPr>
              <a:t>test</a:t>
            </a:r>
            <a:r>
              <a:rPr lang="en-US" sz="2000" spc="10" dirty="0">
                <a:solidFill>
                  <a:srgbClr val="404040"/>
                </a:solidFill>
                <a:latin typeface="Calibri"/>
                <a:cs typeface="Calibri"/>
              </a:rPr>
              <a:t> </a:t>
            </a:r>
            <a:r>
              <a:rPr lang="en-US" sz="2000" spc="-5" dirty="0">
                <a:solidFill>
                  <a:srgbClr val="404040"/>
                </a:solidFill>
                <a:latin typeface="Calibri"/>
                <a:cs typeface="Calibri"/>
              </a:rPr>
              <a:t>cases.</a:t>
            </a:r>
            <a:endParaRPr lang="en-US" sz="2000" dirty="0">
              <a:latin typeface="Calibri"/>
              <a:cs typeface="Calibri"/>
            </a:endParaRPr>
          </a:p>
          <a:p>
            <a:pPr marL="12700" marR="5080">
              <a:lnSpc>
                <a:spcPts val="2160"/>
              </a:lnSpc>
              <a:spcBef>
                <a:spcPts val="1435"/>
              </a:spcBef>
            </a:pPr>
            <a:r>
              <a:rPr lang="en-US" sz="2000" spc="-5" dirty="0">
                <a:solidFill>
                  <a:srgbClr val="404040"/>
                </a:solidFill>
                <a:latin typeface="Calibri"/>
                <a:cs typeface="Calibri"/>
              </a:rPr>
              <a:t>This</a:t>
            </a:r>
            <a:r>
              <a:rPr lang="en-US" sz="2000" spc="-10" dirty="0">
                <a:solidFill>
                  <a:srgbClr val="404040"/>
                </a:solidFill>
                <a:latin typeface="Calibri"/>
                <a:cs typeface="Calibri"/>
              </a:rPr>
              <a:t> testing</a:t>
            </a:r>
            <a:r>
              <a:rPr lang="en-US" sz="2000" spc="20" dirty="0">
                <a:solidFill>
                  <a:srgbClr val="404040"/>
                </a:solidFill>
                <a:latin typeface="Calibri"/>
                <a:cs typeface="Calibri"/>
              </a:rPr>
              <a:t> </a:t>
            </a:r>
            <a:r>
              <a:rPr lang="en-US" sz="2000" dirty="0">
                <a:solidFill>
                  <a:srgbClr val="404040"/>
                </a:solidFill>
                <a:latin typeface="Calibri"/>
                <a:cs typeface="Calibri"/>
              </a:rPr>
              <a:t>is</a:t>
            </a:r>
            <a:r>
              <a:rPr lang="en-US" sz="2000" spc="10" dirty="0">
                <a:solidFill>
                  <a:srgbClr val="404040"/>
                </a:solidFill>
                <a:latin typeface="Calibri"/>
                <a:cs typeface="Calibri"/>
              </a:rPr>
              <a:t> </a:t>
            </a:r>
            <a:r>
              <a:rPr lang="en-US" sz="2000" spc="-5" dirty="0">
                <a:solidFill>
                  <a:srgbClr val="404040"/>
                </a:solidFill>
                <a:latin typeface="Calibri"/>
                <a:cs typeface="Calibri"/>
              </a:rPr>
              <a:t>primarily</a:t>
            </a:r>
            <a:r>
              <a:rPr lang="en-US" sz="2000" spc="5" dirty="0">
                <a:solidFill>
                  <a:srgbClr val="404040"/>
                </a:solidFill>
                <a:latin typeface="Calibri"/>
                <a:cs typeface="Calibri"/>
              </a:rPr>
              <a:t> </a:t>
            </a:r>
            <a:r>
              <a:rPr lang="en-US" sz="2000" spc="-5" dirty="0">
                <a:solidFill>
                  <a:srgbClr val="404040"/>
                </a:solidFill>
                <a:latin typeface="Calibri"/>
                <a:cs typeface="Calibri"/>
              </a:rPr>
              <a:t>performed</a:t>
            </a:r>
            <a:r>
              <a:rPr lang="en-US" sz="2000" spc="5" dirty="0">
                <a:solidFill>
                  <a:srgbClr val="404040"/>
                </a:solidFill>
                <a:latin typeface="Calibri"/>
                <a:cs typeface="Calibri"/>
              </a:rPr>
              <a:t> </a:t>
            </a:r>
            <a:r>
              <a:rPr lang="en-US" sz="2000" dirty="0">
                <a:solidFill>
                  <a:srgbClr val="404040"/>
                </a:solidFill>
                <a:latin typeface="Calibri"/>
                <a:cs typeface="Calibri"/>
              </a:rPr>
              <a:t>if</a:t>
            </a:r>
            <a:r>
              <a:rPr lang="en-US" sz="2000" spc="10"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knowledge</a:t>
            </a:r>
            <a:r>
              <a:rPr lang="en-US" sz="2000" spc="-25" dirty="0">
                <a:solidFill>
                  <a:srgbClr val="404040"/>
                </a:solidFill>
                <a:latin typeface="Calibri"/>
                <a:cs typeface="Calibri"/>
              </a:rPr>
              <a:t> </a:t>
            </a:r>
            <a:r>
              <a:rPr lang="en-US" sz="2000" spc="-5" dirty="0">
                <a:solidFill>
                  <a:srgbClr val="404040"/>
                </a:solidFill>
                <a:latin typeface="Calibri"/>
                <a:cs typeface="Calibri"/>
              </a:rPr>
              <a:t>of </a:t>
            </a:r>
            <a:r>
              <a:rPr lang="en-US" sz="2000" spc="-20" dirty="0">
                <a:solidFill>
                  <a:srgbClr val="404040"/>
                </a:solidFill>
                <a:latin typeface="Calibri"/>
                <a:cs typeface="Calibri"/>
              </a:rPr>
              <a:t>testers</a:t>
            </a:r>
            <a:r>
              <a:rPr lang="en-US" sz="2000" spc="35" dirty="0">
                <a:solidFill>
                  <a:srgbClr val="404040"/>
                </a:solidFill>
                <a:latin typeface="Calibri"/>
                <a:cs typeface="Calibri"/>
              </a:rPr>
              <a:t> </a:t>
            </a:r>
            <a:r>
              <a:rPr lang="en-US" sz="2000" dirty="0">
                <a:solidFill>
                  <a:srgbClr val="404040"/>
                </a:solidFill>
                <a:latin typeface="Calibri"/>
                <a:cs typeface="Calibri"/>
              </a:rPr>
              <a:t>in</a:t>
            </a:r>
            <a:r>
              <a:rPr lang="en-US" sz="2000" spc="5" dirty="0">
                <a:solidFill>
                  <a:srgbClr val="404040"/>
                </a:solidFill>
                <a:latin typeface="Calibri"/>
                <a:cs typeface="Calibri"/>
              </a:rPr>
              <a:t> </a:t>
            </a:r>
            <a:r>
              <a:rPr lang="en-US" sz="2000" dirty="0">
                <a:solidFill>
                  <a:srgbClr val="404040"/>
                </a:solidFill>
                <a:latin typeface="Calibri"/>
                <a:cs typeface="Calibri"/>
              </a:rPr>
              <a:t>the </a:t>
            </a:r>
            <a:r>
              <a:rPr lang="en-US" sz="2000" spc="-20" dirty="0">
                <a:solidFill>
                  <a:srgbClr val="404040"/>
                </a:solidFill>
                <a:latin typeface="Calibri"/>
                <a:cs typeface="Calibri"/>
              </a:rPr>
              <a:t>system </a:t>
            </a:r>
            <a:r>
              <a:rPr lang="en-US" sz="2000" spc="-440" dirty="0">
                <a:solidFill>
                  <a:srgbClr val="404040"/>
                </a:solidFill>
                <a:latin typeface="Calibri"/>
                <a:cs typeface="Calibri"/>
              </a:rPr>
              <a:t> </a:t>
            </a:r>
            <a:r>
              <a:rPr lang="en-US" sz="2000" spc="-5" dirty="0">
                <a:solidFill>
                  <a:srgbClr val="404040"/>
                </a:solidFill>
                <a:latin typeface="Calibri"/>
                <a:cs typeface="Calibri"/>
              </a:rPr>
              <a:t>under</a:t>
            </a:r>
            <a:r>
              <a:rPr lang="en-US" sz="2000" spc="-30" dirty="0">
                <a:solidFill>
                  <a:srgbClr val="404040"/>
                </a:solidFill>
                <a:latin typeface="Calibri"/>
                <a:cs typeface="Calibri"/>
              </a:rPr>
              <a:t> </a:t>
            </a:r>
            <a:r>
              <a:rPr lang="en-US" sz="2000" spc="-15" dirty="0">
                <a:solidFill>
                  <a:srgbClr val="404040"/>
                </a:solidFill>
                <a:latin typeface="Calibri"/>
                <a:cs typeface="Calibri"/>
              </a:rPr>
              <a:t>test</a:t>
            </a:r>
            <a:r>
              <a:rPr lang="en-US" sz="2000" spc="10" dirty="0">
                <a:solidFill>
                  <a:srgbClr val="404040"/>
                </a:solidFill>
                <a:latin typeface="Calibri"/>
                <a:cs typeface="Calibri"/>
              </a:rPr>
              <a:t> </a:t>
            </a:r>
            <a:r>
              <a:rPr lang="en-US" sz="2000" dirty="0">
                <a:solidFill>
                  <a:srgbClr val="404040"/>
                </a:solidFill>
                <a:latin typeface="Calibri"/>
                <a:cs typeface="Calibri"/>
              </a:rPr>
              <a:t>is</a:t>
            </a:r>
            <a:r>
              <a:rPr lang="en-US" sz="2000" spc="5" dirty="0">
                <a:solidFill>
                  <a:srgbClr val="404040"/>
                </a:solidFill>
                <a:latin typeface="Calibri"/>
                <a:cs typeface="Calibri"/>
              </a:rPr>
              <a:t> </a:t>
            </a:r>
            <a:r>
              <a:rPr lang="en-US" sz="2000" spc="-10" dirty="0">
                <a:solidFill>
                  <a:srgbClr val="404040"/>
                </a:solidFill>
                <a:latin typeface="Calibri"/>
                <a:cs typeface="Calibri"/>
              </a:rPr>
              <a:t>very</a:t>
            </a:r>
            <a:r>
              <a:rPr lang="en-US" sz="2000" dirty="0">
                <a:solidFill>
                  <a:srgbClr val="404040"/>
                </a:solidFill>
                <a:latin typeface="Calibri"/>
                <a:cs typeface="Calibri"/>
              </a:rPr>
              <a:t> </a:t>
            </a:r>
            <a:r>
              <a:rPr lang="en-US" sz="2000" spc="-5" dirty="0">
                <a:solidFill>
                  <a:srgbClr val="404040"/>
                </a:solidFill>
                <a:latin typeface="Calibri"/>
                <a:cs typeface="Calibri"/>
              </a:rPr>
              <a:t>high.</a:t>
            </a:r>
            <a:endParaRPr lang="en-US" sz="2000" dirty="0">
              <a:latin typeface="Calibri"/>
              <a:cs typeface="Calibri"/>
            </a:endParaRPr>
          </a:p>
          <a:p>
            <a:pPr marL="12700">
              <a:lnSpc>
                <a:spcPct val="100000"/>
              </a:lnSpc>
              <a:spcBef>
                <a:spcPts val="1135"/>
              </a:spcBef>
            </a:pPr>
            <a:r>
              <a:rPr lang="en-US" sz="2000" dirty="0">
                <a:solidFill>
                  <a:srgbClr val="404040"/>
                </a:solidFill>
                <a:latin typeface="Calibri"/>
                <a:cs typeface="Calibri"/>
              </a:rPr>
              <a:t>Main</a:t>
            </a:r>
            <a:r>
              <a:rPr lang="en-US" sz="2000" spc="-20" dirty="0">
                <a:solidFill>
                  <a:srgbClr val="404040"/>
                </a:solidFill>
                <a:latin typeface="Calibri"/>
                <a:cs typeface="Calibri"/>
              </a:rPr>
              <a:t> </a:t>
            </a:r>
            <a:r>
              <a:rPr lang="en-US" sz="2000" dirty="0">
                <a:solidFill>
                  <a:srgbClr val="404040"/>
                </a:solidFill>
                <a:latin typeface="Calibri"/>
                <a:cs typeface="Calibri"/>
              </a:rPr>
              <a:t>aim </a:t>
            </a:r>
            <a:r>
              <a:rPr lang="en-US" sz="2000" spc="-5" dirty="0">
                <a:solidFill>
                  <a:srgbClr val="404040"/>
                </a:solidFill>
                <a:latin typeface="Calibri"/>
                <a:cs typeface="Calibri"/>
              </a:rPr>
              <a:t>of</a:t>
            </a:r>
            <a:r>
              <a:rPr lang="en-US" sz="2000" spc="-10" dirty="0">
                <a:solidFill>
                  <a:srgbClr val="404040"/>
                </a:solidFill>
                <a:latin typeface="Calibri"/>
                <a:cs typeface="Calibri"/>
              </a:rPr>
              <a:t> </a:t>
            </a:r>
            <a:r>
              <a:rPr lang="en-US" sz="2000" dirty="0">
                <a:solidFill>
                  <a:srgbClr val="404040"/>
                </a:solidFill>
                <a:latin typeface="Calibri"/>
                <a:cs typeface="Calibri"/>
              </a:rPr>
              <a:t>this</a:t>
            </a:r>
            <a:r>
              <a:rPr lang="en-US" sz="2000" spc="15" dirty="0">
                <a:solidFill>
                  <a:srgbClr val="404040"/>
                </a:solidFill>
                <a:latin typeface="Calibri"/>
                <a:cs typeface="Calibri"/>
              </a:rPr>
              <a:t> </a:t>
            </a:r>
            <a:r>
              <a:rPr lang="en-US" sz="2000" spc="-10" dirty="0">
                <a:solidFill>
                  <a:srgbClr val="404040"/>
                </a:solidFill>
                <a:latin typeface="Calibri"/>
                <a:cs typeface="Calibri"/>
              </a:rPr>
              <a:t>testing</a:t>
            </a:r>
            <a:r>
              <a:rPr lang="en-US" sz="2000" dirty="0">
                <a:solidFill>
                  <a:srgbClr val="404040"/>
                </a:solidFill>
                <a:latin typeface="Calibri"/>
                <a:cs typeface="Calibri"/>
              </a:rPr>
              <a:t> is</a:t>
            </a:r>
            <a:r>
              <a:rPr lang="en-US" sz="2000" spc="5" dirty="0">
                <a:solidFill>
                  <a:srgbClr val="404040"/>
                </a:solidFill>
                <a:latin typeface="Calibri"/>
                <a:cs typeface="Calibri"/>
              </a:rPr>
              <a:t> </a:t>
            </a:r>
            <a:r>
              <a:rPr lang="en-US" sz="2000" spc="-15" dirty="0">
                <a:solidFill>
                  <a:srgbClr val="404040"/>
                </a:solidFill>
                <a:latin typeface="Calibri"/>
                <a:cs typeface="Calibri"/>
              </a:rPr>
              <a:t>to</a:t>
            </a:r>
            <a:r>
              <a:rPr lang="en-US" sz="2000" spc="-10" dirty="0">
                <a:solidFill>
                  <a:srgbClr val="404040"/>
                </a:solidFill>
                <a:latin typeface="Calibri"/>
                <a:cs typeface="Calibri"/>
              </a:rPr>
              <a:t> </a:t>
            </a:r>
            <a:r>
              <a:rPr lang="en-US" sz="2000" spc="-5" dirty="0">
                <a:solidFill>
                  <a:srgbClr val="404040"/>
                </a:solidFill>
                <a:latin typeface="Calibri"/>
                <a:cs typeface="Calibri"/>
              </a:rPr>
              <a:t>find</a:t>
            </a:r>
            <a:r>
              <a:rPr lang="en-US" sz="2000" spc="5" dirty="0">
                <a:solidFill>
                  <a:srgbClr val="404040"/>
                </a:solidFill>
                <a:latin typeface="Calibri"/>
                <a:cs typeface="Calibri"/>
              </a:rPr>
              <a:t> </a:t>
            </a:r>
            <a:r>
              <a:rPr lang="en-US" sz="2000" spc="-10" dirty="0">
                <a:solidFill>
                  <a:srgbClr val="404040"/>
                </a:solidFill>
                <a:latin typeface="Calibri"/>
                <a:cs typeface="Calibri"/>
              </a:rPr>
              <a:t>defects</a:t>
            </a:r>
            <a:r>
              <a:rPr lang="en-US" sz="2000" dirty="0">
                <a:solidFill>
                  <a:srgbClr val="404040"/>
                </a:solidFill>
                <a:latin typeface="Calibri"/>
                <a:cs typeface="Calibri"/>
              </a:rPr>
              <a:t> </a:t>
            </a:r>
            <a:r>
              <a:rPr lang="en-US" sz="2000" spc="-5" dirty="0">
                <a:solidFill>
                  <a:srgbClr val="404040"/>
                </a:solidFill>
                <a:latin typeface="Calibri"/>
                <a:cs typeface="Calibri"/>
              </a:rPr>
              <a:t>by</a:t>
            </a:r>
            <a:r>
              <a:rPr lang="en-US" sz="2000" spc="-25" dirty="0">
                <a:solidFill>
                  <a:srgbClr val="404040"/>
                </a:solidFill>
                <a:latin typeface="Calibri"/>
                <a:cs typeface="Calibri"/>
              </a:rPr>
              <a:t> </a:t>
            </a:r>
            <a:r>
              <a:rPr lang="en-US" sz="2000" spc="-5" dirty="0">
                <a:solidFill>
                  <a:srgbClr val="404040"/>
                </a:solidFill>
                <a:latin typeface="Calibri"/>
                <a:cs typeface="Calibri"/>
              </a:rPr>
              <a:t>random</a:t>
            </a:r>
            <a:r>
              <a:rPr lang="en-US" sz="2000" spc="-15" dirty="0">
                <a:solidFill>
                  <a:srgbClr val="404040"/>
                </a:solidFill>
                <a:latin typeface="Calibri"/>
                <a:cs typeface="Calibri"/>
              </a:rPr>
              <a:t> </a:t>
            </a:r>
            <a:r>
              <a:rPr lang="en-US" sz="2000" dirty="0">
                <a:solidFill>
                  <a:srgbClr val="404040"/>
                </a:solidFill>
                <a:latin typeface="Calibri"/>
                <a:cs typeface="Calibri"/>
              </a:rPr>
              <a:t>checking.</a:t>
            </a:r>
            <a:endParaRPr lang="en-US" sz="2000" dirty="0">
              <a:latin typeface="Calibri"/>
              <a:cs typeface="Calibri"/>
            </a:endParaRPr>
          </a:p>
          <a:p>
            <a:pPr marL="12700">
              <a:lnSpc>
                <a:spcPts val="2280"/>
              </a:lnSpc>
              <a:spcBef>
                <a:spcPts val="1150"/>
              </a:spcBef>
            </a:pPr>
            <a:r>
              <a:rPr lang="en-US" sz="2000" dirty="0" err="1">
                <a:solidFill>
                  <a:srgbClr val="404040"/>
                </a:solidFill>
                <a:latin typeface="Calibri"/>
                <a:cs typeface="Calibri"/>
              </a:rPr>
              <a:t>Adhoc</a:t>
            </a:r>
            <a:r>
              <a:rPr lang="en-US" sz="2000" spc="-25" dirty="0">
                <a:solidFill>
                  <a:srgbClr val="404040"/>
                </a:solidFill>
                <a:latin typeface="Calibri"/>
                <a:cs typeface="Calibri"/>
              </a:rPr>
              <a:t> </a:t>
            </a:r>
            <a:r>
              <a:rPr lang="en-US" sz="2000" spc="-10" dirty="0">
                <a:solidFill>
                  <a:srgbClr val="404040"/>
                </a:solidFill>
                <a:latin typeface="Calibri"/>
                <a:cs typeface="Calibri"/>
              </a:rPr>
              <a:t>testing</a:t>
            </a:r>
            <a:r>
              <a:rPr lang="en-US" sz="2000" spc="5" dirty="0">
                <a:solidFill>
                  <a:srgbClr val="404040"/>
                </a:solidFill>
                <a:latin typeface="Calibri"/>
                <a:cs typeface="Calibri"/>
              </a:rPr>
              <a:t> </a:t>
            </a:r>
            <a:r>
              <a:rPr lang="en-US" sz="2000" spc="-5" dirty="0">
                <a:solidFill>
                  <a:srgbClr val="404040"/>
                </a:solidFill>
                <a:latin typeface="Calibri"/>
                <a:cs typeface="Calibri"/>
              </a:rPr>
              <a:t>can</a:t>
            </a:r>
            <a:r>
              <a:rPr lang="en-US" sz="2000" spc="5" dirty="0">
                <a:solidFill>
                  <a:srgbClr val="404040"/>
                </a:solidFill>
                <a:latin typeface="Calibri"/>
                <a:cs typeface="Calibri"/>
              </a:rPr>
              <a:t> </a:t>
            </a:r>
            <a:r>
              <a:rPr lang="en-US" sz="2000" spc="-5" dirty="0">
                <a:solidFill>
                  <a:srgbClr val="404040"/>
                </a:solidFill>
                <a:latin typeface="Calibri"/>
                <a:cs typeface="Calibri"/>
              </a:rPr>
              <a:t>be</a:t>
            </a:r>
            <a:r>
              <a:rPr lang="en-US" sz="2000" spc="-10" dirty="0">
                <a:solidFill>
                  <a:srgbClr val="404040"/>
                </a:solidFill>
                <a:latin typeface="Calibri"/>
                <a:cs typeface="Calibri"/>
              </a:rPr>
              <a:t> </a:t>
            </a:r>
            <a:r>
              <a:rPr lang="en-US" sz="2000" spc="-5" dirty="0">
                <a:solidFill>
                  <a:srgbClr val="404040"/>
                </a:solidFill>
                <a:latin typeface="Calibri"/>
                <a:cs typeface="Calibri"/>
              </a:rPr>
              <a:t>achieved</a:t>
            </a:r>
            <a:r>
              <a:rPr lang="en-US" sz="2000" spc="5" dirty="0">
                <a:solidFill>
                  <a:srgbClr val="404040"/>
                </a:solidFill>
                <a:latin typeface="Calibri"/>
                <a:cs typeface="Calibri"/>
              </a:rPr>
              <a:t> </a:t>
            </a:r>
            <a:r>
              <a:rPr lang="en-US" sz="2000" dirty="0">
                <a:solidFill>
                  <a:srgbClr val="404040"/>
                </a:solidFill>
                <a:latin typeface="Calibri"/>
                <a:cs typeface="Calibri"/>
              </a:rPr>
              <a:t>with</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5" dirty="0">
                <a:solidFill>
                  <a:srgbClr val="404040"/>
                </a:solidFill>
                <a:latin typeface="Calibri"/>
                <a:cs typeface="Calibri"/>
              </a:rPr>
              <a:t> </a:t>
            </a:r>
            <a:r>
              <a:rPr lang="en-US" sz="2000" spc="-10" dirty="0">
                <a:solidFill>
                  <a:srgbClr val="404040"/>
                </a:solidFill>
                <a:latin typeface="Calibri"/>
                <a:cs typeface="Calibri"/>
              </a:rPr>
              <a:t>testing</a:t>
            </a:r>
            <a:r>
              <a:rPr lang="en-US" sz="2000" spc="5" dirty="0">
                <a:solidFill>
                  <a:srgbClr val="404040"/>
                </a:solidFill>
                <a:latin typeface="Calibri"/>
                <a:cs typeface="Calibri"/>
              </a:rPr>
              <a:t> </a:t>
            </a:r>
            <a:r>
              <a:rPr lang="en-US" sz="2000" spc="-5" dirty="0">
                <a:solidFill>
                  <a:srgbClr val="404040"/>
                </a:solidFill>
                <a:latin typeface="Calibri"/>
                <a:cs typeface="Calibri"/>
              </a:rPr>
              <a:t>technique called</a:t>
            </a:r>
            <a:r>
              <a:rPr lang="en-US" sz="2000" spc="5" dirty="0">
                <a:solidFill>
                  <a:srgbClr val="404040"/>
                </a:solidFill>
                <a:latin typeface="Calibri"/>
                <a:cs typeface="Calibri"/>
              </a:rPr>
              <a:t> </a:t>
            </a:r>
            <a:r>
              <a:rPr lang="en-US" sz="2000" spc="-10" dirty="0">
                <a:solidFill>
                  <a:srgbClr val="404040"/>
                </a:solidFill>
                <a:latin typeface="Calibri"/>
                <a:cs typeface="Calibri"/>
              </a:rPr>
              <a:t>Error</a:t>
            </a:r>
            <a:endParaRPr lang="en-US" sz="2000" dirty="0">
              <a:latin typeface="Calibri"/>
              <a:cs typeface="Calibri"/>
            </a:endParaRPr>
          </a:p>
          <a:p>
            <a:pPr marL="12700">
              <a:lnSpc>
                <a:spcPts val="2280"/>
              </a:lnSpc>
            </a:pPr>
            <a:r>
              <a:rPr lang="en-US" sz="2000" spc="-5" dirty="0">
                <a:solidFill>
                  <a:srgbClr val="404040"/>
                </a:solidFill>
                <a:latin typeface="Calibri"/>
                <a:cs typeface="Calibri"/>
              </a:rPr>
              <a:t>Guessing.</a:t>
            </a:r>
            <a:endParaRPr lang="en-US" sz="2000" dirty="0">
              <a:latin typeface="Calibri"/>
              <a:cs typeface="Calibri"/>
            </a:endParaRPr>
          </a:p>
          <a:p>
            <a:pPr marL="12700" marR="21590">
              <a:lnSpc>
                <a:spcPts val="2160"/>
              </a:lnSpc>
              <a:spcBef>
                <a:spcPts val="1435"/>
              </a:spcBef>
            </a:pPr>
            <a:r>
              <a:rPr lang="en-US" sz="2000" spc="-10" dirty="0">
                <a:solidFill>
                  <a:srgbClr val="404040"/>
                </a:solidFill>
                <a:latin typeface="Calibri"/>
                <a:cs typeface="Calibri"/>
              </a:rPr>
              <a:t>Error </a:t>
            </a:r>
            <a:r>
              <a:rPr lang="en-US" sz="2000" dirty="0">
                <a:solidFill>
                  <a:srgbClr val="404040"/>
                </a:solidFill>
                <a:latin typeface="Calibri"/>
                <a:cs typeface="Calibri"/>
              </a:rPr>
              <a:t>guessing </a:t>
            </a:r>
            <a:r>
              <a:rPr lang="en-US" sz="2000" spc="-5" dirty="0">
                <a:solidFill>
                  <a:srgbClr val="404040"/>
                </a:solidFill>
                <a:latin typeface="Calibri"/>
                <a:cs typeface="Calibri"/>
              </a:rPr>
              <a:t>can be </a:t>
            </a:r>
            <a:r>
              <a:rPr lang="en-US" sz="2000" dirty="0">
                <a:solidFill>
                  <a:srgbClr val="404040"/>
                </a:solidFill>
                <a:latin typeface="Calibri"/>
                <a:cs typeface="Calibri"/>
              </a:rPr>
              <a:t>done </a:t>
            </a:r>
            <a:r>
              <a:rPr lang="en-US" sz="2000" spc="-5" dirty="0">
                <a:solidFill>
                  <a:srgbClr val="404040"/>
                </a:solidFill>
                <a:latin typeface="Calibri"/>
                <a:cs typeface="Calibri"/>
              </a:rPr>
              <a:t>by </a:t>
            </a:r>
            <a:r>
              <a:rPr lang="en-US" sz="2000" dirty="0">
                <a:solidFill>
                  <a:srgbClr val="404040"/>
                </a:solidFill>
                <a:latin typeface="Calibri"/>
                <a:cs typeface="Calibri"/>
              </a:rPr>
              <a:t>the people </a:t>
            </a:r>
            <a:r>
              <a:rPr lang="en-US" sz="2000" spc="-10" dirty="0">
                <a:solidFill>
                  <a:srgbClr val="404040"/>
                </a:solidFill>
                <a:latin typeface="Calibri"/>
                <a:cs typeface="Calibri"/>
              </a:rPr>
              <a:t>having </a:t>
            </a:r>
            <a:r>
              <a:rPr lang="en-US" sz="2000" dirty="0">
                <a:solidFill>
                  <a:srgbClr val="404040"/>
                </a:solidFill>
                <a:latin typeface="Calibri"/>
                <a:cs typeface="Calibri"/>
              </a:rPr>
              <a:t>enough </a:t>
            </a:r>
            <a:r>
              <a:rPr lang="en-US" sz="2000" spc="-10" dirty="0">
                <a:solidFill>
                  <a:srgbClr val="404040"/>
                </a:solidFill>
                <a:latin typeface="Calibri"/>
                <a:cs typeface="Calibri"/>
              </a:rPr>
              <a:t>experience </a:t>
            </a:r>
            <a:r>
              <a:rPr lang="en-US" sz="2000" spc="-5" dirty="0">
                <a:solidFill>
                  <a:srgbClr val="404040"/>
                </a:solidFill>
                <a:latin typeface="Calibri"/>
                <a:cs typeface="Calibri"/>
              </a:rPr>
              <a:t>on </a:t>
            </a:r>
            <a:r>
              <a:rPr lang="en-US" sz="2000" dirty="0">
                <a:solidFill>
                  <a:srgbClr val="404040"/>
                </a:solidFill>
                <a:latin typeface="Calibri"/>
                <a:cs typeface="Calibri"/>
              </a:rPr>
              <a:t>the </a:t>
            </a:r>
            <a:r>
              <a:rPr lang="en-US" sz="2000" spc="-440" dirty="0">
                <a:solidFill>
                  <a:srgbClr val="404040"/>
                </a:solidFill>
                <a:latin typeface="Calibri"/>
                <a:cs typeface="Calibri"/>
              </a:rPr>
              <a:t> </a:t>
            </a:r>
            <a:r>
              <a:rPr lang="en-US" sz="2000" spc="-20" dirty="0">
                <a:solidFill>
                  <a:srgbClr val="404040"/>
                </a:solidFill>
                <a:latin typeface="Calibri"/>
                <a:cs typeface="Calibri"/>
              </a:rPr>
              <a:t>system</a:t>
            </a:r>
            <a:r>
              <a:rPr lang="en-US" sz="2000" spc="-10" dirty="0">
                <a:solidFill>
                  <a:srgbClr val="404040"/>
                </a:solidFill>
                <a:latin typeface="Calibri"/>
                <a:cs typeface="Calibri"/>
              </a:rPr>
              <a:t> to</a:t>
            </a:r>
            <a:r>
              <a:rPr lang="en-US" sz="2000" spc="-5" dirty="0">
                <a:solidFill>
                  <a:srgbClr val="404040"/>
                </a:solidFill>
                <a:latin typeface="Calibri"/>
                <a:cs typeface="Calibri"/>
              </a:rPr>
              <a:t> </a:t>
            </a:r>
            <a:r>
              <a:rPr lang="en-US" sz="2000" spc="-15" dirty="0">
                <a:solidFill>
                  <a:srgbClr val="404040"/>
                </a:solidFill>
                <a:latin typeface="Calibri"/>
                <a:cs typeface="Calibri"/>
              </a:rPr>
              <a:t>“guess”</a:t>
            </a:r>
            <a:r>
              <a:rPr lang="en-US" sz="2000" spc="-5" dirty="0">
                <a:solidFill>
                  <a:srgbClr val="404040"/>
                </a:solidFill>
                <a:latin typeface="Calibri"/>
                <a:cs typeface="Calibri"/>
              </a:rPr>
              <a:t> </a:t>
            </a:r>
            <a:r>
              <a:rPr lang="en-US" sz="2000" dirty="0">
                <a:solidFill>
                  <a:srgbClr val="404040"/>
                </a:solidFill>
                <a:latin typeface="Calibri"/>
                <a:cs typeface="Calibri"/>
              </a:rPr>
              <a:t>the</a:t>
            </a:r>
            <a:r>
              <a:rPr lang="en-US" sz="2000" spc="-10" dirty="0">
                <a:solidFill>
                  <a:srgbClr val="404040"/>
                </a:solidFill>
                <a:latin typeface="Calibri"/>
                <a:cs typeface="Calibri"/>
              </a:rPr>
              <a:t> most</a:t>
            </a:r>
            <a:r>
              <a:rPr lang="en-US" sz="2000" spc="10" dirty="0">
                <a:solidFill>
                  <a:srgbClr val="404040"/>
                </a:solidFill>
                <a:latin typeface="Calibri"/>
                <a:cs typeface="Calibri"/>
              </a:rPr>
              <a:t> </a:t>
            </a:r>
            <a:r>
              <a:rPr lang="en-US" sz="2000" spc="-15" dirty="0">
                <a:solidFill>
                  <a:srgbClr val="404040"/>
                </a:solidFill>
                <a:latin typeface="Calibri"/>
                <a:cs typeface="Calibri"/>
              </a:rPr>
              <a:t>likely</a:t>
            </a:r>
            <a:r>
              <a:rPr lang="en-US" sz="2000" spc="5" dirty="0">
                <a:solidFill>
                  <a:srgbClr val="404040"/>
                </a:solidFill>
                <a:latin typeface="Calibri"/>
                <a:cs typeface="Calibri"/>
              </a:rPr>
              <a:t> </a:t>
            </a:r>
            <a:r>
              <a:rPr lang="en-US" sz="2000" spc="-10" dirty="0">
                <a:solidFill>
                  <a:srgbClr val="404040"/>
                </a:solidFill>
                <a:latin typeface="Calibri"/>
                <a:cs typeface="Calibri"/>
              </a:rPr>
              <a:t>source</a:t>
            </a:r>
            <a:r>
              <a:rPr lang="en-US" sz="2000" spc="-5" dirty="0">
                <a:solidFill>
                  <a:srgbClr val="404040"/>
                </a:solidFill>
                <a:latin typeface="Calibri"/>
                <a:cs typeface="Calibri"/>
              </a:rPr>
              <a:t> of</a:t>
            </a:r>
            <a:r>
              <a:rPr lang="en-US" sz="2000" spc="-10" dirty="0">
                <a:solidFill>
                  <a:srgbClr val="404040"/>
                </a:solidFill>
                <a:latin typeface="Calibri"/>
                <a:cs typeface="Calibri"/>
              </a:rPr>
              <a:t> </a:t>
            </a:r>
            <a:r>
              <a:rPr lang="en-US" sz="2000" spc="-15" dirty="0">
                <a:solidFill>
                  <a:srgbClr val="404040"/>
                </a:solidFill>
                <a:latin typeface="Calibri"/>
                <a:cs typeface="Calibri"/>
              </a:rPr>
              <a:t>errors.</a:t>
            </a:r>
            <a:endParaRPr lang="en-US" sz="2000" dirty="0">
              <a:latin typeface="Calibri"/>
              <a:cs typeface="Calibri"/>
            </a:endParaRPr>
          </a:p>
        </p:txBody>
      </p:sp>
    </p:spTree>
    <p:extLst>
      <p:ext uri="{BB962C8B-B14F-4D97-AF65-F5344CB8AC3E}">
        <p14:creationId xmlns:p14="http://schemas.microsoft.com/office/powerpoint/2010/main" val="569588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95" dirty="0"/>
              <a:t>Types</a:t>
            </a:r>
            <a:r>
              <a:rPr lang="en-IN" spc="-130" dirty="0"/>
              <a:t> </a:t>
            </a:r>
            <a:r>
              <a:rPr lang="en-IN" spc="-25" dirty="0"/>
              <a:t>of</a:t>
            </a:r>
            <a:r>
              <a:rPr lang="en-IN" spc="-114" dirty="0"/>
              <a:t> </a:t>
            </a:r>
            <a:r>
              <a:rPr lang="en-IN" spc="-45" dirty="0" err="1"/>
              <a:t>Adhoc</a:t>
            </a:r>
            <a:r>
              <a:rPr lang="en-IN" spc="-130"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lnSpcReduction="10000"/>
          </a:bodyPr>
          <a:lstStyle/>
          <a:p>
            <a:pPr marL="12700">
              <a:lnSpc>
                <a:spcPct val="100000"/>
              </a:lnSpc>
              <a:spcBef>
                <a:spcPts val="1290"/>
              </a:spcBef>
            </a:pPr>
            <a:r>
              <a:rPr lang="en-US" spc="-10" dirty="0">
                <a:solidFill>
                  <a:srgbClr val="404040"/>
                </a:solidFill>
                <a:latin typeface="Calibri"/>
                <a:cs typeface="Calibri"/>
              </a:rPr>
              <a:t>There</a:t>
            </a:r>
            <a:r>
              <a:rPr lang="en-US" spc="-5" dirty="0">
                <a:solidFill>
                  <a:srgbClr val="404040"/>
                </a:solidFill>
                <a:latin typeface="Calibri"/>
                <a:cs typeface="Calibri"/>
              </a:rPr>
              <a:t> </a:t>
            </a:r>
            <a:r>
              <a:rPr lang="en-US" spc="-10" dirty="0">
                <a:solidFill>
                  <a:srgbClr val="404040"/>
                </a:solidFill>
                <a:latin typeface="Calibri"/>
                <a:cs typeface="Calibri"/>
              </a:rPr>
              <a:t>are</a:t>
            </a:r>
            <a:r>
              <a:rPr lang="en-US" dirty="0">
                <a:solidFill>
                  <a:srgbClr val="404040"/>
                </a:solidFill>
                <a:latin typeface="Calibri"/>
                <a:cs typeface="Calibri"/>
              </a:rPr>
              <a:t> </a:t>
            </a:r>
            <a:r>
              <a:rPr lang="en-US" spc="-15" dirty="0">
                <a:solidFill>
                  <a:srgbClr val="404040"/>
                </a:solidFill>
                <a:latin typeface="Calibri"/>
                <a:cs typeface="Calibri"/>
              </a:rPr>
              <a:t>different</a:t>
            </a:r>
            <a:r>
              <a:rPr lang="en-US" dirty="0">
                <a:solidFill>
                  <a:srgbClr val="404040"/>
                </a:solidFill>
                <a:latin typeface="Calibri"/>
                <a:cs typeface="Calibri"/>
              </a:rPr>
              <a:t> types </a:t>
            </a:r>
            <a:r>
              <a:rPr lang="en-US" spc="-5" dirty="0">
                <a:solidFill>
                  <a:srgbClr val="404040"/>
                </a:solidFill>
                <a:latin typeface="Calibri"/>
                <a:cs typeface="Calibri"/>
              </a:rPr>
              <a:t>of</a:t>
            </a:r>
            <a:r>
              <a:rPr lang="en-US" spc="15" dirty="0">
                <a:solidFill>
                  <a:srgbClr val="404040"/>
                </a:solidFill>
                <a:latin typeface="Calibri"/>
                <a:cs typeface="Calibri"/>
              </a:rPr>
              <a:t> </a:t>
            </a:r>
            <a:r>
              <a:rPr lang="en-US" dirty="0" err="1">
                <a:solidFill>
                  <a:srgbClr val="404040"/>
                </a:solidFill>
                <a:latin typeface="Calibri"/>
                <a:cs typeface="Calibri"/>
              </a:rPr>
              <a:t>Adhoc</a:t>
            </a:r>
            <a:r>
              <a:rPr lang="en-US" spc="5" dirty="0">
                <a:solidFill>
                  <a:srgbClr val="404040"/>
                </a:solidFill>
                <a:latin typeface="Calibri"/>
                <a:cs typeface="Calibri"/>
              </a:rPr>
              <a:t> </a:t>
            </a:r>
            <a:r>
              <a:rPr lang="en-US" spc="-10" dirty="0">
                <a:solidFill>
                  <a:srgbClr val="404040"/>
                </a:solidFill>
                <a:latin typeface="Calibri"/>
                <a:cs typeface="Calibri"/>
              </a:rPr>
              <a:t>testing</a:t>
            </a:r>
            <a:r>
              <a:rPr lang="en-US" spc="10" dirty="0">
                <a:solidFill>
                  <a:srgbClr val="404040"/>
                </a:solidFill>
                <a:latin typeface="Calibri"/>
                <a:cs typeface="Calibri"/>
              </a:rPr>
              <a:t> </a:t>
            </a:r>
            <a:r>
              <a:rPr lang="en-US" dirty="0">
                <a:solidFill>
                  <a:srgbClr val="404040"/>
                </a:solidFill>
                <a:latin typeface="Calibri"/>
                <a:cs typeface="Calibri"/>
              </a:rPr>
              <a:t>and</a:t>
            </a:r>
            <a:r>
              <a:rPr lang="en-US" spc="5" dirty="0">
                <a:solidFill>
                  <a:srgbClr val="404040"/>
                </a:solidFill>
                <a:latin typeface="Calibri"/>
                <a:cs typeface="Calibri"/>
              </a:rPr>
              <a:t> </a:t>
            </a:r>
            <a:r>
              <a:rPr lang="en-US" spc="-5" dirty="0">
                <a:solidFill>
                  <a:srgbClr val="404040"/>
                </a:solidFill>
                <a:latin typeface="Calibri"/>
                <a:cs typeface="Calibri"/>
              </a:rPr>
              <a:t>they</a:t>
            </a:r>
            <a:r>
              <a:rPr lang="en-US" spc="10" dirty="0">
                <a:solidFill>
                  <a:srgbClr val="404040"/>
                </a:solidFill>
                <a:latin typeface="Calibri"/>
                <a:cs typeface="Calibri"/>
              </a:rPr>
              <a:t> </a:t>
            </a:r>
            <a:r>
              <a:rPr lang="en-US" spc="-10" dirty="0">
                <a:solidFill>
                  <a:srgbClr val="404040"/>
                </a:solidFill>
                <a:latin typeface="Calibri"/>
                <a:cs typeface="Calibri"/>
              </a:rPr>
              <a:t>are</a:t>
            </a:r>
            <a:r>
              <a:rPr lang="en-US" dirty="0">
                <a:solidFill>
                  <a:srgbClr val="404040"/>
                </a:solidFill>
                <a:latin typeface="Calibri"/>
                <a:cs typeface="Calibri"/>
              </a:rPr>
              <a:t> </a:t>
            </a:r>
            <a:r>
              <a:rPr lang="en-US" spc="-10" dirty="0">
                <a:solidFill>
                  <a:srgbClr val="404040"/>
                </a:solidFill>
                <a:latin typeface="Calibri"/>
                <a:cs typeface="Calibri"/>
              </a:rPr>
              <a:t>listed</a:t>
            </a:r>
            <a:r>
              <a:rPr lang="en-US" spc="10" dirty="0">
                <a:solidFill>
                  <a:srgbClr val="404040"/>
                </a:solidFill>
                <a:latin typeface="Calibri"/>
                <a:cs typeface="Calibri"/>
              </a:rPr>
              <a:t> </a:t>
            </a:r>
            <a:r>
              <a:rPr lang="en-US" dirty="0">
                <a:solidFill>
                  <a:srgbClr val="404040"/>
                </a:solidFill>
                <a:latin typeface="Calibri"/>
                <a:cs typeface="Calibri"/>
              </a:rPr>
              <a:t>as </a:t>
            </a:r>
            <a:r>
              <a:rPr lang="en-US" spc="-5" dirty="0">
                <a:solidFill>
                  <a:srgbClr val="404040"/>
                </a:solidFill>
                <a:latin typeface="Calibri"/>
                <a:cs typeface="Calibri"/>
              </a:rPr>
              <a:t>below:</a:t>
            </a:r>
            <a:endParaRPr lang="en-US" dirty="0">
              <a:latin typeface="Calibri"/>
              <a:cs typeface="Calibri"/>
            </a:endParaRPr>
          </a:p>
          <a:p>
            <a:pPr marL="355600">
              <a:spcBef>
                <a:spcPts val="1190"/>
              </a:spcBef>
              <a:buClr>
                <a:srgbClr val="1CACE3"/>
              </a:buClr>
              <a:buAutoNum type="arabicPeriod"/>
              <a:tabLst>
                <a:tab pos="354965" algn="l"/>
                <a:tab pos="355600" algn="l"/>
              </a:tabLst>
            </a:pPr>
            <a:r>
              <a:rPr lang="en-US" b="1" dirty="0">
                <a:solidFill>
                  <a:srgbClr val="404040"/>
                </a:solidFill>
                <a:latin typeface="Calibri"/>
                <a:cs typeface="Calibri"/>
              </a:rPr>
              <a:t>Buddy</a:t>
            </a:r>
            <a:r>
              <a:rPr lang="en-US" b="1" spc="-65" dirty="0">
                <a:solidFill>
                  <a:srgbClr val="404040"/>
                </a:solidFill>
                <a:latin typeface="Calibri"/>
                <a:cs typeface="Calibri"/>
              </a:rPr>
              <a:t> </a:t>
            </a:r>
            <a:r>
              <a:rPr lang="en-US" b="1" spc="-30" dirty="0">
                <a:solidFill>
                  <a:srgbClr val="404040"/>
                </a:solidFill>
                <a:latin typeface="Calibri"/>
                <a:cs typeface="Calibri"/>
              </a:rPr>
              <a:t>Testing</a:t>
            </a:r>
            <a:endParaRPr lang="en-US" dirty="0">
              <a:latin typeface="Calibri"/>
              <a:cs typeface="Calibri"/>
            </a:endParaRPr>
          </a:p>
          <a:p>
            <a:pPr marL="396240" marR="171450" lvl="1" indent="-182880">
              <a:lnSpc>
                <a:spcPts val="1939"/>
              </a:lnSpc>
              <a:spcBef>
                <a:spcPts val="430"/>
              </a:spcBef>
              <a:buClr>
                <a:srgbClr val="1CACE3"/>
              </a:buClr>
              <a:buChar char="◦"/>
              <a:tabLst>
                <a:tab pos="396875" algn="l"/>
              </a:tabLst>
            </a:pPr>
            <a:r>
              <a:rPr lang="en-US" sz="1800" spc="-30" dirty="0">
                <a:solidFill>
                  <a:srgbClr val="404040"/>
                </a:solidFill>
                <a:latin typeface="Calibri"/>
                <a:cs typeface="Calibri"/>
              </a:rPr>
              <a:t>Two</a:t>
            </a:r>
            <a:r>
              <a:rPr lang="en-US" sz="1800" spc="-15" dirty="0">
                <a:solidFill>
                  <a:srgbClr val="404040"/>
                </a:solidFill>
                <a:latin typeface="Calibri"/>
                <a:cs typeface="Calibri"/>
              </a:rPr>
              <a:t> </a:t>
            </a:r>
            <a:r>
              <a:rPr lang="en-US" sz="1800" spc="-5" dirty="0">
                <a:solidFill>
                  <a:srgbClr val="404040"/>
                </a:solidFill>
                <a:latin typeface="Calibri"/>
                <a:cs typeface="Calibri"/>
              </a:rPr>
              <a:t>buddies</a:t>
            </a:r>
            <a:r>
              <a:rPr lang="en-US" sz="1800" spc="20" dirty="0">
                <a:solidFill>
                  <a:srgbClr val="404040"/>
                </a:solidFill>
                <a:latin typeface="Calibri"/>
                <a:cs typeface="Calibri"/>
              </a:rPr>
              <a:t> </a:t>
            </a:r>
            <a:r>
              <a:rPr lang="en-US" sz="1800" spc="-5" dirty="0">
                <a:solidFill>
                  <a:srgbClr val="404040"/>
                </a:solidFill>
                <a:latin typeface="Calibri"/>
                <a:cs typeface="Calibri"/>
              </a:rPr>
              <a:t>mutually</a:t>
            </a:r>
            <a:r>
              <a:rPr lang="en-US" sz="1800" spc="15" dirty="0">
                <a:solidFill>
                  <a:srgbClr val="404040"/>
                </a:solidFill>
                <a:latin typeface="Calibri"/>
                <a:cs typeface="Calibri"/>
              </a:rPr>
              <a:t> </a:t>
            </a:r>
            <a:r>
              <a:rPr lang="en-US" sz="1800" spc="-10" dirty="0">
                <a:solidFill>
                  <a:srgbClr val="404040"/>
                </a:solidFill>
                <a:latin typeface="Calibri"/>
                <a:cs typeface="Calibri"/>
              </a:rPr>
              <a:t>work</a:t>
            </a:r>
            <a:r>
              <a:rPr lang="en-US" sz="1800" spc="-5" dirty="0">
                <a:solidFill>
                  <a:srgbClr val="404040"/>
                </a:solidFill>
                <a:latin typeface="Calibri"/>
                <a:cs typeface="Calibri"/>
              </a:rPr>
              <a:t> on</a:t>
            </a:r>
            <a:r>
              <a:rPr lang="en-US" sz="1800" spc="15" dirty="0">
                <a:solidFill>
                  <a:srgbClr val="404040"/>
                </a:solidFill>
                <a:latin typeface="Calibri"/>
                <a:cs typeface="Calibri"/>
              </a:rPr>
              <a:t> </a:t>
            </a:r>
            <a:r>
              <a:rPr lang="en-US" sz="1800" spc="-5" dirty="0">
                <a:solidFill>
                  <a:srgbClr val="404040"/>
                </a:solidFill>
                <a:latin typeface="Calibri"/>
                <a:cs typeface="Calibri"/>
              </a:rPr>
              <a:t>identifying</a:t>
            </a:r>
            <a:r>
              <a:rPr lang="en-US" sz="1800" spc="5" dirty="0">
                <a:solidFill>
                  <a:srgbClr val="404040"/>
                </a:solidFill>
                <a:latin typeface="Calibri"/>
                <a:cs typeface="Calibri"/>
              </a:rPr>
              <a:t> </a:t>
            </a:r>
            <a:r>
              <a:rPr lang="en-US" sz="1800" spc="-10" dirty="0">
                <a:solidFill>
                  <a:srgbClr val="404040"/>
                </a:solidFill>
                <a:latin typeface="Calibri"/>
                <a:cs typeface="Calibri"/>
              </a:rPr>
              <a:t>defects</a:t>
            </a:r>
            <a:r>
              <a:rPr lang="en-US" sz="1800" spc="15" dirty="0">
                <a:solidFill>
                  <a:srgbClr val="404040"/>
                </a:solidFill>
                <a:latin typeface="Calibri"/>
                <a:cs typeface="Calibri"/>
              </a:rPr>
              <a:t> </a:t>
            </a:r>
            <a:r>
              <a:rPr lang="en-US" sz="1800" spc="-5" dirty="0">
                <a:solidFill>
                  <a:srgbClr val="404040"/>
                </a:solidFill>
                <a:latin typeface="Calibri"/>
                <a:cs typeface="Calibri"/>
              </a:rPr>
              <a:t>in</a:t>
            </a:r>
            <a:r>
              <a:rPr lang="en-US" sz="1800" dirty="0">
                <a:solidFill>
                  <a:srgbClr val="404040"/>
                </a:solidFill>
                <a:latin typeface="Calibri"/>
                <a:cs typeface="Calibri"/>
              </a:rPr>
              <a:t> the</a:t>
            </a:r>
            <a:r>
              <a:rPr lang="en-US" sz="1800" spc="20" dirty="0">
                <a:solidFill>
                  <a:srgbClr val="404040"/>
                </a:solidFill>
                <a:latin typeface="Calibri"/>
                <a:cs typeface="Calibri"/>
              </a:rPr>
              <a:t> </a:t>
            </a:r>
            <a:r>
              <a:rPr lang="en-US" sz="1800" spc="-5" dirty="0">
                <a:solidFill>
                  <a:srgbClr val="404040"/>
                </a:solidFill>
                <a:latin typeface="Calibri"/>
                <a:cs typeface="Calibri"/>
              </a:rPr>
              <a:t>same </a:t>
            </a:r>
            <a:r>
              <a:rPr lang="en-US" sz="1800" dirty="0">
                <a:solidFill>
                  <a:srgbClr val="404040"/>
                </a:solidFill>
                <a:latin typeface="Calibri"/>
                <a:cs typeface="Calibri"/>
              </a:rPr>
              <a:t>module.</a:t>
            </a:r>
            <a:r>
              <a:rPr lang="en-US" sz="1800" spc="20" dirty="0">
                <a:solidFill>
                  <a:srgbClr val="404040"/>
                </a:solidFill>
                <a:latin typeface="Calibri"/>
                <a:cs typeface="Calibri"/>
              </a:rPr>
              <a:t> </a:t>
            </a:r>
            <a:r>
              <a:rPr lang="en-US" sz="1800" spc="-10" dirty="0">
                <a:solidFill>
                  <a:srgbClr val="404040"/>
                </a:solidFill>
                <a:latin typeface="Calibri"/>
                <a:cs typeface="Calibri"/>
              </a:rPr>
              <a:t>Mostly</a:t>
            </a:r>
            <a:r>
              <a:rPr lang="en-US" sz="1800" spc="5" dirty="0">
                <a:solidFill>
                  <a:srgbClr val="404040"/>
                </a:solidFill>
                <a:latin typeface="Calibri"/>
                <a:cs typeface="Calibri"/>
              </a:rPr>
              <a:t> </a:t>
            </a:r>
            <a:r>
              <a:rPr lang="en-US" sz="1800" spc="-5" dirty="0">
                <a:solidFill>
                  <a:srgbClr val="404040"/>
                </a:solidFill>
                <a:latin typeface="Calibri"/>
                <a:cs typeface="Calibri"/>
              </a:rPr>
              <a:t>one </a:t>
            </a:r>
            <a:r>
              <a:rPr lang="en-US" sz="1800" spc="-390" dirty="0">
                <a:solidFill>
                  <a:srgbClr val="404040"/>
                </a:solidFill>
                <a:latin typeface="Calibri"/>
                <a:cs typeface="Calibri"/>
              </a:rPr>
              <a:t> </a:t>
            </a:r>
            <a:r>
              <a:rPr lang="en-US" sz="1800" spc="-5" dirty="0">
                <a:solidFill>
                  <a:srgbClr val="404040"/>
                </a:solidFill>
                <a:latin typeface="Calibri"/>
                <a:cs typeface="Calibri"/>
              </a:rPr>
              <a:t>buddy</a:t>
            </a:r>
            <a:r>
              <a:rPr lang="en-US" sz="1800" dirty="0">
                <a:solidFill>
                  <a:srgbClr val="404040"/>
                </a:solidFill>
                <a:latin typeface="Calibri"/>
                <a:cs typeface="Calibri"/>
              </a:rPr>
              <a:t> </a:t>
            </a:r>
            <a:r>
              <a:rPr lang="en-US" sz="1800" spc="-5" dirty="0">
                <a:solidFill>
                  <a:srgbClr val="404040"/>
                </a:solidFill>
                <a:latin typeface="Calibri"/>
                <a:cs typeface="Calibri"/>
              </a:rPr>
              <a:t>will</a:t>
            </a:r>
            <a:r>
              <a:rPr lang="en-US" sz="1800" spc="15" dirty="0">
                <a:solidFill>
                  <a:srgbClr val="404040"/>
                </a:solidFill>
                <a:latin typeface="Calibri"/>
                <a:cs typeface="Calibri"/>
              </a:rPr>
              <a:t> </a:t>
            </a:r>
            <a:r>
              <a:rPr lang="en-US" sz="1800" spc="-5" dirty="0">
                <a:solidFill>
                  <a:srgbClr val="404040"/>
                </a:solidFill>
                <a:latin typeface="Calibri"/>
                <a:cs typeface="Calibri"/>
              </a:rPr>
              <a:t>be</a:t>
            </a:r>
            <a:r>
              <a:rPr lang="en-US" sz="1800" dirty="0">
                <a:solidFill>
                  <a:srgbClr val="404040"/>
                </a:solidFill>
                <a:latin typeface="Calibri"/>
                <a:cs typeface="Calibri"/>
              </a:rPr>
              <a:t> </a:t>
            </a:r>
            <a:r>
              <a:rPr lang="en-US" sz="1800" spc="-10" dirty="0">
                <a:solidFill>
                  <a:srgbClr val="404040"/>
                </a:solidFill>
                <a:latin typeface="Calibri"/>
                <a:cs typeface="Calibri"/>
              </a:rPr>
              <a:t>from</a:t>
            </a:r>
            <a:r>
              <a:rPr lang="en-US" sz="1800" spc="-5" dirty="0">
                <a:solidFill>
                  <a:srgbClr val="404040"/>
                </a:solidFill>
                <a:latin typeface="Calibri"/>
                <a:cs typeface="Calibri"/>
              </a:rPr>
              <a:t> development</a:t>
            </a:r>
            <a:r>
              <a:rPr lang="en-US" sz="1800" dirty="0">
                <a:solidFill>
                  <a:srgbClr val="404040"/>
                </a:solidFill>
                <a:latin typeface="Calibri"/>
                <a:cs typeface="Calibri"/>
              </a:rPr>
              <a:t> </a:t>
            </a:r>
            <a:r>
              <a:rPr lang="en-US" sz="1800" spc="-10" dirty="0">
                <a:solidFill>
                  <a:srgbClr val="404040"/>
                </a:solidFill>
                <a:latin typeface="Calibri"/>
                <a:cs typeface="Calibri"/>
              </a:rPr>
              <a:t>team</a:t>
            </a:r>
            <a:r>
              <a:rPr lang="en-US" sz="1800" spc="10" dirty="0">
                <a:solidFill>
                  <a:srgbClr val="404040"/>
                </a:solidFill>
                <a:latin typeface="Calibri"/>
                <a:cs typeface="Calibri"/>
              </a:rPr>
              <a:t> </a:t>
            </a:r>
            <a:r>
              <a:rPr lang="en-US" sz="1800" dirty="0">
                <a:solidFill>
                  <a:srgbClr val="404040"/>
                </a:solidFill>
                <a:latin typeface="Calibri"/>
                <a:cs typeface="Calibri"/>
              </a:rPr>
              <a:t>and</a:t>
            </a:r>
            <a:r>
              <a:rPr lang="en-US" sz="1800" spc="5" dirty="0">
                <a:solidFill>
                  <a:srgbClr val="404040"/>
                </a:solidFill>
                <a:latin typeface="Calibri"/>
                <a:cs typeface="Calibri"/>
              </a:rPr>
              <a:t> </a:t>
            </a:r>
            <a:r>
              <a:rPr lang="en-US" sz="1800" spc="-5" dirty="0">
                <a:solidFill>
                  <a:srgbClr val="404040"/>
                </a:solidFill>
                <a:latin typeface="Calibri"/>
                <a:cs typeface="Calibri"/>
              </a:rPr>
              <a:t>another</a:t>
            </a:r>
            <a:r>
              <a:rPr lang="en-US" sz="1800" spc="5" dirty="0">
                <a:solidFill>
                  <a:srgbClr val="404040"/>
                </a:solidFill>
                <a:latin typeface="Calibri"/>
                <a:cs typeface="Calibri"/>
              </a:rPr>
              <a:t> </a:t>
            </a:r>
            <a:r>
              <a:rPr lang="en-US" sz="1800" spc="-10" dirty="0">
                <a:solidFill>
                  <a:srgbClr val="404040"/>
                </a:solidFill>
                <a:latin typeface="Calibri"/>
                <a:cs typeface="Calibri"/>
              </a:rPr>
              <a:t>person</a:t>
            </a:r>
            <a:r>
              <a:rPr lang="en-US" sz="1800" spc="15" dirty="0">
                <a:solidFill>
                  <a:srgbClr val="404040"/>
                </a:solidFill>
                <a:latin typeface="Calibri"/>
                <a:cs typeface="Calibri"/>
              </a:rPr>
              <a:t> </a:t>
            </a:r>
            <a:r>
              <a:rPr lang="en-US" sz="1800" spc="-5" dirty="0">
                <a:solidFill>
                  <a:srgbClr val="404040"/>
                </a:solidFill>
                <a:latin typeface="Calibri"/>
                <a:cs typeface="Calibri"/>
              </a:rPr>
              <a:t>will</a:t>
            </a:r>
            <a:r>
              <a:rPr lang="en-US" sz="1800" spc="15" dirty="0">
                <a:solidFill>
                  <a:srgbClr val="404040"/>
                </a:solidFill>
                <a:latin typeface="Calibri"/>
                <a:cs typeface="Calibri"/>
              </a:rPr>
              <a:t> </a:t>
            </a:r>
            <a:r>
              <a:rPr lang="en-US" sz="1800" spc="-5" dirty="0">
                <a:solidFill>
                  <a:srgbClr val="404040"/>
                </a:solidFill>
                <a:latin typeface="Calibri"/>
                <a:cs typeface="Calibri"/>
              </a:rPr>
              <a:t>be</a:t>
            </a:r>
            <a:r>
              <a:rPr lang="en-US" sz="1800" dirty="0">
                <a:solidFill>
                  <a:srgbClr val="404040"/>
                </a:solidFill>
                <a:latin typeface="Calibri"/>
                <a:cs typeface="Calibri"/>
              </a:rPr>
              <a:t> </a:t>
            </a:r>
            <a:r>
              <a:rPr lang="en-US" sz="1800" spc="-10" dirty="0">
                <a:solidFill>
                  <a:srgbClr val="404040"/>
                </a:solidFill>
                <a:latin typeface="Calibri"/>
                <a:cs typeface="Calibri"/>
              </a:rPr>
              <a:t>from</a:t>
            </a:r>
            <a:r>
              <a:rPr lang="en-US" sz="1800" spc="-5" dirty="0">
                <a:solidFill>
                  <a:srgbClr val="404040"/>
                </a:solidFill>
                <a:latin typeface="Calibri"/>
                <a:cs typeface="Calibri"/>
              </a:rPr>
              <a:t> </a:t>
            </a:r>
            <a:r>
              <a:rPr lang="en-US" sz="1800" spc="-10" dirty="0">
                <a:solidFill>
                  <a:srgbClr val="404040"/>
                </a:solidFill>
                <a:latin typeface="Calibri"/>
                <a:cs typeface="Calibri"/>
              </a:rPr>
              <a:t>testing </a:t>
            </a:r>
            <a:r>
              <a:rPr lang="en-US" sz="1800" spc="-5" dirty="0">
                <a:solidFill>
                  <a:srgbClr val="404040"/>
                </a:solidFill>
                <a:latin typeface="Calibri"/>
                <a:cs typeface="Calibri"/>
              </a:rPr>
              <a:t> </a:t>
            </a:r>
            <a:r>
              <a:rPr lang="en-US" sz="1800" spc="-10" dirty="0">
                <a:solidFill>
                  <a:srgbClr val="404040"/>
                </a:solidFill>
                <a:latin typeface="Calibri"/>
                <a:cs typeface="Calibri"/>
              </a:rPr>
              <a:t>team. </a:t>
            </a:r>
            <a:r>
              <a:rPr lang="en-US" sz="1800" dirty="0">
                <a:solidFill>
                  <a:srgbClr val="404040"/>
                </a:solidFill>
                <a:latin typeface="Calibri"/>
                <a:cs typeface="Calibri"/>
              </a:rPr>
              <a:t>Buddy </a:t>
            </a:r>
            <a:r>
              <a:rPr lang="en-US" sz="1800" spc="-10" dirty="0">
                <a:solidFill>
                  <a:srgbClr val="404040"/>
                </a:solidFill>
                <a:latin typeface="Calibri"/>
                <a:cs typeface="Calibri"/>
              </a:rPr>
              <a:t>testing</a:t>
            </a:r>
            <a:r>
              <a:rPr lang="en-US" sz="1800" spc="15" dirty="0">
                <a:solidFill>
                  <a:srgbClr val="404040"/>
                </a:solidFill>
                <a:latin typeface="Calibri"/>
                <a:cs typeface="Calibri"/>
              </a:rPr>
              <a:t> </a:t>
            </a:r>
            <a:r>
              <a:rPr lang="en-US" sz="1800" spc="-5" dirty="0">
                <a:solidFill>
                  <a:srgbClr val="404040"/>
                </a:solidFill>
                <a:latin typeface="Calibri"/>
                <a:cs typeface="Calibri"/>
              </a:rPr>
              <a:t>helps</a:t>
            </a:r>
            <a:r>
              <a:rPr lang="en-US" sz="1800" dirty="0">
                <a:solidFill>
                  <a:srgbClr val="404040"/>
                </a:solidFill>
                <a:latin typeface="Calibri"/>
                <a:cs typeface="Calibri"/>
              </a:rPr>
              <a:t> the</a:t>
            </a:r>
            <a:r>
              <a:rPr lang="en-US" sz="1800" spc="10" dirty="0">
                <a:solidFill>
                  <a:srgbClr val="404040"/>
                </a:solidFill>
                <a:latin typeface="Calibri"/>
                <a:cs typeface="Calibri"/>
              </a:rPr>
              <a:t> </a:t>
            </a:r>
            <a:r>
              <a:rPr lang="en-US" sz="1800" spc="-20" dirty="0">
                <a:solidFill>
                  <a:srgbClr val="404040"/>
                </a:solidFill>
                <a:latin typeface="Calibri"/>
                <a:cs typeface="Calibri"/>
              </a:rPr>
              <a:t>testers</a:t>
            </a:r>
            <a:r>
              <a:rPr lang="en-US" sz="1800" dirty="0">
                <a:solidFill>
                  <a:srgbClr val="404040"/>
                </a:solidFill>
                <a:latin typeface="Calibri"/>
                <a:cs typeface="Calibri"/>
              </a:rPr>
              <a:t> </a:t>
            </a:r>
            <a:r>
              <a:rPr lang="en-US" sz="1800" spc="-5" dirty="0">
                <a:solidFill>
                  <a:srgbClr val="404040"/>
                </a:solidFill>
                <a:latin typeface="Calibri"/>
                <a:cs typeface="Calibri"/>
              </a:rPr>
              <a:t>develop</a:t>
            </a:r>
            <a:r>
              <a:rPr lang="en-US" sz="1800" spc="10" dirty="0">
                <a:solidFill>
                  <a:srgbClr val="404040"/>
                </a:solidFill>
                <a:latin typeface="Calibri"/>
                <a:cs typeface="Calibri"/>
              </a:rPr>
              <a:t> </a:t>
            </a:r>
            <a:r>
              <a:rPr lang="en-US" sz="1800" spc="-15" dirty="0">
                <a:solidFill>
                  <a:srgbClr val="404040"/>
                </a:solidFill>
                <a:latin typeface="Calibri"/>
                <a:cs typeface="Calibri"/>
              </a:rPr>
              <a:t>better</a:t>
            </a:r>
            <a:r>
              <a:rPr lang="en-US" sz="1800" spc="10" dirty="0">
                <a:solidFill>
                  <a:srgbClr val="404040"/>
                </a:solidFill>
                <a:latin typeface="Calibri"/>
                <a:cs typeface="Calibri"/>
              </a:rPr>
              <a:t> </a:t>
            </a:r>
            <a:r>
              <a:rPr lang="en-US" sz="1800" spc="-15" dirty="0">
                <a:solidFill>
                  <a:srgbClr val="404040"/>
                </a:solidFill>
                <a:latin typeface="Calibri"/>
                <a:cs typeface="Calibri"/>
              </a:rPr>
              <a:t>test</a:t>
            </a:r>
            <a:r>
              <a:rPr lang="en-US" sz="1800" spc="5" dirty="0">
                <a:solidFill>
                  <a:srgbClr val="404040"/>
                </a:solidFill>
                <a:latin typeface="Calibri"/>
                <a:cs typeface="Calibri"/>
              </a:rPr>
              <a:t> </a:t>
            </a:r>
            <a:r>
              <a:rPr lang="en-US" sz="1800" spc="-5" dirty="0">
                <a:solidFill>
                  <a:srgbClr val="404040"/>
                </a:solidFill>
                <a:latin typeface="Calibri"/>
                <a:cs typeface="Calibri"/>
              </a:rPr>
              <a:t>cases </a:t>
            </a:r>
            <a:r>
              <a:rPr lang="en-US" sz="1800" dirty="0">
                <a:solidFill>
                  <a:srgbClr val="404040"/>
                </a:solidFill>
                <a:latin typeface="Calibri"/>
                <a:cs typeface="Calibri"/>
              </a:rPr>
              <a:t>and</a:t>
            </a:r>
            <a:r>
              <a:rPr lang="en-US" sz="1800" spc="5" dirty="0">
                <a:solidFill>
                  <a:srgbClr val="404040"/>
                </a:solidFill>
                <a:latin typeface="Calibri"/>
                <a:cs typeface="Calibri"/>
              </a:rPr>
              <a:t> </a:t>
            </a:r>
            <a:r>
              <a:rPr lang="en-US" sz="1800" spc="-5" dirty="0">
                <a:solidFill>
                  <a:srgbClr val="404040"/>
                </a:solidFill>
                <a:latin typeface="Calibri"/>
                <a:cs typeface="Calibri"/>
              </a:rPr>
              <a:t>development </a:t>
            </a:r>
            <a:r>
              <a:rPr lang="en-US" sz="1800" dirty="0">
                <a:solidFill>
                  <a:srgbClr val="404040"/>
                </a:solidFill>
                <a:latin typeface="Calibri"/>
                <a:cs typeface="Calibri"/>
              </a:rPr>
              <a:t> </a:t>
            </a:r>
            <a:r>
              <a:rPr lang="en-US" sz="1800" spc="-10" dirty="0">
                <a:solidFill>
                  <a:srgbClr val="404040"/>
                </a:solidFill>
                <a:latin typeface="Calibri"/>
                <a:cs typeface="Calibri"/>
              </a:rPr>
              <a:t>team can</a:t>
            </a:r>
            <a:r>
              <a:rPr lang="en-US" sz="1800" spc="15" dirty="0">
                <a:solidFill>
                  <a:srgbClr val="404040"/>
                </a:solidFill>
                <a:latin typeface="Calibri"/>
                <a:cs typeface="Calibri"/>
              </a:rPr>
              <a:t> </a:t>
            </a:r>
            <a:r>
              <a:rPr lang="en-US" sz="1800" dirty="0">
                <a:solidFill>
                  <a:srgbClr val="404040"/>
                </a:solidFill>
                <a:latin typeface="Calibri"/>
                <a:cs typeface="Calibri"/>
              </a:rPr>
              <a:t>also</a:t>
            </a:r>
            <a:r>
              <a:rPr lang="en-US" sz="1800" spc="-5" dirty="0">
                <a:solidFill>
                  <a:srgbClr val="404040"/>
                </a:solidFill>
                <a:latin typeface="Calibri"/>
                <a:cs typeface="Calibri"/>
              </a:rPr>
              <a:t> </a:t>
            </a:r>
            <a:r>
              <a:rPr lang="en-US" sz="1800" spc="-15" dirty="0">
                <a:solidFill>
                  <a:srgbClr val="404040"/>
                </a:solidFill>
                <a:latin typeface="Calibri"/>
                <a:cs typeface="Calibri"/>
              </a:rPr>
              <a:t>make</a:t>
            </a:r>
            <a:r>
              <a:rPr lang="en-US" sz="1800" dirty="0">
                <a:solidFill>
                  <a:srgbClr val="404040"/>
                </a:solidFill>
                <a:latin typeface="Calibri"/>
                <a:cs typeface="Calibri"/>
              </a:rPr>
              <a:t> design</a:t>
            </a:r>
            <a:r>
              <a:rPr lang="en-US" sz="1800" spc="5" dirty="0">
                <a:solidFill>
                  <a:srgbClr val="404040"/>
                </a:solidFill>
                <a:latin typeface="Calibri"/>
                <a:cs typeface="Calibri"/>
              </a:rPr>
              <a:t> </a:t>
            </a:r>
            <a:r>
              <a:rPr lang="en-US" sz="1800" dirty="0">
                <a:solidFill>
                  <a:srgbClr val="404040"/>
                </a:solidFill>
                <a:latin typeface="Calibri"/>
                <a:cs typeface="Calibri"/>
              </a:rPr>
              <a:t>changes </a:t>
            </a:r>
            <a:r>
              <a:rPr lang="en-US" sz="1800" spc="-25" dirty="0">
                <a:solidFill>
                  <a:srgbClr val="404040"/>
                </a:solidFill>
                <a:latin typeface="Calibri"/>
                <a:cs typeface="Calibri"/>
              </a:rPr>
              <a:t>early.</a:t>
            </a:r>
            <a:r>
              <a:rPr lang="en-US" sz="1800" spc="10" dirty="0">
                <a:solidFill>
                  <a:srgbClr val="404040"/>
                </a:solidFill>
                <a:latin typeface="Calibri"/>
                <a:cs typeface="Calibri"/>
              </a:rPr>
              <a:t> </a:t>
            </a:r>
            <a:r>
              <a:rPr lang="en-US" sz="1800" spc="-5" dirty="0">
                <a:solidFill>
                  <a:srgbClr val="404040"/>
                </a:solidFill>
                <a:latin typeface="Calibri"/>
                <a:cs typeface="Calibri"/>
              </a:rPr>
              <a:t>This </a:t>
            </a:r>
            <a:r>
              <a:rPr lang="en-US" sz="1800" spc="-10" dirty="0">
                <a:solidFill>
                  <a:srgbClr val="404040"/>
                </a:solidFill>
                <a:latin typeface="Calibri"/>
                <a:cs typeface="Calibri"/>
              </a:rPr>
              <a:t>testing</a:t>
            </a:r>
            <a:r>
              <a:rPr lang="en-US" sz="1800" dirty="0">
                <a:solidFill>
                  <a:srgbClr val="404040"/>
                </a:solidFill>
                <a:latin typeface="Calibri"/>
                <a:cs typeface="Calibri"/>
              </a:rPr>
              <a:t> </a:t>
            </a:r>
            <a:r>
              <a:rPr lang="en-US" sz="1800" spc="-5" dirty="0">
                <a:solidFill>
                  <a:srgbClr val="404040"/>
                </a:solidFill>
                <a:latin typeface="Calibri"/>
                <a:cs typeface="Calibri"/>
              </a:rPr>
              <a:t>usually</a:t>
            </a:r>
            <a:r>
              <a:rPr lang="en-US" sz="1800" spc="10" dirty="0">
                <a:solidFill>
                  <a:srgbClr val="404040"/>
                </a:solidFill>
                <a:latin typeface="Calibri"/>
                <a:cs typeface="Calibri"/>
              </a:rPr>
              <a:t> </a:t>
            </a:r>
            <a:r>
              <a:rPr lang="en-US" sz="1800" spc="-5" dirty="0">
                <a:solidFill>
                  <a:srgbClr val="404040"/>
                </a:solidFill>
                <a:latin typeface="Calibri"/>
                <a:cs typeface="Calibri"/>
              </a:rPr>
              <a:t>happens</a:t>
            </a:r>
            <a:r>
              <a:rPr lang="en-US" sz="1800" dirty="0">
                <a:solidFill>
                  <a:srgbClr val="404040"/>
                </a:solidFill>
                <a:latin typeface="Calibri"/>
                <a:cs typeface="Calibri"/>
              </a:rPr>
              <a:t> </a:t>
            </a:r>
            <a:r>
              <a:rPr lang="en-US" sz="1800" spc="-10" dirty="0">
                <a:solidFill>
                  <a:srgbClr val="404040"/>
                </a:solidFill>
                <a:latin typeface="Calibri"/>
                <a:cs typeface="Calibri"/>
              </a:rPr>
              <a:t>after</a:t>
            </a:r>
            <a:r>
              <a:rPr lang="en-US" sz="1800" spc="10" dirty="0">
                <a:solidFill>
                  <a:srgbClr val="404040"/>
                </a:solidFill>
                <a:latin typeface="Calibri"/>
                <a:cs typeface="Calibri"/>
              </a:rPr>
              <a:t> </a:t>
            </a:r>
            <a:r>
              <a:rPr lang="en-US" sz="1800" spc="-5" dirty="0">
                <a:solidFill>
                  <a:srgbClr val="404040"/>
                </a:solidFill>
                <a:latin typeface="Calibri"/>
                <a:cs typeface="Calibri"/>
              </a:rPr>
              <a:t>unit </a:t>
            </a:r>
            <a:r>
              <a:rPr lang="en-US" sz="1800" dirty="0">
                <a:solidFill>
                  <a:srgbClr val="404040"/>
                </a:solidFill>
                <a:latin typeface="Calibri"/>
                <a:cs typeface="Calibri"/>
              </a:rPr>
              <a:t> </a:t>
            </a:r>
            <a:r>
              <a:rPr lang="en-US" sz="1800" spc="-10" dirty="0">
                <a:solidFill>
                  <a:srgbClr val="404040"/>
                </a:solidFill>
                <a:latin typeface="Calibri"/>
                <a:cs typeface="Calibri"/>
              </a:rPr>
              <a:t>testing</a:t>
            </a:r>
            <a:r>
              <a:rPr lang="en-US" sz="1800" spc="-5" dirty="0">
                <a:solidFill>
                  <a:srgbClr val="404040"/>
                </a:solidFill>
                <a:latin typeface="Calibri"/>
                <a:cs typeface="Calibri"/>
              </a:rPr>
              <a:t> </a:t>
            </a:r>
            <a:r>
              <a:rPr lang="en-US" sz="1800" spc="-10" dirty="0">
                <a:solidFill>
                  <a:srgbClr val="404040"/>
                </a:solidFill>
                <a:latin typeface="Calibri"/>
                <a:cs typeface="Calibri"/>
              </a:rPr>
              <a:t>completion.</a:t>
            </a:r>
            <a:endParaRPr lang="en-US" sz="1800" dirty="0">
              <a:latin typeface="Calibri"/>
              <a:cs typeface="Calibri"/>
            </a:endParaRPr>
          </a:p>
          <a:p>
            <a:pPr marL="355600" algn="just">
              <a:spcBef>
                <a:spcPts val="1380"/>
              </a:spcBef>
              <a:buClr>
                <a:srgbClr val="1CACE3"/>
              </a:buClr>
              <a:buAutoNum type="arabicPeriod"/>
              <a:tabLst>
                <a:tab pos="355600" algn="l"/>
              </a:tabLst>
            </a:pPr>
            <a:r>
              <a:rPr lang="en-US" b="1" spc="-10" dirty="0">
                <a:solidFill>
                  <a:srgbClr val="404040"/>
                </a:solidFill>
                <a:latin typeface="Calibri"/>
                <a:cs typeface="Calibri"/>
              </a:rPr>
              <a:t>Pair</a:t>
            </a:r>
            <a:r>
              <a:rPr lang="en-US" b="1" spc="-50" dirty="0">
                <a:solidFill>
                  <a:srgbClr val="404040"/>
                </a:solidFill>
                <a:latin typeface="Calibri"/>
                <a:cs typeface="Calibri"/>
              </a:rPr>
              <a:t> </a:t>
            </a:r>
            <a:r>
              <a:rPr lang="en-US" b="1" spc="-10" dirty="0">
                <a:solidFill>
                  <a:srgbClr val="404040"/>
                </a:solidFill>
                <a:latin typeface="Calibri"/>
                <a:cs typeface="Calibri"/>
              </a:rPr>
              <a:t>testing</a:t>
            </a:r>
            <a:endParaRPr lang="en-US" dirty="0">
              <a:latin typeface="Calibri"/>
              <a:cs typeface="Calibri"/>
            </a:endParaRPr>
          </a:p>
          <a:p>
            <a:pPr marL="396240" marR="250190" lvl="1" indent="-182880" algn="just">
              <a:lnSpc>
                <a:spcPts val="1939"/>
              </a:lnSpc>
              <a:spcBef>
                <a:spcPts val="430"/>
              </a:spcBef>
              <a:buClr>
                <a:srgbClr val="1CACE3"/>
              </a:buClr>
              <a:buChar char="◦"/>
              <a:tabLst>
                <a:tab pos="396875" algn="l"/>
              </a:tabLst>
            </a:pPr>
            <a:r>
              <a:rPr lang="en-US" sz="1800" spc="-30" dirty="0">
                <a:solidFill>
                  <a:srgbClr val="404040"/>
                </a:solidFill>
                <a:latin typeface="Calibri"/>
                <a:cs typeface="Calibri"/>
              </a:rPr>
              <a:t>Two </a:t>
            </a:r>
            <a:r>
              <a:rPr lang="en-US" sz="1800" spc="-20" dirty="0">
                <a:solidFill>
                  <a:srgbClr val="404040"/>
                </a:solidFill>
                <a:latin typeface="Calibri"/>
                <a:cs typeface="Calibri"/>
              </a:rPr>
              <a:t>testers </a:t>
            </a:r>
            <a:r>
              <a:rPr lang="en-US" sz="1800" spc="-10" dirty="0">
                <a:solidFill>
                  <a:srgbClr val="404040"/>
                </a:solidFill>
                <a:latin typeface="Calibri"/>
                <a:cs typeface="Calibri"/>
              </a:rPr>
              <a:t>are </a:t>
            </a:r>
            <a:r>
              <a:rPr lang="en-US" sz="1800" dirty="0">
                <a:solidFill>
                  <a:srgbClr val="404040"/>
                </a:solidFill>
                <a:latin typeface="Calibri"/>
                <a:cs typeface="Calibri"/>
              </a:rPr>
              <a:t>assigned modules, </a:t>
            </a:r>
            <a:r>
              <a:rPr lang="en-US" sz="1800" spc="-10" dirty="0">
                <a:solidFill>
                  <a:srgbClr val="404040"/>
                </a:solidFill>
                <a:latin typeface="Calibri"/>
                <a:cs typeface="Calibri"/>
              </a:rPr>
              <a:t>share </a:t>
            </a:r>
            <a:r>
              <a:rPr lang="en-US" sz="1800" dirty="0">
                <a:solidFill>
                  <a:srgbClr val="404040"/>
                </a:solidFill>
                <a:latin typeface="Calibri"/>
                <a:cs typeface="Calibri"/>
              </a:rPr>
              <a:t>ideas and </a:t>
            </a:r>
            <a:r>
              <a:rPr lang="en-US" sz="1800" spc="-10" dirty="0">
                <a:solidFill>
                  <a:srgbClr val="404040"/>
                </a:solidFill>
                <a:latin typeface="Calibri"/>
                <a:cs typeface="Calibri"/>
              </a:rPr>
              <a:t>work </a:t>
            </a:r>
            <a:r>
              <a:rPr lang="en-US" sz="1800" spc="-5" dirty="0">
                <a:solidFill>
                  <a:srgbClr val="404040"/>
                </a:solidFill>
                <a:latin typeface="Calibri"/>
                <a:cs typeface="Calibri"/>
              </a:rPr>
              <a:t>on </a:t>
            </a:r>
            <a:r>
              <a:rPr lang="en-US" sz="1800" dirty="0">
                <a:solidFill>
                  <a:srgbClr val="404040"/>
                </a:solidFill>
                <a:latin typeface="Calibri"/>
                <a:cs typeface="Calibri"/>
              </a:rPr>
              <a:t>the </a:t>
            </a:r>
            <a:r>
              <a:rPr lang="en-US" sz="1800" spc="-5" dirty="0">
                <a:solidFill>
                  <a:srgbClr val="404040"/>
                </a:solidFill>
                <a:latin typeface="Calibri"/>
                <a:cs typeface="Calibri"/>
              </a:rPr>
              <a:t>same </a:t>
            </a:r>
            <a:r>
              <a:rPr lang="en-US" sz="1800" dirty="0">
                <a:solidFill>
                  <a:srgbClr val="404040"/>
                </a:solidFill>
                <a:latin typeface="Calibri"/>
                <a:cs typeface="Calibri"/>
              </a:rPr>
              <a:t>machines </a:t>
            </a:r>
            <a:r>
              <a:rPr lang="en-US" sz="1800" spc="-10" dirty="0">
                <a:solidFill>
                  <a:srgbClr val="404040"/>
                </a:solidFill>
                <a:latin typeface="Calibri"/>
                <a:cs typeface="Calibri"/>
              </a:rPr>
              <a:t>to </a:t>
            </a:r>
            <a:r>
              <a:rPr lang="en-US" sz="1800" spc="-395" dirty="0">
                <a:solidFill>
                  <a:srgbClr val="404040"/>
                </a:solidFill>
                <a:latin typeface="Calibri"/>
                <a:cs typeface="Calibri"/>
              </a:rPr>
              <a:t> </a:t>
            </a:r>
            <a:r>
              <a:rPr lang="en-US" sz="1800" spc="-5" dirty="0">
                <a:solidFill>
                  <a:srgbClr val="404040"/>
                </a:solidFill>
                <a:latin typeface="Calibri"/>
                <a:cs typeface="Calibri"/>
              </a:rPr>
              <a:t>find </a:t>
            </a:r>
            <a:r>
              <a:rPr lang="en-US" sz="1800" spc="-10" dirty="0">
                <a:solidFill>
                  <a:srgbClr val="404040"/>
                </a:solidFill>
                <a:latin typeface="Calibri"/>
                <a:cs typeface="Calibri"/>
              </a:rPr>
              <a:t>defects. </a:t>
            </a:r>
            <a:r>
              <a:rPr lang="en-US" sz="1800" spc="-5" dirty="0">
                <a:solidFill>
                  <a:srgbClr val="404040"/>
                </a:solidFill>
                <a:latin typeface="Calibri"/>
                <a:cs typeface="Calibri"/>
              </a:rPr>
              <a:t>One </a:t>
            </a:r>
            <a:r>
              <a:rPr lang="en-US" sz="1800" spc="-10" dirty="0">
                <a:solidFill>
                  <a:srgbClr val="404040"/>
                </a:solidFill>
                <a:latin typeface="Calibri"/>
                <a:cs typeface="Calibri"/>
              </a:rPr>
              <a:t>person can </a:t>
            </a:r>
            <a:r>
              <a:rPr lang="en-US" sz="1800" spc="-15" dirty="0">
                <a:solidFill>
                  <a:srgbClr val="404040"/>
                </a:solidFill>
                <a:latin typeface="Calibri"/>
                <a:cs typeface="Calibri"/>
              </a:rPr>
              <a:t>execute </a:t>
            </a:r>
            <a:r>
              <a:rPr lang="en-US" sz="1800" dirty="0">
                <a:solidFill>
                  <a:srgbClr val="404040"/>
                </a:solidFill>
                <a:latin typeface="Calibri"/>
                <a:cs typeface="Calibri"/>
              </a:rPr>
              <a:t>the </a:t>
            </a:r>
            <a:r>
              <a:rPr lang="en-US" sz="1800" spc="-10" dirty="0">
                <a:solidFill>
                  <a:srgbClr val="404040"/>
                </a:solidFill>
                <a:latin typeface="Calibri"/>
                <a:cs typeface="Calibri"/>
              </a:rPr>
              <a:t>tests </a:t>
            </a:r>
            <a:r>
              <a:rPr lang="en-US" sz="1800" dirty="0">
                <a:solidFill>
                  <a:srgbClr val="404040"/>
                </a:solidFill>
                <a:latin typeface="Calibri"/>
                <a:cs typeface="Calibri"/>
              </a:rPr>
              <a:t>and </a:t>
            </a:r>
            <a:r>
              <a:rPr lang="en-US" sz="1800" spc="-5" dirty="0">
                <a:solidFill>
                  <a:srgbClr val="404040"/>
                </a:solidFill>
                <a:latin typeface="Calibri"/>
                <a:cs typeface="Calibri"/>
              </a:rPr>
              <a:t>another </a:t>
            </a:r>
            <a:r>
              <a:rPr lang="en-US" sz="1800" spc="-10" dirty="0">
                <a:solidFill>
                  <a:srgbClr val="404040"/>
                </a:solidFill>
                <a:latin typeface="Calibri"/>
                <a:cs typeface="Calibri"/>
              </a:rPr>
              <a:t>person can </a:t>
            </a:r>
            <a:r>
              <a:rPr lang="en-US" sz="1800" spc="-25" dirty="0">
                <a:solidFill>
                  <a:srgbClr val="404040"/>
                </a:solidFill>
                <a:latin typeface="Calibri"/>
                <a:cs typeface="Calibri"/>
              </a:rPr>
              <a:t>take </a:t>
            </a:r>
            <a:r>
              <a:rPr lang="en-US" sz="1800" spc="-10" dirty="0">
                <a:solidFill>
                  <a:srgbClr val="404040"/>
                </a:solidFill>
                <a:latin typeface="Calibri"/>
                <a:cs typeface="Calibri"/>
              </a:rPr>
              <a:t>notes </a:t>
            </a:r>
            <a:r>
              <a:rPr lang="en-US" sz="1800" spc="-5" dirty="0">
                <a:solidFill>
                  <a:srgbClr val="404040"/>
                </a:solidFill>
                <a:latin typeface="Calibri"/>
                <a:cs typeface="Calibri"/>
              </a:rPr>
              <a:t> on </a:t>
            </a:r>
            <a:r>
              <a:rPr lang="en-US" sz="1800" dirty="0">
                <a:solidFill>
                  <a:srgbClr val="404040"/>
                </a:solidFill>
                <a:latin typeface="Calibri"/>
                <a:cs typeface="Calibri"/>
              </a:rPr>
              <a:t>the</a:t>
            </a:r>
            <a:r>
              <a:rPr lang="en-US" sz="1800" spc="5" dirty="0">
                <a:solidFill>
                  <a:srgbClr val="404040"/>
                </a:solidFill>
                <a:latin typeface="Calibri"/>
                <a:cs typeface="Calibri"/>
              </a:rPr>
              <a:t> </a:t>
            </a:r>
            <a:r>
              <a:rPr lang="en-US" sz="1800" spc="-5" dirty="0">
                <a:solidFill>
                  <a:srgbClr val="404040"/>
                </a:solidFill>
                <a:latin typeface="Calibri"/>
                <a:cs typeface="Calibri"/>
              </a:rPr>
              <a:t>findings.</a:t>
            </a:r>
            <a:r>
              <a:rPr lang="en-US" sz="1800" spc="5" dirty="0">
                <a:solidFill>
                  <a:srgbClr val="404040"/>
                </a:solidFill>
                <a:latin typeface="Calibri"/>
                <a:cs typeface="Calibri"/>
              </a:rPr>
              <a:t> </a:t>
            </a:r>
            <a:r>
              <a:rPr lang="en-US" sz="1800" spc="-15" dirty="0">
                <a:solidFill>
                  <a:srgbClr val="404040"/>
                </a:solidFill>
                <a:latin typeface="Calibri"/>
                <a:cs typeface="Calibri"/>
              </a:rPr>
              <a:t>Roles</a:t>
            </a:r>
            <a:r>
              <a:rPr lang="en-US" sz="1800" spc="15" dirty="0">
                <a:solidFill>
                  <a:srgbClr val="404040"/>
                </a:solidFill>
                <a:latin typeface="Calibri"/>
                <a:cs typeface="Calibri"/>
              </a:rPr>
              <a:t> </a:t>
            </a:r>
            <a:r>
              <a:rPr lang="en-US" sz="1800" spc="-5" dirty="0">
                <a:solidFill>
                  <a:srgbClr val="404040"/>
                </a:solidFill>
                <a:latin typeface="Calibri"/>
                <a:cs typeface="Calibri"/>
              </a:rPr>
              <a:t>of </a:t>
            </a:r>
            <a:r>
              <a:rPr lang="en-US" sz="1800" dirty="0">
                <a:solidFill>
                  <a:srgbClr val="404040"/>
                </a:solidFill>
                <a:latin typeface="Calibri"/>
                <a:cs typeface="Calibri"/>
              </a:rPr>
              <a:t>the</a:t>
            </a:r>
            <a:r>
              <a:rPr lang="en-US" sz="1800" spc="15" dirty="0">
                <a:solidFill>
                  <a:srgbClr val="404040"/>
                </a:solidFill>
                <a:latin typeface="Calibri"/>
                <a:cs typeface="Calibri"/>
              </a:rPr>
              <a:t> </a:t>
            </a:r>
            <a:r>
              <a:rPr lang="en-US" sz="1800" spc="-10" dirty="0">
                <a:solidFill>
                  <a:srgbClr val="404040"/>
                </a:solidFill>
                <a:latin typeface="Calibri"/>
                <a:cs typeface="Calibri"/>
              </a:rPr>
              <a:t>persons</a:t>
            </a:r>
            <a:r>
              <a:rPr lang="en-US" sz="1800" spc="5" dirty="0">
                <a:solidFill>
                  <a:srgbClr val="404040"/>
                </a:solidFill>
                <a:latin typeface="Calibri"/>
                <a:cs typeface="Calibri"/>
              </a:rPr>
              <a:t> </a:t>
            </a:r>
            <a:r>
              <a:rPr lang="en-US" sz="1800" spc="-10" dirty="0">
                <a:solidFill>
                  <a:srgbClr val="404040"/>
                </a:solidFill>
                <a:latin typeface="Calibri"/>
                <a:cs typeface="Calibri"/>
              </a:rPr>
              <a:t>can</a:t>
            </a:r>
            <a:r>
              <a:rPr lang="en-US" sz="1800" dirty="0">
                <a:solidFill>
                  <a:srgbClr val="404040"/>
                </a:solidFill>
                <a:latin typeface="Calibri"/>
                <a:cs typeface="Calibri"/>
              </a:rPr>
              <a:t> </a:t>
            </a:r>
            <a:r>
              <a:rPr lang="en-US" sz="1800" spc="-5" dirty="0">
                <a:solidFill>
                  <a:srgbClr val="404040"/>
                </a:solidFill>
                <a:latin typeface="Calibri"/>
                <a:cs typeface="Calibri"/>
              </a:rPr>
              <a:t>be</a:t>
            </a:r>
            <a:r>
              <a:rPr lang="en-US" sz="1800" spc="15" dirty="0">
                <a:solidFill>
                  <a:srgbClr val="404040"/>
                </a:solidFill>
                <a:latin typeface="Calibri"/>
                <a:cs typeface="Calibri"/>
              </a:rPr>
              <a:t> </a:t>
            </a:r>
            <a:r>
              <a:rPr lang="en-US" sz="1800" dirty="0">
                <a:solidFill>
                  <a:srgbClr val="404040"/>
                </a:solidFill>
                <a:latin typeface="Calibri"/>
                <a:cs typeface="Calibri"/>
              </a:rPr>
              <a:t>a</a:t>
            </a:r>
            <a:r>
              <a:rPr lang="en-US" sz="1800" spc="-5" dirty="0">
                <a:solidFill>
                  <a:srgbClr val="404040"/>
                </a:solidFill>
                <a:latin typeface="Calibri"/>
                <a:cs typeface="Calibri"/>
              </a:rPr>
              <a:t> </a:t>
            </a:r>
            <a:r>
              <a:rPr lang="en-US" sz="1800" spc="-15" dirty="0">
                <a:solidFill>
                  <a:srgbClr val="404040"/>
                </a:solidFill>
                <a:latin typeface="Calibri"/>
                <a:cs typeface="Calibri"/>
              </a:rPr>
              <a:t>tester</a:t>
            </a:r>
            <a:r>
              <a:rPr lang="en-US" sz="1800" spc="10" dirty="0">
                <a:solidFill>
                  <a:srgbClr val="404040"/>
                </a:solidFill>
                <a:latin typeface="Calibri"/>
                <a:cs typeface="Calibri"/>
              </a:rPr>
              <a:t> </a:t>
            </a:r>
            <a:r>
              <a:rPr lang="en-US" sz="1800" dirty="0">
                <a:solidFill>
                  <a:srgbClr val="404040"/>
                </a:solidFill>
                <a:latin typeface="Calibri"/>
                <a:cs typeface="Calibri"/>
              </a:rPr>
              <a:t>and</a:t>
            </a:r>
            <a:r>
              <a:rPr lang="en-US" sz="1800" spc="15" dirty="0">
                <a:solidFill>
                  <a:srgbClr val="404040"/>
                </a:solidFill>
                <a:latin typeface="Calibri"/>
                <a:cs typeface="Calibri"/>
              </a:rPr>
              <a:t> </a:t>
            </a:r>
            <a:r>
              <a:rPr lang="en-US" sz="1800" spc="-5" dirty="0">
                <a:solidFill>
                  <a:srgbClr val="404040"/>
                </a:solidFill>
                <a:latin typeface="Calibri"/>
                <a:cs typeface="Calibri"/>
              </a:rPr>
              <a:t>scriber</a:t>
            </a:r>
            <a:r>
              <a:rPr lang="en-US" sz="1800" spc="5" dirty="0">
                <a:solidFill>
                  <a:srgbClr val="404040"/>
                </a:solidFill>
                <a:latin typeface="Calibri"/>
                <a:cs typeface="Calibri"/>
              </a:rPr>
              <a:t> </a:t>
            </a:r>
            <a:r>
              <a:rPr lang="en-US" sz="1800" spc="-5" dirty="0">
                <a:solidFill>
                  <a:srgbClr val="404040"/>
                </a:solidFill>
                <a:latin typeface="Calibri"/>
                <a:cs typeface="Calibri"/>
              </a:rPr>
              <a:t>during</a:t>
            </a:r>
            <a:r>
              <a:rPr lang="en-US" sz="1800" spc="20" dirty="0">
                <a:solidFill>
                  <a:srgbClr val="404040"/>
                </a:solidFill>
                <a:latin typeface="Calibri"/>
                <a:cs typeface="Calibri"/>
              </a:rPr>
              <a:t> </a:t>
            </a:r>
            <a:r>
              <a:rPr lang="en-US" sz="1800" spc="-10" dirty="0">
                <a:solidFill>
                  <a:srgbClr val="404040"/>
                </a:solidFill>
                <a:latin typeface="Calibri"/>
                <a:cs typeface="Calibri"/>
              </a:rPr>
              <a:t>testing.</a:t>
            </a:r>
            <a:endParaRPr lang="en-US" sz="1800" dirty="0">
              <a:latin typeface="Calibri"/>
              <a:cs typeface="Calibri"/>
            </a:endParaRPr>
          </a:p>
          <a:p>
            <a:pPr marL="355600" algn="just">
              <a:spcBef>
                <a:spcPts val="1360"/>
              </a:spcBef>
              <a:buClr>
                <a:srgbClr val="1CACE3"/>
              </a:buClr>
              <a:buAutoNum type="arabicPeriod"/>
              <a:tabLst>
                <a:tab pos="355600" algn="l"/>
              </a:tabLst>
            </a:pPr>
            <a:r>
              <a:rPr lang="en-US" b="1" spc="-10" dirty="0">
                <a:solidFill>
                  <a:srgbClr val="404040"/>
                </a:solidFill>
                <a:latin typeface="Calibri"/>
                <a:cs typeface="Calibri"/>
              </a:rPr>
              <a:t>Monkey</a:t>
            </a:r>
            <a:r>
              <a:rPr lang="en-US" b="1" spc="-80" dirty="0">
                <a:solidFill>
                  <a:srgbClr val="404040"/>
                </a:solidFill>
                <a:latin typeface="Calibri"/>
                <a:cs typeface="Calibri"/>
              </a:rPr>
              <a:t> </a:t>
            </a:r>
            <a:r>
              <a:rPr lang="en-US" b="1" spc="-30" dirty="0">
                <a:solidFill>
                  <a:srgbClr val="404040"/>
                </a:solidFill>
                <a:latin typeface="Calibri"/>
                <a:cs typeface="Calibri"/>
              </a:rPr>
              <a:t>Testing</a:t>
            </a:r>
            <a:endParaRPr lang="en-US" dirty="0">
              <a:latin typeface="Calibri"/>
              <a:cs typeface="Calibri"/>
            </a:endParaRPr>
          </a:p>
          <a:p>
            <a:pPr marL="396240" marR="5080" lvl="1" indent="-182880">
              <a:lnSpc>
                <a:spcPts val="1939"/>
              </a:lnSpc>
              <a:spcBef>
                <a:spcPts val="440"/>
              </a:spcBef>
              <a:buClr>
                <a:srgbClr val="1CACE3"/>
              </a:buClr>
              <a:buChar char="◦"/>
              <a:tabLst>
                <a:tab pos="396875" algn="l"/>
              </a:tabLst>
            </a:pPr>
            <a:r>
              <a:rPr lang="en-US" sz="1800" dirty="0">
                <a:solidFill>
                  <a:srgbClr val="404040"/>
                </a:solidFill>
                <a:latin typeface="Calibri"/>
                <a:cs typeface="Calibri"/>
              </a:rPr>
              <a:t>Randomly </a:t>
            </a:r>
            <a:r>
              <a:rPr lang="en-US" sz="1800" spc="-15" dirty="0">
                <a:solidFill>
                  <a:srgbClr val="404040"/>
                </a:solidFill>
                <a:latin typeface="Calibri"/>
                <a:cs typeface="Calibri"/>
              </a:rPr>
              <a:t>test</a:t>
            </a:r>
            <a:r>
              <a:rPr lang="en-US" sz="1800" dirty="0">
                <a:solidFill>
                  <a:srgbClr val="404040"/>
                </a:solidFill>
                <a:latin typeface="Calibri"/>
                <a:cs typeface="Calibri"/>
              </a:rPr>
              <a:t> the</a:t>
            </a:r>
            <a:r>
              <a:rPr lang="en-US" sz="1800" spc="10" dirty="0">
                <a:solidFill>
                  <a:srgbClr val="404040"/>
                </a:solidFill>
                <a:latin typeface="Calibri"/>
                <a:cs typeface="Calibri"/>
              </a:rPr>
              <a:t> </a:t>
            </a:r>
            <a:r>
              <a:rPr lang="en-US" sz="1800" spc="-10" dirty="0">
                <a:solidFill>
                  <a:srgbClr val="404040"/>
                </a:solidFill>
                <a:latin typeface="Calibri"/>
                <a:cs typeface="Calibri"/>
              </a:rPr>
              <a:t>product</a:t>
            </a:r>
            <a:r>
              <a:rPr lang="en-US" sz="1800" spc="5" dirty="0">
                <a:solidFill>
                  <a:srgbClr val="404040"/>
                </a:solidFill>
                <a:latin typeface="Calibri"/>
                <a:cs typeface="Calibri"/>
              </a:rPr>
              <a:t> </a:t>
            </a:r>
            <a:r>
              <a:rPr lang="en-US" sz="1800" spc="-5" dirty="0">
                <a:solidFill>
                  <a:srgbClr val="404040"/>
                </a:solidFill>
                <a:latin typeface="Calibri"/>
                <a:cs typeface="Calibri"/>
              </a:rPr>
              <a:t>or</a:t>
            </a:r>
            <a:r>
              <a:rPr lang="en-US" sz="1800" spc="5" dirty="0">
                <a:solidFill>
                  <a:srgbClr val="404040"/>
                </a:solidFill>
                <a:latin typeface="Calibri"/>
                <a:cs typeface="Calibri"/>
              </a:rPr>
              <a:t> </a:t>
            </a:r>
            <a:r>
              <a:rPr lang="en-US" sz="1800" spc="-5" dirty="0">
                <a:solidFill>
                  <a:srgbClr val="404040"/>
                </a:solidFill>
                <a:latin typeface="Calibri"/>
                <a:cs typeface="Calibri"/>
              </a:rPr>
              <a:t>application</a:t>
            </a:r>
            <a:r>
              <a:rPr lang="en-US" sz="1800" spc="20" dirty="0">
                <a:solidFill>
                  <a:srgbClr val="404040"/>
                </a:solidFill>
                <a:latin typeface="Calibri"/>
                <a:cs typeface="Calibri"/>
              </a:rPr>
              <a:t> </a:t>
            </a:r>
            <a:r>
              <a:rPr lang="en-US" sz="1800" spc="-5" dirty="0">
                <a:solidFill>
                  <a:srgbClr val="404040"/>
                </a:solidFill>
                <a:latin typeface="Calibri"/>
                <a:cs typeface="Calibri"/>
              </a:rPr>
              <a:t>without</a:t>
            </a:r>
            <a:r>
              <a:rPr lang="en-US" sz="1800" spc="10" dirty="0">
                <a:solidFill>
                  <a:srgbClr val="404040"/>
                </a:solidFill>
                <a:latin typeface="Calibri"/>
                <a:cs typeface="Calibri"/>
              </a:rPr>
              <a:t> </a:t>
            </a:r>
            <a:r>
              <a:rPr lang="en-US" sz="1800" spc="-15" dirty="0">
                <a:solidFill>
                  <a:srgbClr val="404040"/>
                </a:solidFill>
                <a:latin typeface="Calibri"/>
                <a:cs typeface="Calibri"/>
              </a:rPr>
              <a:t>test</a:t>
            </a:r>
            <a:r>
              <a:rPr lang="en-US" sz="1800" spc="5" dirty="0">
                <a:solidFill>
                  <a:srgbClr val="404040"/>
                </a:solidFill>
                <a:latin typeface="Calibri"/>
                <a:cs typeface="Calibri"/>
              </a:rPr>
              <a:t> </a:t>
            </a:r>
            <a:r>
              <a:rPr lang="en-US" sz="1800" spc="-5" dirty="0">
                <a:solidFill>
                  <a:srgbClr val="404040"/>
                </a:solidFill>
                <a:latin typeface="Calibri"/>
                <a:cs typeface="Calibri"/>
              </a:rPr>
              <a:t>cases</a:t>
            </a:r>
            <a:r>
              <a:rPr lang="en-US" sz="1800" spc="20" dirty="0">
                <a:solidFill>
                  <a:srgbClr val="404040"/>
                </a:solidFill>
                <a:latin typeface="Calibri"/>
                <a:cs typeface="Calibri"/>
              </a:rPr>
              <a:t> </a:t>
            </a:r>
            <a:r>
              <a:rPr lang="en-US" sz="1800" b="1" spc="-5" dirty="0">
                <a:solidFill>
                  <a:srgbClr val="404040"/>
                </a:solidFill>
                <a:latin typeface="Calibri"/>
                <a:cs typeface="Calibri"/>
              </a:rPr>
              <a:t>with</a:t>
            </a:r>
            <a:r>
              <a:rPr lang="en-US" sz="1800" b="1" spc="-20" dirty="0">
                <a:solidFill>
                  <a:srgbClr val="404040"/>
                </a:solidFill>
                <a:latin typeface="Calibri"/>
                <a:cs typeface="Calibri"/>
              </a:rPr>
              <a:t> </a:t>
            </a:r>
            <a:r>
              <a:rPr lang="en-US" sz="1800" b="1" dirty="0">
                <a:solidFill>
                  <a:srgbClr val="404040"/>
                </a:solidFill>
                <a:latin typeface="Calibri"/>
                <a:cs typeface="Calibri"/>
              </a:rPr>
              <a:t>a</a:t>
            </a:r>
            <a:r>
              <a:rPr lang="en-US" sz="1800" b="1" spc="10" dirty="0">
                <a:solidFill>
                  <a:srgbClr val="404040"/>
                </a:solidFill>
                <a:latin typeface="Calibri"/>
                <a:cs typeface="Calibri"/>
              </a:rPr>
              <a:t> </a:t>
            </a:r>
            <a:r>
              <a:rPr lang="en-US" sz="1800" b="1" spc="-5" dirty="0">
                <a:solidFill>
                  <a:srgbClr val="404040"/>
                </a:solidFill>
                <a:latin typeface="Calibri"/>
                <a:cs typeface="Calibri"/>
              </a:rPr>
              <a:t>goal</a:t>
            </a:r>
            <a:r>
              <a:rPr lang="en-US" sz="1800" b="1" spc="-20" dirty="0">
                <a:solidFill>
                  <a:srgbClr val="404040"/>
                </a:solidFill>
                <a:latin typeface="Calibri"/>
                <a:cs typeface="Calibri"/>
              </a:rPr>
              <a:t> </a:t>
            </a:r>
            <a:r>
              <a:rPr lang="en-US" sz="1800" b="1" spc="-10" dirty="0">
                <a:solidFill>
                  <a:srgbClr val="404040"/>
                </a:solidFill>
                <a:latin typeface="Calibri"/>
                <a:cs typeface="Calibri"/>
              </a:rPr>
              <a:t>to</a:t>
            </a:r>
            <a:r>
              <a:rPr lang="en-US" sz="1800" b="1" spc="-5" dirty="0">
                <a:solidFill>
                  <a:srgbClr val="404040"/>
                </a:solidFill>
                <a:latin typeface="Calibri"/>
                <a:cs typeface="Calibri"/>
              </a:rPr>
              <a:t> </a:t>
            </a:r>
            <a:r>
              <a:rPr lang="en-US" sz="1800" spc="-10" dirty="0">
                <a:solidFill>
                  <a:srgbClr val="404040"/>
                </a:solidFill>
                <a:latin typeface="Calibri"/>
                <a:cs typeface="Calibri"/>
              </a:rPr>
              <a:t>break</a:t>
            </a:r>
            <a:r>
              <a:rPr lang="en-US" sz="1800" dirty="0">
                <a:solidFill>
                  <a:srgbClr val="404040"/>
                </a:solidFill>
                <a:latin typeface="Calibri"/>
                <a:cs typeface="Calibri"/>
              </a:rPr>
              <a:t> the </a:t>
            </a:r>
            <a:r>
              <a:rPr lang="en-US" sz="1800" spc="-395" dirty="0">
                <a:solidFill>
                  <a:srgbClr val="404040"/>
                </a:solidFill>
                <a:latin typeface="Calibri"/>
                <a:cs typeface="Calibri"/>
              </a:rPr>
              <a:t> </a:t>
            </a:r>
            <a:r>
              <a:rPr lang="en-US" sz="1800" spc="-15" dirty="0">
                <a:solidFill>
                  <a:srgbClr val="404040"/>
                </a:solidFill>
                <a:latin typeface="Calibri"/>
                <a:cs typeface="Calibri"/>
              </a:rPr>
              <a:t>system.</a:t>
            </a:r>
            <a:endParaRPr lang="en-US" sz="1800" dirty="0">
              <a:latin typeface="Calibri"/>
              <a:cs typeface="Calibri"/>
            </a:endParaRPr>
          </a:p>
        </p:txBody>
      </p:sp>
    </p:spTree>
    <p:extLst>
      <p:ext uri="{BB962C8B-B14F-4D97-AF65-F5344CB8AC3E}">
        <p14:creationId xmlns:p14="http://schemas.microsoft.com/office/powerpoint/2010/main" val="1763379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65" dirty="0"/>
              <a:t>Exploratory</a:t>
            </a:r>
            <a:r>
              <a:rPr lang="en-IN" spc="-170" dirty="0"/>
              <a:t> </a:t>
            </a:r>
            <a:r>
              <a:rPr lang="en-IN"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298450" indent="-285750">
              <a:lnSpc>
                <a:spcPts val="2390"/>
              </a:lnSpc>
              <a:spcBef>
                <a:spcPts val="105"/>
              </a:spcBef>
              <a:tabLst>
                <a:tab pos="354965" algn="l"/>
                <a:tab pos="355600" algn="l"/>
              </a:tabLst>
            </a:pPr>
            <a:r>
              <a:rPr lang="en-US" dirty="0">
                <a:latin typeface="Verdana"/>
                <a:cs typeface="Verdana"/>
              </a:rPr>
              <a:t>It</a:t>
            </a:r>
            <a:r>
              <a:rPr lang="en-US" spc="-15" dirty="0">
                <a:latin typeface="Verdana"/>
                <a:cs typeface="Verdana"/>
              </a:rPr>
              <a:t> </a:t>
            </a:r>
            <a:r>
              <a:rPr lang="en-US" spc="-5" dirty="0">
                <a:latin typeface="Verdana"/>
                <a:cs typeface="Verdana"/>
              </a:rPr>
              <a:t>is </a:t>
            </a:r>
            <a:r>
              <a:rPr lang="en-US" dirty="0">
                <a:latin typeface="Calibri"/>
                <a:cs typeface="Calibri"/>
              </a:rPr>
              <a:t>a </a:t>
            </a:r>
            <a:r>
              <a:rPr lang="en-US" spc="-5" dirty="0">
                <a:latin typeface="Calibri"/>
                <a:cs typeface="Calibri"/>
              </a:rPr>
              <a:t>simultaneous</a:t>
            </a:r>
            <a:r>
              <a:rPr lang="en-US" spc="20" dirty="0">
                <a:latin typeface="Calibri"/>
                <a:cs typeface="Calibri"/>
              </a:rPr>
              <a:t> </a:t>
            </a:r>
            <a:r>
              <a:rPr lang="en-US" dirty="0">
                <a:latin typeface="Calibri"/>
                <a:cs typeface="Calibri"/>
              </a:rPr>
              <a:t>learning,</a:t>
            </a:r>
            <a:r>
              <a:rPr lang="en-US" spc="5" dirty="0">
                <a:latin typeface="Calibri"/>
                <a:cs typeface="Calibri"/>
              </a:rPr>
              <a:t> </a:t>
            </a:r>
            <a:r>
              <a:rPr lang="en-US" spc="-15" dirty="0">
                <a:latin typeface="Calibri"/>
                <a:cs typeface="Calibri"/>
              </a:rPr>
              <a:t>test</a:t>
            </a:r>
            <a:r>
              <a:rPr lang="en-US" spc="10" dirty="0">
                <a:latin typeface="Calibri"/>
                <a:cs typeface="Calibri"/>
              </a:rPr>
              <a:t> </a:t>
            </a:r>
            <a:r>
              <a:rPr lang="en-US" spc="-5" dirty="0">
                <a:latin typeface="Calibri"/>
                <a:cs typeface="Calibri"/>
              </a:rPr>
              <a:t>design,</a:t>
            </a:r>
            <a:r>
              <a:rPr lang="en-US" spc="5" dirty="0">
                <a:latin typeface="Calibri"/>
                <a:cs typeface="Calibri"/>
              </a:rPr>
              <a:t> </a:t>
            </a:r>
            <a:r>
              <a:rPr lang="en-US" dirty="0">
                <a:latin typeface="Calibri"/>
                <a:cs typeface="Calibri"/>
              </a:rPr>
              <a:t>and</a:t>
            </a:r>
            <a:r>
              <a:rPr lang="en-US" spc="-5" dirty="0">
                <a:latin typeface="Calibri"/>
                <a:cs typeface="Calibri"/>
              </a:rPr>
              <a:t> </a:t>
            </a:r>
            <a:r>
              <a:rPr lang="en-US" spc="-15" dirty="0">
                <a:latin typeface="Calibri"/>
                <a:cs typeface="Calibri"/>
              </a:rPr>
              <a:t>test</a:t>
            </a:r>
            <a:r>
              <a:rPr lang="en-US" spc="15" dirty="0">
                <a:latin typeface="Calibri"/>
                <a:cs typeface="Calibri"/>
              </a:rPr>
              <a:t> </a:t>
            </a:r>
            <a:r>
              <a:rPr lang="en-US" spc="-10" dirty="0">
                <a:latin typeface="Calibri"/>
                <a:cs typeface="Calibri"/>
              </a:rPr>
              <a:t>execution process.</a:t>
            </a:r>
            <a:endParaRPr lang="en-US" dirty="0">
              <a:latin typeface="Calibri"/>
              <a:cs typeface="Calibri"/>
            </a:endParaRPr>
          </a:p>
          <a:p>
            <a:pPr marL="298450" marR="5080" indent="-285750">
              <a:lnSpc>
                <a:spcPts val="2400"/>
              </a:lnSpc>
              <a:spcBef>
                <a:spcPts val="65"/>
              </a:spcBef>
              <a:tabLst>
                <a:tab pos="354965" algn="l"/>
                <a:tab pos="355600" algn="l"/>
              </a:tabLst>
            </a:pPr>
            <a:r>
              <a:rPr lang="en-US" dirty="0">
                <a:latin typeface="Calibri"/>
                <a:cs typeface="Calibri"/>
              </a:rPr>
              <a:t>In</a:t>
            </a:r>
            <a:r>
              <a:rPr lang="en-US" spc="-20" dirty="0">
                <a:latin typeface="Calibri"/>
                <a:cs typeface="Calibri"/>
              </a:rPr>
              <a:t> </a:t>
            </a:r>
            <a:r>
              <a:rPr lang="en-US" dirty="0">
                <a:latin typeface="Calibri"/>
                <a:cs typeface="Calibri"/>
              </a:rPr>
              <a:t>this</a:t>
            </a:r>
            <a:r>
              <a:rPr lang="en-US" spc="5" dirty="0">
                <a:latin typeface="Calibri"/>
                <a:cs typeface="Calibri"/>
              </a:rPr>
              <a:t> </a:t>
            </a:r>
            <a:r>
              <a:rPr lang="en-US" spc="-10" dirty="0">
                <a:latin typeface="Calibri"/>
                <a:cs typeface="Calibri"/>
              </a:rPr>
              <a:t>testing</a:t>
            </a:r>
            <a:r>
              <a:rPr lang="en-US" spc="20" dirty="0">
                <a:latin typeface="Calibri"/>
                <a:cs typeface="Calibri"/>
              </a:rPr>
              <a:t> </a:t>
            </a:r>
            <a:r>
              <a:rPr lang="en-US" spc="-15" dirty="0">
                <a:latin typeface="Calibri"/>
                <a:cs typeface="Calibri"/>
              </a:rPr>
              <a:t>test</a:t>
            </a:r>
            <a:r>
              <a:rPr lang="en-US" spc="15" dirty="0">
                <a:latin typeface="Calibri"/>
                <a:cs typeface="Calibri"/>
              </a:rPr>
              <a:t> </a:t>
            </a:r>
            <a:r>
              <a:rPr lang="en-US" dirty="0">
                <a:latin typeface="Calibri"/>
                <a:cs typeface="Calibri"/>
              </a:rPr>
              <a:t>planning,</a:t>
            </a:r>
            <a:r>
              <a:rPr lang="en-US" spc="-25" dirty="0">
                <a:latin typeface="Calibri"/>
                <a:cs typeface="Calibri"/>
              </a:rPr>
              <a:t> </a:t>
            </a:r>
            <a:r>
              <a:rPr lang="en-US" spc="-5" dirty="0">
                <a:latin typeface="Calibri"/>
                <a:cs typeface="Calibri"/>
              </a:rPr>
              <a:t>analysis,</a:t>
            </a:r>
            <a:r>
              <a:rPr lang="en-US" spc="15" dirty="0">
                <a:latin typeface="Calibri"/>
                <a:cs typeface="Calibri"/>
              </a:rPr>
              <a:t> </a:t>
            </a:r>
            <a:r>
              <a:rPr lang="en-US" spc="-5" dirty="0">
                <a:latin typeface="Calibri"/>
                <a:cs typeface="Calibri"/>
              </a:rPr>
              <a:t>design </a:t>
            </a:r>
            <a:r>
              <a:rPr lang="en-US" dirty="0">
                <a:latin typeface="Calibri"/>
                <a:cs typeface="Calibri"/>
              </a:rPr>
              <a:t>and </a:t>
            </a:r>
            <a:r>
              <a:rPr lang="en-US" spc="-15" dirty="0">
                <a:latin typeface="Calibri"/>
                <a:cs typeface="Calibri"/>
              </a:rPr>
              <a:t>test</a:t>
            </a:r>
            <a:r>
              <a:rPr lang="en-US" spc="15" dirty="0">
                <a:latin typeface="Calibri"/>
                <a:cs typeface="Calibri"/>
              </a:rPr>
              <a:t> </a:t>
            </a:r>
            <a:r>
              <a:rPr lang="en-US" spc="-10" dirty="0">
                <a:latin typeface="Calibri"/>
                <a:cs typeface="Calibri"/>
              </a:rPr>
              <a:t>execution,</a:t>
            </a:r>
            <a:r>
              <a:rPr lang="en-US" spc="-5" dirty="0">
                <a:latin typeface="Calibri"/>
                <a:cs typeface="Calibri"/>
              </a:rPr>
              <a:t> </a:t>
            </a:r>
            <a:r>
              <a:rPr lang="en-US" spc="-10" dirty="0">
                <a:latin typeface="Calibri"/>
                <a:cs typeface="Calibri"/>
              </a:rPr>
              <a:t>are</a:t>
            </a:r>
            <a:r>
              <a:rPr lang="en-US" spc="5" dirty="0">
                <a:latin typeface="Calibri"/>
                <a:cs typeface="Calibri"/>
              </a:rPr>
              <a:t> </a:t>
            </a:r>
            <a:r>
              <a:rPr lang="en-US" dirty="0">
                <a:latin typeface="Calibri"/>
                <a:cs typeface="Calibri"/>
              </a:rPr>
              <a:t>all</a:t>
            </a:r>
            <a:r>
              <a:rPr lang="en-US" spc="10" dirty="0">
                <a:latin typeface="Calibri"/>
                <a:cs typeface="Calibri"/>
              </a:rPr>
              <a:t> </a:t>
            </a:r>
            <a:r>
              <a:rPr lang="en-US" dirty="0">
                <a:latin typeface="Calibri"/>
                <a:cs typeface="Calibri"/>
              </a:rPr>
              <a:t>done </a:t>
            </a:r>
            <a:r>
              <a:rPr lang="en-US" spc="-440" dirty="0">
                <a:latin typeface="Calibri"/>
                <a:cs typeface="Calibri"/>
              </a:rPr>
              <a:t> </a:t>
            </a:r>
            <a:r>
              <a:rPr lang="en-US" spc="-10" dirty="0">
                <a:latin typeface="Calibri"/>
                <a:cs typeface="Calibri"/>
              </a:rPr>
              <a:t>together</a:t>
            </a:r>
            <a:r>
              <a:rPr lang="en-US" spc="-30" dirty="0">
                <a:latin typeface="Calibri"/>
                <a:cs typeface="Calibri"/>
              </a:rPr>
              <a:t> </a:t>
            </a:r>
            <a:r>
              <a:rPr lang="en-US" dirty="0">
                <a:latin typeface="Calibri"/>
                <a:cs typeface="Calibri"/>
              </a:rPr>
              <a:t>and</a:t>
            </a:r>
            <a:r>
              <a:rPr lang="en-US" spc="-5" dirty="0">
                <a:latin typeface="Calibri"/>
                <a:cs typeface="Calibri"/>
              </a:rPr>
              <a:t> </a:t>
            </a:r>
            <a:r>
              <a:rPr lang="en-US" spc="-20" dirty="0">
                <a:latin typeface="Calibri"/>
                <a:cs typeface="Calibri"/>
              </a:rPr>
              <a:t>instantly.</a:t>
            </a:r>
            <a:endParaRPr lang="en-US" dirty="0">
              <a:latin typeface="Calibri"/>
              <a:cs typeface="Calibri"/>
            </a:endParaRPr>
          </a:p>
          <a:p>
            <a:pPr marL="298450" indent="-285750">
              <a:lnSpc>
                <a:spcPts val="2320"/>
              </a:lnSpc>
              <a:tabLst>
                <a:tab pos="354965" algn="l"/>
                <a:tab pos="355600" algn="l"/>
              </a:tabLst>
            </a:pPr>
            <a:r>
              <a:rPr lang="en-US" spc="-5" dirty="0">
                <a:latin typeface="Calibri"/>
                <a:cs typeface="Calibri"/>
              </a:rPr>
              <a:t>The</a:t>
            </a:r>
            <a:r>
              <a:rPr lang="en-US" spc="-10" dirty="0">
                <a:latin typeface="Calibri"/>
                <a:cs typeface="Calibri"/>
              </a:rPr>
              <a:t> </a:t>
            </a:r>
            <a:r>
              <a:rPr lang="en-US" spc="-15" dirty="0">
                <a:latin typeface="Calibri"/>
                <a:cs typeface="Calibri"/>
              </a:rPr>
              <a:t>tester</a:t>
            </a:r>
            <a:r>
              <a:rPr lang="en-US" spc="25" dirty="0">
                <a:latin typeface="Calibri"/>
                <a:cs typeface="Calibri"/>
              </a:rPr>
              <a:t> </a:t>
            </a:r>
            <a:r>
              <a:rPr lang="en-US" spc="-5" dirty="0">
                <a:latin typeface="Calibri"/>
                <a:cs typeface="Calibri"/>
              </a:rPr>
              <a:t>will</a:t>
            </a:r>
            <a:r>
              <a:rPr lang="en-US" spc="10" dirty="0">
                <a:latin typeface="Calibri"/>
                <a:cs typeface="Calibri"/>
              </a:rPr>
              <a:t> </a:t>
            </a:r>
            <a:r>
              <a:rPr lang="en-US" spc="-15" dirty="0">
                <a:latin typeface="Calibri"/>
                <a:cs typeface="Calibri"/>
              </a:rPr>
              <a:t>create</a:t>
            </a:r>
            <a:r>
              <a:rPr lang="en-US" spc="20" dirty="0">
                <a:latin typeface="Calibri"/>
                <a:cs typeface="Calibri"/>
              </a:rPr>
              <a:t> </a:t>
            </a:r>
            <a:r>
              <a:rPr lang="en-US" spc="-5" dirty="0">
                <a:latin typeface="Calibri"/>
                <a:cs typeface="Calibri"/>
              </a:rPr>
              <a:t>or</a:t>
            </a:r>
            <a:r>
              <a:rPr lang="en-US" spc="-10" dirty="0">
                <a:latin typeface="Calibri"/>
                <a:cs typeface="Calibri"/>
              </a:rPr>
              <a:t> write</a:t>
            </a:r>
            <a:r>
              <a:rPr lang="en-US" spc="15" dirty="0">
                <a:latin typeface="Calibri"/>
                <a:cs typeface="Calibri"/>
              </a:rPr>
              <a:t> </a:t>
            </a:r>
            <a:r>
              <a:rPr lang="en-US" spc="-5" dirty="0">
                <a:latin typeface="Calibri"/>
                <a:cs typeface="Calibri"/>
              </a:rPr>
              <a:t>down</a:t>
            </a:r>
            <a:r>
              <a:rPr lang="en-US" spc="-20" dirty="0">
                <a:latin typeface="Calibri"/>
                <a:cs typeface="Calibri"/>
              </a:rPr>
              <a:t> </a:t>
            </a:r>
            <a:r>
              <a:rPr lang="en-US" dirty="0">
                <a:latin typeface="Calibri"/>
                <a:cs typeface="Calibri"/>
              </a:rPr>
              <a:t>a</a:t>
            </a:r>
            <a:r>
              <a:rPr lang="en-US" spc="5" dirty="0">
                <a:latin typeface="Calibri"/>
                <a:cs typeface="Calibri"/>
              </a:rPr>
              <a:t> </a:t>
            </a:r>
            <a:r>
              <a:rPr lang="en-US" spc="-15" dirty="0">
                <a:latin typeface="Calibri"/>
                <a:cs typeface="Calibri"/>
              </a:rPr>
              <a:t>test</a:t>
            </a:r>
            <a:r>
              <a:rPr lang="en-US" spc="20" dirty="0">
                <a:latin typeface="Calibri"/>
                <a:cs typeface="Calibri"/>
              </a:rPr>
              <a:t> </a:t>
            </a:r>
            <a:r>
              <a:rPr lang="en-US" dirty="0">
                <a:latin typeface="Calibri"/>
                <a:cs typeface="Calibri"/>
              </a:rPr>
              <a:t>idea</a:t>
            </a:r>
            <a:r>
              <a:rPr lang="en-US" spc="5" dirty="0">
                <a:latin typeface="Calibri"/>
                <a:cs typeface="Calibri"/>
              </a:rPr>
              <a:t> </a:t>
            </a:r>
            <a:r>
              <a:rPr lang="en-US" spc="-15" dirty="0">
                <a:latin typeface="Calibri"/>
                <a:cs typeface="Calibri"/>
              </a:rPr>
              <a:t>to</a:t>
            </a:r>
            <a:r>
              <a:rPr lang="en-US" dirty="0">
                <a:latin typeface="Calibri"/>
                <a:cs typeface="Calibri"/>
              </a:rPr>
              <a:t> </a:t>
            </a:r>
            <a:r>
              <a:rPr lang="en-US" spc="-10" dirty="0">
                <a:latin typeface="Calibri"/>
                <a:cs typeface="Calibri"/>
              </a:rPr>
              <a:t>give</a:t>
            </a:r>
            <a:r>
              <a:rPr lang="en-US" spc="5" dirty="0">
                <a:latin typeface="Calibri"/>
                <a:cs typeface="Calibri"/>
              </a:rPr>
              <a:t> </a:t>
            </a:r>
            <a:r>
              <a:rPr lang="en-US" spc="-5" dirty="0">
                <a:latin typeface="Calibri"/>
                <a:cs typeface="Calibri"/>
              </a:rPr>
              <a:t>direction,</a:t>
            </a:r>
            <a:r>
              <a:rPr lang="en-US" spc="10" dirty="0">
                <a:latin typeface="Calibri"/>
                <a:cs typeface="Calibri"/>
              </a:rPr>
              <a:t> </a:t>
            </a:r>
            <a:r>
              <a:rPr lang="en-US" dirty="0">
                <a:latin typeface="Calibri"/>
                <a:cs typeface="Calibri"/>
              </a:rPr>
              <a:t>and</a:t>
            </a:r>
          </a:p>
          <a:p>
            <a:pPr marL="298450" indent="-285750">
              <a:spcBef>
                <a:spcPts val="5"/>
              </a:spcBef>
            </a:pPr>
            <a:r>
              <a:rPr lang="en-US" spc="-15" dirty="0">
                <a:latin typeface="Calibri"/>
                <a:cs typeface="Calibri"/>
              </a:rPr>
              <a:t>explore</a:t>
            </a:r>
            <a:r>
              <a:rPr lang="en-US" spc="-5" dirty="0">
                <a:latin typeface="Calibri"/>
                <a:cs typeface="Calibri"/>
              </a:rPr>
              <a:t> </a:t>
            </a:r>
            <a:r>
              <a:rPr lang="en-US" dirty="0">
                <a:latin typeface="Calibri"/>
                <a:cs typeface="Calibri"/>
              </a:rPr>
              <a:t>the</a:t>
            </a:r>
            <a:r>
              <a:rPr lang="en-US" spc="10" dirty="0">
                <a:latin typeface="Calibri"/>
                <a:cs typeface="Calibri"/>
              </a:rPr>
              <a:t> </a:t>
            </a:r>
            <a:r>
              <a:rPr lang="en-US" spc="-20" dirty="0">
                <a:latin typeface="Calibri"/>
                <a:cs typeface="Calibri"/>
              </a:rPr>
              <a:t>system</a:t>
            </a:r>
            <a:r>
              <a:rPr lang="en-US" spc="10" dirty="0">
                <a:latin typeface="Calibri"/>
                <a:cs typeface="Calibri"/>
              </a:rPr>
              <a:t> </a:t>
            </a:r>
            <a:r>
              <a:rPr lang="en-US" spc="-5" dirty="0">
                <a:latin typeface="Calibri"/>
                <a:cs typeface="Calibri"/>
              </a:rPr>
              <a:t>while</a:t>
            </a:r>
            <a:r>
              <a:rPr lang="en-US" spc="5" dirty="0">
                <a:latin typeface="Calibri"/>
                <a:cs typeface="Calibri"/>
              </a:rPr>
              <a:t> </a:t>
            </a:r>
            <a:r>
              <a:rPr lang="en-US" spc="-10" dirty="0">
                <a:latin typeface="Calibri"/>
                <a:cs typeface="Calibri"/>
              </a:rPr>
              <a:t>testing</a:t>
            </a:r>
            <a:r>
              <a:rPr lang="en-US" spc="20" dirty="0">
                <a:latin typeface="Calibri"/>
                <a:cs typeface="Calibri"/>
              </a:rPr>
              <a:t> </a:t>
            </a:r>
            <a:r>
              <a:rPr lang="en-US" spc="-10" dirty="0">
                <a:latin typeface="Calibri"/>
                <a:cs typeface="Calibri"/>
              </a:rPr>
              <a:t>to</a:t>
            </a:r>
            <a:r>
              <a:rPr lang="en-US" spc="-5" dirty="0">
                <a:latin typeface="Calibri"/>
                <a:cs typeface="Calibri"/>
              </a:rPr>
              <a:t> further</a:t>
            </a:r>
            <a:r>
              <a:rPr lang="en-US" dirty="0">
                <a:latin typeface="Calibri"/>
                <a:cs typeface="Calibri"/>
              </a:rPr>
              <a:t> </a:t>
            </a:r>
            <a:r>
              <a:rPr lang="en-US" spc="-15" dirty="0">
                <a:latin typeface="Calibri"/>
                <a:cs typeface="Calibri"/>
              </a:rPr>
              <a:t>create</a:t>
            </a:r>
            <a:r>
              <a:rPr lang="en-US" spc="30" dirty="0">
                <a:latin typeface="Calibri"/>
                <a:cs typeface="Calibri"/>
              </a:rPr>
              <a:t> </a:t>
            </a:r>
            <a:r>
              <a:rPr lang="en-US" spc="-5" dirty="0">
                <a:latin typeface="Calibri"/>
                <a:cs typeface="Calibri"/>
              </a:rPr>
              <a:t>critical,</a:t>
            </a:r>
            <a:r>
              <a:rPr lang="en-US" spc="10" dirty="0">
                <a:latin typeface="Calibri"/>
                <a:cs typeface="Calibri"/>
              </a:rPr>
              <a:t> </a:t>
            </a:r>
            <a:r>
              <a:rPr lang="en-US" spc="-5" dirty="0">
                <a:latin typeface="Calibri"/>
                <a:cs typeface="Calibri"/>
              </a:rPr>
              <a:t>practical</a:t>
            </a:r>
            <a:r>
              <a:rPr lang="en-US" spc="5" dirty="0">
                <a:latin typeface="Calibri"/>
                <a:cs typeface="Calibri"/>
              </a:rPr>
              <a:t> </a:t>
            </a:r>
            <a:r>
              <a:rPr lang="en-US" dirty="0">
                <a:latin typeface="Calibri"/>
                <a:cs typeface="Calibri"/>
              </a:rPr>
              <a:t>and</a:t>
            </a:r>
          </a:p>
          <a:p>
            <a:pPr marL="298450" indent="-285750"/>
            <a:r>
              <a:rPr lang="en-US" spc="-5" dirty="0">
                <a:latin typeface="Calibri"/>
                <a:cs typeface="Calibri"/>
              </a:rPr>
              <a:t>useful</a:t>
            </a:r>
            <a:r>
              <a:rPr lang="en-US" spc="-10" dirty="0">
                <a:latin typeface="Calibri"/>
                <a:cs typeface="Calibri"/>
              </a:rPr>
              <a:t> tests</a:t>
            </a:r>
            <a:r>
              <a:rPr lang="en-US" spc="10" dirty="0">
                <a:latin typeface="Calibri"/>
                <a:cs typeface="Calibri"/>
              </a:rPr>
              <a:t> </a:t>
            </a:r>
            <a:r>
              <a:rPr lang="en-US" spc="-15" dirty="0">
                <a:latin typeface="Calibri"/>
                <a:cs typeface="Calibri"/>
              </a:rPr>
              <a:t>for </a:t>
            </a:r>
            <a:r>
              <a:rPr lang="en-US" dirty="0">
                <a:latin typeface="Calibri"/>
                <a:cs typeface="Calibri"/>
              </a:rPr>
              <a:t>the </a:t>
            </a:r>
            <a:r>
              <a:rPr lang="en-US" spc="-5" dirty="0">
                <a:latin typeface="Calibri"/>
                <a:cs typeface="Calibri"/>
              </a:rPr>
              <a:t>successful</a:t>
            </a:r>
            <a:r>
              <a:rPr lang="en-US" spc="15" dirty="0">
                <a:latin typeface="Calibri"/>
                <a:cs typeface="Calibri"/>
              </a:rPr>
              <a:t> </a:t>
            </a:r>
            <a:r>
              <a:rPr lang="en-US" spc="-10" dirty="0">
                <a:latin typeface="Calibri"/>
                <a:cs typeface="Calibri"/>
              </a:rPr>
              <a:t>testing</a:t>
            </a:r>
            <a:r>
              <a:rPr lang="en-US" spc="15" dirty="0">
                <a:latin typeface="Calibri"/>
                <a:cs typeface="Calibri"/>
              </a:rPr>
              <a:t> </a:t>
            </a:r>
            <a:r>
              <a:rPr lang="en-US" spc="-5" dirty="0">
                <a:latin typeface="Calibri"/>
                <a:cs typeface="Calibri"/>
              </a:rPr>
              <a:t>of</a:t>
            </a:r>
            <a:r>
              <a:rPr lang="en-US" spc="-10" dirty="0">
                <a:latin typeface="Calibri"/>
                <a:cs typeface="Calibri"/>
              </a:rPr>
              <a:t> </a:t>
            </a:r>
            <a:r>
              <a:rPr lang="en-US" dirty="0">
                <a:latin typeface="Calibri"/>
                <a:cs typeface="Calibri"/>
              </a:rPr>
              <a:t>an</a:t>
            </a:r>
            <a:r>
              <a:rPr lang="en-US" spc="5" dirty="0">
                <a:latin typeface="Calibri"/>
                <a:cs typeface="Calibri"/>
              </a:rPr>
              <a:t> </a:t>
            </a:r>
            <a:r>
              <a:rPr lang="en-US" spc="-5" dirty="0">
                <a:latin typeface="Calibri"/>
                <a:cs typeface="Calibri"/>
              </a:rPr>
              <a:t>application.</a:t>
            </a:r>
            <a:endParaRPr lang="en-US" dirty="0">
              <a:latin typeface="Calibri"/>
              <a:cs typeface="Calibri"/>
            </a:endParaRPr>
          </a:p>
        </p:txBody>
      </p:sp>
      <p:pic>
        <p:nvPicPr>
          <p:cNvPr id="6" name="object 3"/>
          <p:cNvPicPr/>
          <p:nvPr/>
        </p:nvPicPr>
        <p:blipFill>
          <a:blip r:embed="rId3" cstate="print"/>
          <a:stretch>
            <a:fillRect/>
          </a:stretch>
        </p:blipFill>
        <p:spPr>
          <a:xfrm>
            <a:off x="1645921" y="4362406"/>
            <a:ext cx="5695405" cy="2129834"/>
          </a:xfrm>
          <a:prstGeom prst="rect">
            <a:avLst/>
          </a:prstGeom>
        </p:spPr>
      </p:pic>
    </p:spTree>
    <p:extLst>
      <p:ext uri="{BB962C8B-B14F-4D97-AF65-F5344CB8AC3E}">
        <p14:creationId xmlns:p14="http://schemas.microsoft.com/office/powerpoint/2010/main" val="1516975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spc="-80" dirty="0"/>
              <a:t>Smoke</a:t>
            </a:r>
            <a:r>
              <a:rPr lang="en-US" spc="-130" dirty="0"/>
              <a:t> </a:t>
            </a:r>
            <a:r>
              <a:rPr lang="en-US" spc="-114" dirty="0"/>
              <a:t>Testing</a:t>
            </a:r>
            <a:r>
              <a:rPr lang="en-US" spc="-95" dirty="0"/>
              <a:t> </a:t>
            </a:r>
            <a:r>
              <a:rPr lang="en-US" spc="-40" dirty="0"/>
              <a:t>vs</a:t>
            </a:r>
            <a:r>
              <a:rPr lang="en-US" spc="-114" dirty="0"/>
              <a:t> </a:t>
            </a:r>
            <a:r>
              <a:rPr lang="en-US" spc="-45" dirty="0"/>
              <a:t>Sanity</a:t>
            </a:r>
            <a:r>
              <a:rPr lang="en-US" spc="-95" dirty="0"/>
              <a:t> </a:t>
            </a:r>
            <a:r>
              <a:rPr lang="en-US" spc="-114" dirty="0"/>
              <a:t>Testing</a:t>
            </a: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3"/>
          <p:cNvGraphicFramePr>
            <a:graphicFrameLocks noGrp="1"/>
          </p:cNvGraphicFramePr>
          <p:nvPr>
            <p:extLst>
              <p:ext uri="{D42A27DB-BD31-4B8C-83A1-F6EECF244321}">
                <p14:modId xmlns:p14="http://schemas.microsoft.com/office/powerpoint/2010/main" val="305217516"/>
              </p:ext>
            </p:extLst>
          </p:nvPr>
        </p:nvGraphicFramePr>
        <p:xfrm>
          <a:off x="677334" y="1762123"/>
          <a:ext cx="8382635" cy="4973572"/>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3874770">
                  <a:extLst>
                    <a:ext uri="{9D8B030D-6E8A-4147-A177-3AD203B41FA5}">
                      <a16:colId xmlns:a16="http://schemas.microsoft.com/office/drawing/2014/main" val="20001"/>
                    </a:ext>
                  </a:extLst>
                </a:gridCol>
                <a:gridCol w="469265">
                  <a:extLst>
                    <a:ext uri="{9D8B030D-6E8A-4147-A177-3AD203B41FA5}">
                      <a16:colId xmlns:a16="http://schemas.microsoft.com/office/drawing/2014/main" val="20002"/>
                    </a:ext>
                  </a:extLst>
                </a:gridCol>
              </a:tblGrid>
              <a:tr h="350520">
                <a:tc>
                  <a:txBody>
                    <a:bodyPr/>
                    <a:lstStyle/>
                    <a:p>
                      <a:pPr marL="1266190">
                        <a:lnSpc>
                          <a:spcPct val="100000"/>
                        </a:lnSpc>
                        <a:spcBef>
                          <a:spcPts val="75"/>
                        </a:spcBef>
                      </a:pPr>
                      <a:r>
                        <a:rPr sz="2000" b="1" spc="-10" dirty="0">
                          <a:latin typeface="Calibri"/>
                          <a:cs typeface="Calibri"/>
                        </a:rPr>
                        <a:t>Smoke</a:t>
                      </a:r>
                      <a:r>
                        <a:rPr sz="2000" b="1" spc="-40" dirty="0">
                          <a:latin typeface="Calibri"/>
                          <a:cs typeface="Calibri"/>
                        </a:rPr>
                        <a:t> </a:t>
                      </a:r>
                      <a:r>
                        <a:rPr sz="2000" b="1" spc="-30" dirty="0">
                          <a:latin typeface="Calibri"/>
                          <a:cs typeface="Calibri"/>
                        </a:rPr>
                        <a:t>Testing</a:t>
                      </a:r>
                      <a:endParaRPr sz="2000" dirty="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DEF4"/>
                    </a:solidFill>
                  </a:tcPr>
                </a:tc>
                <a:tc gridSpan="2">
                  <a:txBody>
                    <a:bodyPr/>
                    <a:lstStyle/>
                    <a:p>
                      <a:pPr algn="ctr">
                        <a:lnSpc>
                          <a:spcPct val="100000"/>
                        </a:lnSpc>
                        <a:spcBef>
                          <a:spcPts val="75"/>
                        </a:spcBef>
                      </a:pPr>
                      <a:r>
                        <a:rPr sz="2000" b="1" dirty="0">
                          <a:latin typeface="Calibri"/>
                          <a:cs typeface="Calibri"/>
                        </a:rPr>
                        <a:t>Sanity</a:t>
                      </a:r>
                      <a:r>
                        <a:rPr sz="2000" b="1" spc="-50" dirty="0">
                          <a:latin typeface="Calibri"/>
                          <a:cs typeface="Calibri"/>
                        </a:rPr>
                        <a:t> </a:t>
                      </a:r>
                      <a:r>
                        <a:rPr sz="2000" b="1" spc="-30" dirty="0">
                          <a:latin typeface="Calibri"/>
                          <a:cs typeface="Calibri"/>
                        </a:rPr>
                        <a:t>Testing</a:t>
                      </a:r>
                      <a:endParaRPr sz="200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A3DEF4"/>
                    </a:solidFill>
                  </a:tcPr>
                </a:tc>
                <a:tc hMerge="1">
                  <a:txBody>
                    <a:bodyPr/>
                    <a:lstStyle/>
                    <a:p>
                      <a:endParaRPr/>
                    </a:p>
                  </a:txBody>
                  <a:tcPr marL="0" marR="0" marT="0" marB="0"/>
                </a:tc>
                <a:extLst>
                  <a:ext uri="{0D108BD9-81ED-4DB2-BD59-A6C34878D82A}">
                    <a16:rowId xmlns:a16="http://schemas.microsoft.com/office/drawing/2014/main" val="10000"/>
                  </a:ext>
                </a:extLst>
              </a:tr>
              <a:tr h="906144">
                <a:tc>
                  <a:txBody>
                    <a:bodyPr/>
                    <a:lstStyle/>
                    <a:p>
                      <a:pPr marR="741045">
                        <a:lnSpc>
                          <a:spcPct val="114999"/>
                        </a:lnSpc>
                        <a:spcBef>
                          <a:spcPts val="25"/>
                        </a:spcBef>
                      </a:pPr>
                      <a:r>
                        <a:rPr sz="1600" spc="-20" dirty="0">
                          <a:latin typeface="Calibri"/>
                          <a:cs typeface="Calibri"/>
                        </a:rPr>
                        <a:t>Smoke</a:t>
                      </a:r>
                      <a:r>
                        <a:rPr sz="1600" spc="15" dirty="0">
                          <a:latin typeface="Calibri"/>
                          <a:cs typeface="Calibri"/>
                        </a:rPr>
                        <a:t> </a:t>
                      </a:r>
                      <a:r>
                        <a:rPr sz="1600" spc="-30" dirty="0">
                          <a:latin typeface="Calibri"/>
                          <a:cs typeface="Calibri"/>
                        </a:rPr>
                        <a:t>Testing</a:t>
                      </a:r>
                      <a:r>
                        <a:rPr sz="1600" spc="-20" dirty="0">
                          <a:latin typeface="Calibri"/>
                          <a:cs typeface="Calibri"/>
                        </a:rPr>
                        <a:t> </a:t>
                      </a:r>
                      <a:r>
                        <a:rPr sz="1600" dirty="0">
                          <a:latin typeface="Calibri"/>
                          <a:cs typeface="Calibri"/>
                        </a:rPr>
                        <a:t>is</a:t>
                      </a:r>
                      <a:r>
                        <a:rPr sz="1600" spc="-5" dirty="0">
                          <a:latin typeface="Calibri"/>
                          <a:cs typeface="Calibri"/>
                        </a:rPr>
                        <a:t> </a:t>
                      </a:r>
                      <a:r>
                        <a:rPr sz="1600" spc="-15" dirty="0">
                          <a:latin typeface="Calibri"/>
                          <a:cs typeface="Calibri"/>
                        </a:rPr>
                        <a:t>performed</a:t>
                      </a:r>
                      <a:r>
                        <a:rPr sz="1600" spc="40" dirty="0">
                          <a:latin typeface="Calibri"/>
                          <a:cs typeface="Calibri"/>
                        </a:rPr>
                        <a:t> </a:t>
                      </a:r>
                      <a:r>
                        <a:rPr sz="1600" spc="-10" dirty="0">
                          <a:latin typeface="Calibri"/>
                          <a:cs typeface="Calibri"/>
                        </a:rPr>
                        <a:t>to</a:t>
                      </a:r>
                      <a:r>
                        <a:rPr sz="1600" spc="5" dirty="0">
                          <a:latin typeface="Calibri"/>
                          <a:cs typeface="Calibri"/>
                        </a:rPr>
                        <a:t> </a:t>
                      </a:r>
                      <a:r>
                        <a:rPr sz="1600" spc="-5" dirty="0">
                          <a:latin typeface="Calibri"/>
                          <a:cs typeface="Calibri"/>
                        </a:rPr>
                        <a:t>ascertain </a:t>
                      </a:r>
                      <a:r>
                        <a:rPr sz="1600" spc="-345" dirty="0">
                          <a:latin typeface="Calibri"/>
                          <a:cs typeface="Calibri"/>
                        </a:rPr>
                        <a:t> </a:t>
                      </a:r>
                      <a:r>
                        <a:rPr sz="1600" spc="-10" dirty="0">
                          <a:latin typeface="Calibri"/>
                          <a:cs typeface="Calibri"/>
                        </a:rPr>
                        <a:t>that </a:t>
                      </a:r>
                      <a:r>
                        <a:rPr sz="1600" spc="-5" dirty="0">
                          <a:latin typeface="Calibri"/>
                          <a:cs typeface="Calibri"/>
                        </a:rPr>
                        <a:t>the critical functionalities of </a:t>
                      </a:r>
                      <a:r>
                        <a:rPr sz="1600" spc="-10" dirty="0">
                          <a:latin typeface="Calibri"/>
                          <a:cs typeface="Calibri"/>
                        </a:rPr>
                        <a:t>the </a:t>
                      </a:r>
                      <a:r>
                        <a:rPr sz="1600" spc="-5" dirty="0">
                          <a:latin typeface="Calibri"/>
                          <a:cs typeface="Calibri"/>
                        </a:rPr>
                        <a:t> </a:t>
                      </a:r>
                      <a:r>
                        <a:rPr sz="1600" spc="-15" dirty="0">
                          <a:latin typeface="Calibri"/>
                          <a:cs typeface="Calibri"/>
                        </a:rPr>
                        <a:t>program</a:t>
                      </a:r>
                      <a:r>
                        <a:rPr sz="1600" spc="10" dirty="0">
                          <a:latin typeface="Calibri"/>
                          <a:cs typeface="Calibri"/>
                        </a:rPr>
                        <a:t> </a:t>
                      </a:r>
                      <a:r>
                        <a:rPr sz="1600" dirty="0">
                          <a:latin typeface="Calibri"/>
                          <a:cs typeface="Calibri"/>
                        </a:rPr>
                        <a:t>is</a:t>
                      </a:r>
                      <a:r>
                        <a:rPr sz="1600" spc="-15" dirty="0">
                          <a:latin typeface="Calibri"/>
                          <a:cs typeface="Calibri"/>
                        </a:rPr>
                        <a:t> </a:t>
                      </a:r>
                      <a:r>
                        <a:rPr sz="1600" spc="-10" dirty="0">
                          <a:latin typeface="Calibri"/>
                          <a:cs typeface="Calibri"/>
                        </a:rPr>
                        <a:t>working</a:t>
                      </a:r>
                      <a:r>
                        <a:rPr sz="1600" spc="25" dirty="0">
                          <a:latin typeface="Calibri"/>
                          <a:cs typeface="Calibri"/>
                        </a:rPr>
                        <a:t> </a:t>
                      </a:r>
                      <a:r>
                        <a:rPr sz="1600" spc="-5" dirty="0">
                          <a:latin typeface="Calibri"/>
                          <a:cs typeface="Calibri"/>
                        </a:rPr>
                        <a:t>fine</a:t>
                      </a:r>
                      <a:endParaRPr sz="1600" dirty="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nSpc>
                          <a:spcPct val="100000"/>
                        </a:lnSpc>
                        <a:spcBef>
                          <a:spcPts val="1420"/>
                        </a:spcBef>
                      </a:pPr>
                      <a:r>
                        <a:rPr sz="1600" spc="-5" dirty="0">
                          <a:latin typeface="Calibri"/>
                          <a:cs typeface="Calibri"/>
                        </a:rPr>
                        <a:t>Sanity</a:t>
                      </a:r>
                      <a:r>
                        <a:rPr sz="1600" spc="-30" dirty="0">
                          <a:latin typeface="Calibri"/>
                          <a:cs typeface="Calibri"/>
                        </a:rPr>
                        <a:t> Testing</a:t>
                      </a:r>
                      <a:r>
                        <a:rPr sz="1600" spc="-5" dirty="0">
                          <a:latin typeface="Calibri"/>
                          <a:cs typeface="Calibri"/>
                        </a:rPr>
                        <a:t> </a:t>
                      </a:r>
                      <a:r>
                        <a:rPr sz="1600" dirty="0">
                          <a:latin typeface="Calibri"/>
                          <a:cs typeface="Calibri"/>
                        </a:rPr>
                        <a:t>is</a:t>
                      </a:r>
                      <a:r>
                        <a:rPr sz="1600" spc="-15" dirty="0">
                          <a:latin typeface="Calibri"/>
                          <a:cs typeface="Calibri"/>
                        </a:rPr>
                        <a:t> </a:t>
                      </a:r>
                      <a:r>
                        <a:rPr sz="1600" spc="-10" dirty="0">
                          <a:latin typeface="Calibri"/>
                          <a:cs typeface="Calibri"/>
                        </a:rPr>
                        <a:t>done</a:t>
                      </a:r>
                      <a:r>
                        <a:rPr sz="1600" spc="15" dirty="0">
                          <a:latin typeface="Calibri"/>
                          <a:cs typeface="Calibri"/>
                        </a:rPr>
                        <a:t> </a:t>
                      </a:r>
                      <a:r>
                        <a:rPr sz="1600" spc="-10" dirty="0">
                          <a:latin typeface="Calibri"/>
                          <a:cs typeface="Calibri"/>
                        </a:rPr>
                        <a:t>to</a:t>
                      </a:r>
                      <a:r>
                        <a:rPr sz="1600" spc="-5" dirty="0">
                          <a:latin typeface="Calibri"/>
                          <a:cs typeface="Calibri"/>
                        </a:rPr>
                        <a:t> check</a:t>
                      </a:r>
                      <a:r>
                        <a:rPr sz="1600" spc="15" dirty="0">
                          <a:latin typeface="Calibri"/>
                          <a:cs typeface="Calibri"/>
                        </a:rPr>
                        <a:t> </a:t>
                      </a:r>
                      <a:r>
                        <a:rPr sz="1600" spc="-10" dirty="0">
                          <a:latin typeface="Calibri"/>
                          <a:cs typeface="Calibri"/>
                        </a:rPr>
                        <a:t>the</a:t>
                      </a:r>
                      <a:endParaRPr sz="1600">
                        <a:latin typeface="Calibri"/>
                        <a:cs typeface="Calibri"/>
                      </a:endParaRPr>
                    </a:p>
                    <a:p>
                      <a:pPr marL="635">
                        <a:lnSpc>
                          <a:spcPct val="100000"/>
                        </a:lnSpc>
                        <a:spcBef>
                          <a:spcPts val="285"/>
                        </a:spcBef>
                      </a:pPr>
                      <a:r>
                        <a:rPr sz="1600" spc="-10" dirty="0">
                          <a:latin typeface="Calibri"/>
                          <a:cs typeface="Calibri"/>
                        </a:rPr>
                        <a:t>new</a:t>
                      </a:r>
                      <a:r>
                        <a:rPr sz="1600" spc="5" dirty="0">
                          <a:latin typeface="Calibri"/>
                          <a:cs typeface="Calibri"/>
                        </a:rPr>
                        <a:t> </a:t>
                      </a:r>
                      <a:r>
                        <a:rPr sz="1600" spc="-5" dirty="0">
                          <a:latin typeface="Calibri"/>
                          <a:cs typeface="Calibri"/>
                        </a:rPr>
                        <a:t>functionality</a:t>
                      </a:r>
                      <a:r>
                        <a:rPr sz="1600" spc="-30" dirty="0">
                          <a:latin typeface="Calibri"/>
                          <a:cs typeface="Calibri"/>
                        </a:rPr>
                        <a:t> </a:t>
                      </a:r>
                      <a:r>
                        <a:rPr sz="1600" spc="-5" dirty="0">
                          <a:latin typeface="Calibri"/>
                          <a:cs typeface="Calibri"/>
                        </a:rPr>
                        <a:t>/</a:t>
                      </a:r>
                      <a:r>
                        <a:rPr sz="1600" dirty="0">
                          <a:latin typeface="Calibri"/>
                          <a:cs typeface="Calibri"/>
                        </a:rPr>
                        <a:t> </a:t>
                      </a:r>
                      <a:r>
                        <a:rPr sz="1600" spc="-5" dirty="0">
                          <a:latin typeface="Calibri"/>
                          <a:cs typeface="Calibri"/>
                        </a:rPr>
                        <a:t>bugs</a:t>
                      </a:r>
                      <a:r>
                        <a:rPr sz="1600" spc="-20" dirty="0">
                          <a:latin typeface="Calibri"/>
                          <a:cs typeface="Calibri"/>
                        </a:rPr>
                        <a:t> </a:t>
                      </a:r>
                      <a:r>
                        <a:rPr sz="1600" spc="-15" dirty="0">
                          <a:latin typeface="Calibri"/>
                          <a:cs typeface="Calibri"/>
                        </a:rPr>
                        <a:t>have</a:t>
                      </a:r>
                      <a:r>
                        <a:rPr sz="1600" spc="-10" dirty="0">
                          <a:latin typeface="Calibri"/>
                          <a:cs typeface="Calibri"/>
                        </a:rPr>
                        <a:t> been</a:t>
                      </a:r>
                      <a:r>
                        <a:rPr sz="1600" spc="10" dirty="0">
                          <a:latin typeface="Calibri"/>
                          <a:cs typeface="Calibri"/>
                        </a:rPr>
                        <a:t> </a:t>
                      </a:r>
                      <a:r>
                        <a:rPr sz="1600" spc="-10" dirty="0">
                          <a:latin typeface="Calibri"/>
                          <a:cs typeface="Calibri"/>
                        </a:rPr>
                        <a:t>fixed</a:t>
                      </a:r>
                      <a:endParaRPr sz="1600">
                        <a:latin typeface="Calibri"/>
                        <a:cs typeface="Calibri"/>
                      </a:endParaRPr>
                    </a:p>
                  </a:txBody>
                  <a:tcPr marL="0" marR="0" marT="180340"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06145">
                <a:tc>
                  <a:txBody>
                    <a:bodyPr/>
                    <a:lstStyle/>
                    <a:p>
                      <a:pPr marR="825500" algn="just">
                        <a:lnSpc>
                          <a:spcPct val="114999"/>
                        </a:lnSpc>
                        <a:spcBef>
                          <a:spcPts val="25"/>
                        </a:spcBef>
                      </a:pPr>
                      <a:r>
                        <a:rPr sz="1600" spc="-5" dirty="0">
                          <a:latin typeface="Calibri"/>
                          <a:cs typeface="Calibri"/>
                        </a:rPr>
                        <a:t>The </a:t>
                      </a:r>
                      <a:r>
                        <a:rPr sz="1600" spc="-10" dirty="0">
                          <a:latin typeface="Calibri"/>
                          <a:cs typeface="Calibri"/>
                        </a:rPr>
                        <a:t>objective </a:t>
                      </a:r>
                      <a:r>
                        <a:rPr sz="1600" spc="-5" dirty="0">
                          <a:latin typeface="Calibri"/>
                          <a:cs typeface="Calibri"/>
                        </a:rPr>
                        <a:t>of this </a:t>
                      </a:r>
                      <a:r>
                        <a:rPr sz="1600" spc="-10" dirty="0">
                          <a:latin typeface="Calibri"/>
                          <a:cs typeface="Calibri"/>
                        </a:rPr>
                        <a:t>testing </a:t>
                      </a:r>
                      <a:r>
                        <a:rPr sz="1600" dirty="0">
                          <a:latin typeface="Calibri"/>
                          <a:cs typeface="Calibri"/>
                        </a:rPr>
                        <a:t>is </a:t>
                      </a:r>
                      <a:r>
                        <a:rPr sz="1600" spc="-10" dirty="0">
                          <a:latin typeface="Calibri"/>
                          <a:cs typeface="Calibri"/>
                        </a:rPr>
                        <a:t>to </a:t>
                      </a:r>
                      <a:r>
                        <a:rPr sz="1600" spc="-5" dirty="0">
                          <a:latin typeface="Calibri"/>
                          <a:cs typeface="Calibri"/>
                        </a:rPr>
                        <a:t>verify </a:t>
                      </a:r>
                      <a:r>
                        <a:rPr sz="1600" spc="-350" dirty="0">
                          <a:latin typeface="Calibri"/>
                          <a:cs typeface="Calibri"/>
                        </a:rPr>
                        <a:t> </a:t>
                      </a:r>
                      <a:r>
                        <a:rPr sz="1600" spc="-5" dirty="0">
                          <a:latin typeface="Calibri"/>
                          <a:cs typeface="Calibri"/>
                        </a:rPr>
                        <a:t>the </a:t>
                      </a:r>
                      <a:r>
                        <a:rPr sz="1600" spc="-10" dirty="0">
                          <a:latin typeface="Calibri"/>
                          <a:cs typeface="Calibri"/>
                        </a:rPr>
                        <a:t>"stability" </a:t>
                      </a:r>
                      <a:r>
                        <a:rPr sz="1600" spc="-5" dirty="0">
                          <a:latin typeface="Calibri"/>
                          <a:cs typeface="Calibri"/>
                        </a:rPr>
                        <a:t>of the </a:t>
                      </a:r>
                      <a:r>
                        <a:rPr sz="1600" spc="-15" dirty="0">
                          <a:latin typeface="Calibri"/>
                          <a:cs typeface="Calibri"/>
                        </a:rPr>
                        <a:t>system </a:t>
                      </a:r>
                      <a:r>
                        <a:rPr sz="1600" dirty="0">
                          <a:latin typeface="Calibri"/>
                          <a:cs typeface="Calibri"/>
                        </a:rPr>
                        <a:t>in </a:t>
                      </a:r>
                      <a:r>
                        <a:rPr sz="1600" spc="-15" dirty="0">
                          <a:latin typeface="Calibri"/>
                          <a:cs typeface="Calibri"/>
                        </a:rPr>
                        <a:t>order to </a:t>
                      </a:r>
                      <a:r>
                        <a:rPr sz="1600" spc="-350" dirty="0">
                          <a:latin typeface="Calibri"/>
                          <a:cs typeface="Calibri"/>
                        </a:rPr>
                        <a:t> </a:t>
                      </a:r>
                      <a:r>
                        <a:rPr sz="1600" spc="-10" dirty="0">
                          <a:latin typeface="Calibri"/>
                          <a:cs typeface="Calibri"/>
                        </a:rPr>
                        <a:t>proceed</a:t>
                      </a:r>
                      <a:r>
                        <a:rPr sz="1600" spc="20" dirty="0">
                          <a:latin typeface="Calibri"/>
                          <a:cs typeface="Calibri"/>
                        </a:rPr>
                        <a:t> </a:t>
                      </a:r>
                      <a:r>
                        <a:rPr sz="1600" spc="-5" dirty="0">
                          <a:latin typeface="Calibri"/>
                          <a:cs typeface="Calibri"/>
                        </a:rPr>
                        <a:t>with </a:t>
                      </a:r>
                      <a:r>
                        <a:rPr sz="1600" spc="-15" dirty="0">
                          <a:latin typeface="Calibri"/>
                          <a:cs typeface="Calibri"/>
                        </a:rPr>
                        <a:t>more</a:t>
                      </a:r>
                      <a:r>
                        <a:rPr sz="1600" spc="25" dirty="0">
                          <a:latin typeface="Calibri"/>
                          <a:cs typeface="Calibri"/>
                        </a:rPr>
                        <a:t> </a:t>
                      </a:r>
                      <a:r>
                        <a:rPr sz="1600" spc="-10" dirty="0">
                          <a:latin typeface="Calibri"/>
                          <a:cs typeface="Calibri"/>
                        </a:rPr>
                        <a:t>rigorous</a:t>
                      </a:r>
                      <a:r>
                        <a:rPr sz="1600" spc="20" dirty="0">
                          <a:latin typeface="Calibri"/>
                          <a:cs typeface="Calibri"/>
                        </a:rPr>
                        <a:t> </a:t>
                      </a:r>
                      <a:r>
                        <a:rPr sz="1600" spc="-10" dirty="0">
                          <a:latin typeface="Calibri"/>
                          <a:cs typeface="Calibri"/>
                        </a:rPr>
                        <a:t>testing</a:t>
                      </a:r>
                      <a:endParaRPr sz="1600" dirty="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marR="1159510" algn="just">
                        <a:lnSpc>
                          <a:spcPct val="114999"/>
                        </a:lnSpc>
                        <a:spcBef>
                          <a:spcPts val="25"/>
                        </a:spcBef>
                      </a:pPr>
                      <a:r>
                        <a:rPr sz="1600" spc="-5" dirty="0">
                          <a:latin typeface="Calibri"/>
                          <a:cs typeface="Calibri"/>
                        </a:rPr>
                        <a:t>The </a:t>
                      </a:r>
                      <a:r>
                        <a:rPr sz="1600" spc="-10" dirty="0">
                          <a:latin typeface="Calibri"/>
                          <a:cs typeface="Calibri"/>
                        </a:rPr>
                        <a:t>objective </a:t>
                      </a:r>
                      <a:r>
                        <a:rPr sz="1600" spc="-5" dirty="0">
                          <a:latin typeface="Calibri"/>
                          <a:cs typeface="Calibri"/>
                        </a:rPr>
                        <a:t>of the </a:t>
                      </a:r>
                      <a:r>
                        <a:rPr sz="1600" spc="-10" dirty="0">
                          <a:latin typeface="Calibri"/>
                          <a:cs typeface="Calibri"/>
                        </a:rPr>
                        <a:t>testing </a:t>
                      </a:r>
                      <a:r>
                        <a:rPr sz="1600" dirty="0">
                          <a:latin typeface="Calibri"/>
                          <a:cs typeface="Calibri"/>
                        </a:rPr>
                        <a:t>is </a:t>
                      </a:r>
                      <a:r>
                        <a:rPr sz="1600" spc="-10" dirty="0">
                          <a:latin typeface="Calibri"/>
                          <a:cs typeface="Calibri"/>
                        </a:rPr>
                        <a:t>to </a:t>
                      </a:r>
                      <a:r>
                        <a:rPr sz="1600" spc="-5" dirty="0">
                          <a:latin typeface="Calibri"/>
                          <a:cs typeface="Calibri"/>
                        </a:rPr>
                        <a:t>verify </a:t>
                      </a:r>
                      <a:r>
                        <a:rPr sz="1600" spc="-350" dirty="0">
                          <a:latin typeface="Calibri"/>
                          <a:cs typeface="Calibri"/>
                        </a:rPr>
                        <a:t> </a:t>
                      </a:r>
                      <a:r>
                        <a:rPr sz="1600" spc="-5" dirty="0">
                          <a:latin typeface="Calibri"/>
                          <a:cs typeface="Calibri"/>
                        </a:rPr>
                        <a:t>the </a:t>
                      </a:r>
                      <a:r>
                        <a:rPr sz="1600" spc="-10" dirty="0">
                          <a:latin typeface="Calibri"/>
                          <a:cs typeface="Calibri"/>
                        </a:rPr>
                        <a:t>"rationality" </a:t>
                      </a:r>
                      <a:r>
                        <a:rPr sz="1600" spc="-5" dirty="0">
                          <a:latin typeface="Calibri"/>
                          <a:cs typeface="Calibri"/>
                        </a:rPr>
                        <a:t>of the </a:t>
                      </a:r>
                      <a:r>
                        <a:rPr sz="1600" spc="-15" dirty="0">
                          <a:latin typeface="Calibri"/>
                          <a:cs typeface="Calibri"/>
                        </a:rPr>
                        <a:t>system </a:t>
                      </a:r>
                      <a:r>
                        <a:rPr sz="1600" dirty="0">
                          <a:latin typeface="Calibri"/>
                          <a:cs typeface="Calibri"/>
                        </a:rPr>
                        <a:t>in </a:t>
                      </a:r>
                      <a:r>
                        <a:rPr sz="1600" spc="-15" dirty="0">
                          <a:latin typeface="Calibri"/>
                          <a:cs typeface="Calibri"/>
                        </a:rPr>
                        <a:t>order </a:t>
                      </a:r>
                      <a:r>
                        <a:rPr sz="1600" spc="-350" dirty="0">
                          <a:latin typeface="Calibri"/>
                          <a:cs typeface="Calibri"/>
                        </a:rPr>
                        <a:t> </a:t>
                      </a:r>
                      <a:r>
                        <a:rPr sz="1600" spc="-10" dirty="0">
                          <a:latin typeface="Calibri"/>
                          <a:cs typeface="Calibri"/>
                        </a:rPr>
                        <a:t>to proceed</a:t>
                      </a:r>
                      <a:r>
                        <a:rPr sz="1600" spc="15" dirty="0">
                          <a:latin typeface="Calibri"/>
                          <a:cs typeface="Calibri"/>
                        </a:rPr>
                        <a:t> </a:t>
                      </a:r>
                      <a:r>
                        <a:rPr sz="1600" spc="-5" dirty="0">
                          <a:latin typeface="Calibri"/>
                          <a:cs typeface="Calibri"/>
                        </a:rPr>
                        <a:t>with </a:t>
                      </a:r>
                      <a:r>
                        <a:rPr sz="1600" spc="-15" dirty="0">
                          <a:latin typeface="Calibri"/>
                          <a:cs typeface="Calibri"/>
                        </a:rPr>
                        <a:t>more</a:t>
                      </a:r>
                      <a:r>
                        <a:rPr sz="1600" spc="25" dirty="0">
                          <a:latin typeface="Calibri"/>
                          <a:cs typeface="Calibri"/>
                        </a:rPr>
                        <a:t> </a:t>
                      </a:r>
                      <a:r>
                        <a:rPr sz="1600" spc="-10" dirty="0">
                          <a:latin typeface="Calibri"/>
                          <a:cs typeface="Calibri"/>
                        </a:rPr>
                        <a:t>rigorous</a:t>
                      </a:r>
                      <a:r>
                        <a:rPr sz="1600" spc="30" dirty="0">
                          <a:latin typeface="Calibri"/>
                          <a:cs typeface="Calibri"/>
                        </a:rPr>
                        <a:t> </a:t>
                      </a:r>
                      <a:r>
                        <a:rPr sz="1600" spc="-10" dirty="0">
                          <a:latin typeface="Calibri"/>
                          <a:cs typeface="Calibri"/>
                        </a:rPr>
                        <a:t>testing</a:t>
                      </a:r>
                      <a:endParaRPr sz="16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598042">
                <a:tc>
                  <a:txBody>
                    <a:bodyPr/>
                    <a:lstStyle/>
                    <a:p>
                      <a:pPr marR="474345">
                        <a:lnSpc>
                          <a:spcPts val="2210"/>
                        </a:lnSpc>
                        <a:spcBef>
                          <a:spcPts val="40"/>
                        </a:spcBef>
                      </a:pPr>
                      <a:r>
                        <a:rPr sz="1600" spc="-5" dirty="0">
                          <a:latin typeface="Calibri"/>
                          <a:cs typeface="Calibri"/>
                        </a:rPr>
                        <a:t>This</a:t>
                      </a:r>
                      <a:r>
                        <a:rPr sz="1600" spc="-25" dirty="0">
                          <a:latin typeface="Calibri"/>
                          <a:cs typeface="Calibri"/>
                        </a:rPr>
                        <a:t> </a:t>
                      </a:r>
                      <a:r>
                        <a:rPr sz="1600" spc="-10" dirty="0">
                          <a:latin typeface="Calibri"/>
                          <a:cs typeface="Calibri"/>
                        </a:rPr>
                        <a:t>testing</a:t>
                      </a:r>
                      <a:r>
                        <a:rPr sz="1600" spc="-15" dirty="0">
                          <a:latin typeface="Calibri"/>
                          <a:cs typeface="Calibri"/>
                        </a:rPr>
                        <a:t> </a:t>
                      </a:r>
                      <a:r>
                        <a:rPr sz="1600" dirty="0">
                          <a:latin typeface="Calibri"/>
                          <a:cs typeface="Calibri"/>
                        </a:rPr>
                        <a:t>is</a:t>
                      </a:r>
                      <a:r>
                        <a:rPr sz="1600" spc="-15" dirty="0">
                          <a:latin typeface="Calibri"/>
                          <a:cs typeface="Calibri"/>
                        </a:rPr>
                        <a:t> performed</a:t>
                      </a:r>
                      <a:r>
                        <a:rPr sz="1600" spc="50" dirty="0">
                          <a:latin typeface="Calibri"/>
                          <a:cs typeface="Calibri"/>
                        </a:rPr>
                        <a:t> </a:t>
                      </a:r>
                      <a:r>
                        <a:rPr sz="1600" spc="-10" dirty="0">
                          <a:latin typeface="Calibri"/>
                          <a:cs typeface="Calibri"/>
                        </a:rPr>
                        <a:t>by</a:t>
                      </a:r>
                      <a:r>
                        <a:rPr sz="1600" spc="5" dirty="0">
                          <a:latin typeface="Calibri"/>
                          <a:cs typeface="Calibri"/>
                        </a:rPr>
                        <a:t> </a:t>
                      </a:r>
                      <a:r>
                        <a:rPr sz="1600" spc="-5" dirty="0">
                          <a:latin typeface="Calibri"/>
                          <a:cs typeface="Calibri"/>
                        </a:rPr>
                        <a:t>the</a:t>
                      </a:r>
                      <a:r>
                        <a:rPr sz="1600" spc="15" dirty="0">
                          <a:latin typeface="Calibri"/>
                          <a:cs typeface="Calibri"/>
                        </a:rPr>
                        <a:t> </a:t>
                      </a:r>
                      <a:r>
                        <a:rPr sz="1600" spc="-10" dirty="0">
                          <a:latin typeface="Calibri"/>
                          <a:cs typeface="Calibri"/>
                        </a:rPr>
                        <a:t>developers </a:t>
                      </a:r>
                      <a:r>
                        <a:rPr sz="1600" spc="-350" dirty="0">
                          <a:latin typeface="Calibri"/>
                          <a:cs typeface="Calibri"/>
                        </a:rPr>
                        <a:t> </a:t>
                      </a:r>
                      <a:r>
                        <a:rPr sz="1600" spc="-5" dirty="0">
                          <a:latin typeface="Calibri"/>
                          <a:cs typeface="Calibri"/>
                        </a:rPr>
                        <a:t>or</a:t>
                      </a:r>
                      <a:r>
                        <a:rPr sz="1600" dirty="0">
                          <a:latin typeface="Calibri"/>
                          <a:cs typeface="Calibri"/>
                        </a:rPr>
                        <a:t> </a:t>
                      </a:r>
                      <a:r>
                        <a:rPr sz="1600" spc="-15" dirty="0">
                          <a:latin typeface="Calibri"/>
                          <a:cs typeface="Calibri"/>
                        </a:rPr>
                        <a:t>testers</a:t>
                      </a:r>
                      <a:endParaRPr sz="1600" dirty="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a:lnSpc>
                          <a:spcPct val="100000"/>
                        </a:lnSpc>
                        <a:spcBef>
                          <a:spcPts val="1310"/>
                        </a:spcBef>
                      </a:pPr>
                      <a:r>
                        <a:rPr sz="1600" spc="-5" dirty="0">
                          <a:latin typeface="Calibri"/>
                          <a:cs typeface="Calibri"/>
                        </a:rPr>
                        <a:t>Sanity</a:t>
                      </a:r>
                      <a:r>
                        <a:rPr sz="1600" spc="-25" dirty="0">
                          <a:latin typeface="Calibri"/>
                          <a:cs typeface="Calibri"/>
                        </a:rPr>
                        <a:t> </a:t>
                      </a:r>
                      <a:r>
                        <a:rPr sz="1600" spc="-10" dirty="0">
                          <a:latin typeface="Calibri"/>
                          <a:cs typeface="Calibri"/>
                        </a:rPr>
                        <a:t>testing</a:t>
                      </a:r>
                      <a:r>
                        <a:rPr sz="1600" spc="-5" dirty="0">
                          <a:latin typeface="Calibri"/>
                          <a:cs typeface="Calibri"/>
                        </a:rPr>
                        <a:t> </a:t>
                      </a:r>
                      <a:r>
                        <a:rPr sz="1600" dirty="0">
                          <a:latin typeface="Calibri"/>
                          <a:cs typeface="Calibri"/>
                        </a:rPr>
                        <a:t>is</a:t>
                      </a:r>
                      <a:r>
                        <a:rPr sz="1600" spc="-10" dirty="0">
                          <a:latin typeface="Calibri"/>
                          <a:cs typeface="Calibri"/>
                        </a:rPr>
                        <a:t> </a:t>
                      </a:r>
                      <a:r>
                        <a:rPr sz="1600" spc="-5" dirty="0">
                          <a:latin typeface="Calibri"/>
                          <a:cs typeface="Calibri"/>
                        </a:rPr>
                        <a:t>usually</a:t>
                      </a:r>
                      <a:r>
                        <a:rPr sz="1600" spc="-25" dirty="0">
                          <a:latin typeface="Calibri"/>
                          <a:cs typeface="Calibri"/>
                        </a:rPr>
                        <a:t> </a:t>
                      </a:r>
                      <a:r>
                        <a:rPr sz="1600" spc="-15" dirty="0">
                          <a:latin typeface="Calibri"/>
                          <a:cs typeface="Calibri"/>
                        </a:rPr>
                        <a:t>performed</a:t>
                      </a:r>
                      <a:r>
                        <a:rPr sz="1600" spc="60" dirty="0">
                          <a:latin typeface="Calibri"/>
                          <a:cs typeface="Calibri"/>
                        </a:rPr>
                        <a:t> </a:t>
                      </a:r>
                      <a:r>
                        <a:rPr sz="1600" spc="-10" dirty="0">
                          <a:latin typeface="Calibri"/>
                          <a:cs typeface="Calibri"/>
                        </a:rPr>
                        <a:t>by</a:t>
                      </a:r>
                      <a:r>
                        <a:rPr sz="1600" spc="5" dirty="0">
                          <a:latin typeface="Calibri"/>
                          <a:cs typeface="Calibri"/>
                        </a:rPr>
                        <a:t> </a:t>
                      </a:r>
                      <a:r>
                        <a:rPr sz="1600" spc="-15" dirty="0">
                          <a:latin typeface="Calibri"/>
                          <a:cs typeface="Calibri"/>
                        </a:rPr>
                        <a:t>testers</a:t>
                      </a:r>
                      <a:endParaRPr sz="1600">
                        <a:latin typeface="Calibri"/>
                        <a:cs typeface="Calibri"/>
                      </a:endParaRPr>
                    </a:p>
                  </a:txBody>
                  <a:tcPr marL="0" marR="0" marT="166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598043">
                <a:tc>
                  <a:txBody>
                    <a:bodyPr/>
                    <a:lstStyle/>
                    <a:p>
                      <a:pPr marR="991869">
                        <a:lnSpc>
                          <a:spcPts val="2210"/>
                        </a:lnSpc>
                        <a:spcBef>
                          <a:spcPts val="40"/>
                        </a:spcBef>
                      </a:pPr>
                      <a:r>
                        <a:rPr sz="1600" spc="-20" dirty="0">
                          <a:latin typeface="Calibri"/>
                          <a:cs typeface="Calibri"/>
                        </a:rPr>
                        <a:t>Smoke </a:t>
                      </a:r>
                      <a:r>
                        <a:rPr sz="1600" spc="-10" dirty="0">
                          <a:latin typeface="Calibri"/>
                          <a:cs typeface="Calibri"/>
                        </a:rPr>
                        <a:t>testing </a:t>
                      </a:r>
                      <a:r>
                        <a:rPr sz="1600" dirty="0">
                          <a:latin typeface="Calibri"/>
                          <a:cs typeface="Calibri"/>
                        </a:rPr>
                        <a:t>is </a:t>
                      </a:r>
                      <a:r>
                        <a:rPr sz="1600" spc="-5" dirty="0">
                          <a:latin typeface="Calibri"/>
                          <a:cs typeface="Calibri"/>
                        </a:rPr>
                        <a:t>usually </a:t>
                      </a:r>
                      <a:r>
                        <a:rPr sz="1600" spc="-10" dirty="0">
                          <a:latin typeface="Calibri"/>
                          <a:cs typeface="Calibri"/>
                        </a:rPr>
                        <a:t>documented </a:t>
                      </a:r>
                      <a:r>
                        <a:rPr sz="1600" spc="-350" dirty="0">
                          <a:latin typeface="Calibri"/>
                          <a:cs typeface="Calibri"/>
                        </a:rPr>
                        <a:t> </a:t>
                      </a:r>
                      <a:r>
                        <a:rPr sz="1600" spc="-5" dirty="0">
                          <a:latin typeface="Calibri"/>
                          <a:cs typeface="Calibri"/>
                        </a:rPr>
                        <a:t>or</a:t>
                      </a:r>
                      <a:r>
                        <a:rPr sz="1600" dirty="0">
                          <a:latin typeface="Calibri"/>
                          <a:cs typeface="Calibri"/>
                        </a:rPr>
                        <a:t> </a:t>
                      </a:r>
                      <a:r>
                        <a:rPr sz="1600" spc="-10" dirty="0">
                          <a:latin typeface="Calibri"/>
                          <a:cs typeface="Calibri"/>
                        </a:rPr>
                        <a:t>scripted</a:t>
                      </a:r>
                      <a:endParaRPr sz="1600" dirty="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marR="655320">
                        <a:lnSpc>
                          <a:spcPts val="2210"/>
                        </a:lnSpc>
                        <a:spcBef>
                          <a:spcPts val="40"/>
                        </a:spcBef>
                      </a:pPr>
                      <a:r>
                        <a:rPr sz="1600" spc="-5" dirty="0">
                          <a:latin typeface="Calibri"/>
                          <a:cs typeface="Calibri"/>
                        </a:rPr>
                        <a:t>Sanity </a:t>
                      </a:r>
                      <a:r>
                        <a:rPr sz="1600" spc="-10" dirty="0">
                          <a:latin typeface="Calibri"/>
                          <a:cs typeface="Calibri"/>
                        </a:rPr>
                        <a:t>testing </a:t>
                      </a:r>
                      <a:r>
                        <a:rPr sz="1600" dirty="0">
                          <a:latin typeface="Calibri"/>
                          <a:cs typeface="Calibri"/>
                        </a:rPr>
                        <a:t>is </a:t>
                      </a:r>
                      <a:r>
                        <a:rPr sz="1600" spc="-5" dirty="0">
                          <a:latin typeface="Calibri"/>
                          <a:cs typeface="Calibri"/>
                        </a:rPr>
                        <a:t>usually </a:t>
                      </a:r>
                      <a:r>
                        <a:rPr sz="1600" spc="-10" dirty="0">
                          <a:latin typeface="Calibri"/>
                          <a:cs typeface="Calibri"/>
                        </a:rPr>
                        <a:t>not documented </a:t>
                      </a:r>
                      <a:r>
                        <a:rPr sz="1600" spc="-5" dirty="0">
                          <a:latin typeface="Calibri"/>
                          <a:cs typeface="Calibri"/>
                        </a:rPr>
                        <a:t>and </a:t>
                      </a:r>
                      <a:r>
                        <a:rPr sz="1600" spc="-350" dirty="0">
                          <a:latin typeface="Calibri"/>
                          <a:cs typeface="Calibri"/>
                        </a:rPr>
                        <a:t> </a:t>
                      </a:r>
                      <a:r>
                        <a:rPr sz="1600" dirty="0">
                          <a:latin typeface="Calibri"/>
                          <a:cs typeface="Calibri"/>
                        </a:rPr>
                        <a:t>is</a:t>
                      </a:r>
                      <a:r>
                        <a:rPr sz="1600" spc="-35" dirty="0">
                          <a:latin typeface="Calibri"/>
                          <a:cs typeface="Calibri"/>
                        </a:rPr>
                        <a:t> </a:t>
                      </a:r>
                      <a:r>
                        <a:rPr sz="1600" spc="-10" dirty="0">
                          <a:latin typeface="Calibri"/>
                          <a:cs typeface="Calibri"/>
                        </a:rPr>
                        <a:t>unscripted</a:t>
                      </a:r>
                      <a:endParaRPr sz="16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418592">
                <a:tc>
                  <a:txBody>
                    <a:bodyPr/>
                    <a:lstStyle/>
                    <a:p>
                      <a:pPr>
                        <a:lnSpc>
                          <a:spcPct val="100000"/>
                        </a:lnSpc>
                        <a:spcBef>
                          <a:spcPts val="605"/>
                        </a:spcBef>
                      </a:pPr>
                      <a:r>
                        <a:rPr sz="1600" spc="-20" dirty="0">
                          <a:latin typeface="Calibri"/>
                          <a:cs typeface="Calibri"/>
                        </a:rPr>
                        <a:t>Smoke</a:t>
                      </a:r>
                      <a:r>
                        <a:rPr sz="1600" spc="20" dirty="0">
                          <a:latin typeface="Calibri"/>
                          <a:cs typeface="Calibri"/>
                        </a:rPr>
                        <a:t> </a:t>
                      </a:r>
                      <a:r>
                        <a:rPr sz="1600" spc="-10" dirty="0">
                          <a:latin typeface="Calibri"/>
                          <a:cs typeface="Calibri"/>
                        </a:rPr>
                        <a:t>testing</a:t>
                      </a:r>
                      <a:r>
                        <a:rPr sz="1600" spc="-20" dirty="0">
                          <a:latin typeface="Calibri"/>
                          <a:cs typeface="Calibri"/>
                        </a:rPr>
                        <a:t> </a:t>
                      </a:r>
                      <a:r>
                        <a:rPr sz="1600" dirty="0">
                          <a:latin typeface="Calibri"/>
                          <a:cs typeface="Calibri"/>
                        </a:rPr>
                        <a:t>is</a:t>
                      </a:r>
                      <a:r>
                        <a:rPr sz="1600" spc="-15" dirty="0">
                          <a:latin typeface="Calibri"/>
                          <a:cs typeface="Calibri"/>
                        </a:rPr>
                        <a:t> </a:t>
                      </a:r>
                      <a:r>
                        <a:rPr sz="1600" spc="-5" dirty="0">
                          <a:latin typeface="Calibri"/>
                          <a:cs typeface="Calibri"/>
                        </a:rPr>
                        <a:t>a</a:t>
                      </a:r>
                      <a:r>
                        <a:rPr sz="1600" dirty="0">
                          <a:latin typeface="Calibri"/>
                          <a:cs typeface="Calibri"/>
                        </a:rPr>
                        <a:t> </a:t>
                      </a:r>
                      <a:r>
                        <a:rPr sz="1600" spc="-10" dirty="0">
                          <a:latin typeface="Calibri"/>
                          <a:cs typeface="Calibri"/>
                        </a:rPr>
                        <a:t>subset</a:t>
                      </a:r>
                      <a:r>
                        <a:rPr sz="1600" spc="15" dirty="0">
                          <a:latin typeface="Calibri"/>
                          <a:cs typeface="Calibri"/>
                        </a:rPr>
                        <a:t> </a:t>
                      </a:r>
                      <a:r>
                        <a:rPr sz="1600" spc="-5" dirty="0">
                          <a:latin typeface="Calibri"/>
                          <a:cs typeface="Calibri"/>
                        </a:rPr>
                        <a:t>of</a:t>
                      </a:r>
                      <a:r>
                        <a:rPr sz="1600" spc="15" dirty="0">
                          <a:latin typeface="Calibri"/>
                          <a:cs typeface="Calibri"/>
                        </a:rPr>
                        <a:t> </a:t>
                      </a:r>
                      <a:r>
                        <a:rPr sz="1600" spc="-10" dirty="0">
                          <a:latin typeface="Calibri"/>
                          <a:cs typeface="Calibri"/>
                        </a:rPr>
                        <a:t>Regression</a:t>
                      </a:r>
                      <a:r>
                        <a:rPr sz="1600" spc="20" dirty="0">
                          <a:latin typeface="Calibri"/>
                          <a:cs typeface="Calibri"/>
                        </a:rPr>
                        <a:t> </a:t>
                      </a:r>
                      <a:r>
                        <a:rPr sz="1600" spc="-10" dirty="0">
                          <a:latin typeface="Calibri"/>
                          <a:cs typeface="Calibri"/>
                        </a:rPr>
                        <a:t>testing</a:t>
                      </a:r>
                      <a:endParaRPr sz="1600">
                        <a:latin typeface="Calibri"/>
                        <a:cs typeface="Calibri"/>
                      </a:endParaRPr>
                    </a:p>
                  </a:txBody>
                  <a:tcPr marL="0" marR="0" marT="768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a:lnSpc>
                          <a:spcPct val="100000"/>
                        </a:lnSpc>
                        <a:spcBef>
                          <a:spcPts val="605"/>
                        </a:spcBef>
                      </a:pPr>
                      <a:r>
                        <a:rPr sz="1600" spc="-5" dirty="0">
                          <a:latin typeface="Calibri"/>
                          <a:cs typeface="Calibri"/>
                        </a:rPr>
                        <a:t>Sanity</a:t>
                      </a:r>
                      <a:r>
                        <a:rPr sz="1600" spc="-25" dirty="0">
                          <a:latin typeface="Calibri"/>
                          <a:cs typeface="Calibri"/>
                        </a:rPr>
                        <a:t> </a:t>
                      </a:r>
                      <a:r>
                        <a:rPr sz="1600" spc="-10" dirty="0">
                          <a:latin typeface="Calibri"/>
                          <a:cs typeface="Calibri"/>
                        </a:rPr>
                        <a:t>testing</a:t>
                      </a:r>
                      <a:r>
                        <a:rPr sz="1600" spc="-5" dirty="0">
                          <a:latin typeface="Calibri"/>
                          <a:cs typeface="Calibri"/>
                        </a:rPr>
                        <a:t> </a:t>
                      </a:r>
                      <a:r>
                        <a:rPr sz="1600" dirty="0">
                          <a:latin typeface="Calibri"/>
                          <a:cs typeface="Calibri"/>
                        </a:rPr>
                        <a:t>is</a:t>
                      </a:r>
                      <a:r>
                        <a:rPr sz="1600" spc="-10" dirty="0">
                          <a:latin typeface="Calibri"/>
                          <a:cs typeface="Calibri"/>
                        </a:rPr>
                        <a:t> </a:t>
                      </a:r>
                      <a:r>
                        <a:rPr sz="1600" spc="-5" dirty="0">
                          <a:latin typeface="Calibri"/>
                          <a:cs typeface="Calibri"/>
                        </a:rPr>
                        <a:t>a</a:t>
                      </a:r>
                      <a:r>
                        <a:rPr sz="1600" dirty="0">
                          <a:latin typeface="Calibri"/>
                          <a:cs typeface="Calibri"/>
                        </a:rPr>
                        <a:t> </a:t>
                      </a:r>
                      <a:r>
                        <a:rPr sz="1600" spc="-10" dirty="0">
                          <a:latin typeface="Calibri"/>
                          <a:cs typeface="Calibri"/>
                        </a:rPr>
                        <a:t>subset</a:t>
                      </a:r>
                      <a:r>
                        <a:rPr sz="1600" spc="15" dirty="0">
                          <a:latin typeface="Calibri"/>
                          <a:cs typeface="Calibri"/>
                        </a:rPr>
                        <a:t> </a:t>
                      </a:r>
                      <a:r>
                        <a:rPr sz="1600" spc="-5" dirty="0">
                          <a:latin typeface="Calibri"/>
                          <a:cs typeface="Calibri"/>
                        </a:rPr>
                        <a:t>of</a:t>
                      </a:r>
                      <a:r>
                        <a:rPr sz="1600" spc="20" dirty="0">
                          <a:latin typeface="Calibri"/>
                          <a:cs typeface="Calibri"/>
                        </a:rPr>
                        <a:t> </a:t>
                      </a:r>
                      <a:r>
                        <a:rPr sz="1600" spc="-10" dirty="0">
                          <a:latin typeface="Calibri"/>
                          <a:cs typeface="Calibri"/>
                        </a:rPr>
                        <a:t>Acceptance</a:t>
                      </a:r>
                      <a:r>
                        <a:rPr sz="1600" spc="15" dirty="0">
                          <a:latin typeface="Calibri"/>
                          <a:cs typeface="Calibri"/>
                        </a:rPr>
                        <a:t> </a:t>
                      </a:r>
                      <a:r>
                        <a:rPr sz="1600" spc="-10" dirty="0">
                          <a:latin typeface="Calibri"/>
                          <a:cs typeface="Calibri"/>
                        </a:rPr>
                        <a:t>testing</a:t>
                      </a:r>
                      <a:endParaRPr sz="1600">
                        <a:latin typeface="Calibri"/>
                        <a:cs typeface="Calibri"/>
                      </a:endParaRPr>
                    </a:p>
                  </a:txBody>
                  <a:tcPr marL="0" marR="0" marT="768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598043">
                <a:tc>
                  <a:txBody>
                    <a:bodyPr/>
                    <a:lstStyle/>
                    <a:p>
                      <a:pPr marR="606425">
                        <a:lnSpc>
                          <a:spcPts val="2210"/>
                        </a:lnSpc>
                        <a:spcBef>
                          <a:spcPts val="40"/>
                        </a:spcBef>
                      </a:pPr>
                      <a:r>
                        <a:rPr sz="1600" spc="-20" dirty="0">
                          <a:latin typeface="Calibri"/>
                          <a:cs typeface="Calibri"/>
                        </a:rPr>
                        <a:t>Smoke</a:t>
                      </a:r>
                      <a:r>
                        <a:rPr sz="1600" spc="15" dirty="0">
                          <a:latin typeface="Calibri"/>
                          <a:cs typeface="Calibri"/>
                        </a:rPr>
                        <a:t> </a:t>
                      </a:r>
                      <a:r>
                        <a:rPr sz="1600" spc="-10" dirty="0">
                          <a:latin typeface="Calibri"/>
                          <a:cs typeface="Calibri"/>
                        </a:rPr>
                        <a:t>testing</a:t>
                      </a:r>
                      <a:r>
                        <a:rPr sz="1600" spc="-25" dirty="0">
                          <a:latin typeface="Calibri"/>
                          <a:cs typeface="Calibri"/>
                        </a:rPr>
                        <a:t> </a:t>
                      </a:r>
                      <a:r>
                        <a:rPr sz="1600" spc="-15" dirty="0">
                          <a:latin typeface="Calibri"/>
                          <a:cs typeface="Calibri"/>
                        </a:rPr>
                        <a:t>exercises</a:t>
                      </a:r>
                      <a:r>
                        <a:rPr sz="1600" spc="5" dirty="0">
                          <a:latin typeface="Calibri"/>
                          <a:cs typeface="Calibri"/>
                        </a:rPr>
                        <a:t> </a:t>
                      </a:r>
                      <a:r>
                        <a:rPr sz="1600" spc="-5" dirty="0">
                          <a:latin typeface="Calibri"/>
                          <a:cs typeface="Calibri"/>
                        </a:rPr>
                        <a:t>the</a:t>
                      </a:r>
                      <a:r>
                        <a:rPr sz="1600" spc="5" dirty="0">
                          <a:latin typeface="Calibri"/>
                          <a:cs typeface="Calibri"/>
                        </a:rPr>
                        <a:t> </a:t>
                      </a:r>
                      <a:r>
                        <a:rPr sz="1600" spc="-10" dirty="0">
                          <a:latin typeface="Calibri"/>
                          <a:cs typeface="Calibri"/>
                        </a:rPr>
                        <a:t>entire</a:t>
                      </a:r>
                      <a:r>
                        <a:rPr sz="1600" spc="10" dirty="0">
                          <a:latin typeface="Calibri"/>
                          <a:cs typeface="Calibri"/>
                        </a:rPr>
                        <a:t> </a:t>
                      </a:r>
                      <a:r>
                        <a:rPr sz="1600" spc="-15" dirty="0">
                          <a:latin typeface="Calibri"/>
                          <a:cs typeface="Calibri"/>
                        </a:rPr>
                        <a:t>system </a:t>
                      </a:r>
                      <a:r>
                        <a:rPr sz="1600" spc="-345" dirty="0">
                          <a:latin typeface="Calibri"/>
                          <a:cs typeface="Calibri"/>
                        </a:rPr>
                        <a:t> </a:t>
                      </a:r>
                      <a:r>
                        <a:rPr sz="1600" spc="-15" dirty="0">
                          <a:latin typeface="Calibri"/>
                          <a:cs typeface="Calibri"/>
                        </a:rPr>
                        <a:t>from</a:t>
                      </a:r>
                      <a:r>
                        <a:rPr sz="1600" dirty="0">
                          <a:latin typeface="Calibri"/>
                          <a:cs typeface="Calibri"/>
                        </a:rPr>
                        <a:t> </a:t>
                      </a:r>
                      <a:r>
                        <a:rPr sz="1600" spc="-5" dirty="0">
                          <a:latin typeface="Calibri"/>
                          <a:cs typeface="Calibri"/>
                        </a:rPr>
                        <a:t>end</a:t>
                      </a:r>
                      <a:r>
                        <a:rPr sz="1600" dirty="0">
                          <a:latin typeface="Calibri"/>
                          <a:cs typeface="Calibri"/>
                        </a:rPr>
                        <a:t> </a:t>
                      </a:r>
                      <a:r>
                        <a:rPr sz="1600" spc="-10" dirty="0">
                          <a:latin typeface="Calibri"/>
                          <a:cs typeface="Calibri"/>
                        </a:rPr>
                        <a:t>to</a:t>
                      </a:r>
                      <a:r>
                        <a:rPr sz="1600" spc="5" dirty="0">
                          <a:latin typeface="Calibri"/>
                          <a:cs typeface="Calibri"/>
                        </a:rPr>
                        <a:t> </a:t>
                      </a:r>
                      <a:r>
                        <a:rPr sz="1600" spc="-5" dirty="0">
                          <a:latin typeface="Calibri"/>
                          <a:cs typeface="Calibri"/>
                        </a:rPr>
                        <a:t>end</a:t>
                      </a:r>
                      <a:endParaRPr sz="160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a:lnSpc>
                          <a:spcPct val="100000"/>
                        </a:lnSpc>
                        <a:spcBef>
                          <a:spcPts val="210"/>
                        </a:spcBef>
                      </a:pPr>
                      <a:r>
                        <a:rPr sz="1600" spc="-5" dirty="0">
                          <a:latin typeface="Calibri"/>
                          <a:cs typeface="Calibri"/>
                        </a:rPr>
                        <a:t>Sanity</a:t>
                      </a:r>
                      <a:r>
                        <a:rPr sz="1600" spc="-30" dirty="0">
                          <a:latin typeface="Calibri"/>
                          <a:cs typeface="Calibri"/>
                        </a:rPr>
                        <a:t> </a:t>
                      </a:r>
                      <a:r>
                        <a:rPr sz="1600" spc="-10" dirty="0">
                          <a:latin typeface="Calibri"/>
                          <a:cs typeface="Calibri"/>
                        </a:rPr>
                        <a:t>testing </a:t>
                      </a:r>
                      <a:r>
                        <a:rPr sz="1600" spc="-15" dirty="0">
                          <a:latin typeface="Calibri"/>
                          <a:cs typeface="Calibri"/>
                        </a:rPr>
                        <a:t>exercises</a:t>
                      </a:r>
                      <a:r>
                        <a:rPr sz="1600" dirty="0">
                          <a:latin typeface="Calibri"/>
                          <a:cs typeface="Calibri"/>
                        </a:rPr>
                        <a:t> </a:t>
                      </a:r>
                      <a:r>
                        <a:rPr sz="1600" spc="-5" dirty="0">
                          <a:latin typeface="Calibri"/>
                          <a:cs typeface="Calibri"/>
                        </a:rPr>
                        <a:t>only</a:t>
                      </a:r>
                      <a:r>
                        <a:rPr sz="1600" spc="5" dirty="0">
                          <a:latin typeface="Calibri"/>
                          <a:cs typeface="Calibri"/>
                        </a:rPr>
                        <a:t> </a:t>
                      </a:r>
                      <a:r>
                        <a:rPr sz="1600" spc="-10" dirty="0">
                          <a:latin typeface="Calibri"/>
                          <a:cs typeface="Calibri"/>
                        </a:rPr>
                        <a:t>the</a:t>
                      </a:r>
                      <a:endParaRPr sz="1600">
                        <a:latin typeface="Calibri"/>
                        <a:cs typeface="Calibri"/>
                      </a:endParaRPr>
                    </a:p>
                    <a:p>
                      <a:pPr marL="635">
                        <a:lnSpc>
                          <a:spcPct val="100000"/>
                        </a:lnSpc>
                        <a:spcBef>
                          <a:spcPts val="285"/>
                        </a:spcBef>
                      </a:pPr>
                      <a:r>
                        <a:rPr sz="1600" spc="-5" dirty="0">
                          <a:latin typeface="Calibri"/>
                          <a:cs typeface="Calibri"/>
                        </a:rPr>
                        <a:t>particular</a:t>
                      </a:r>
                      <a:r>
                        <a:rPr sz="1600" spc="-30" dirty="0">
                          <a:latin typeface="Calibri"/>
                          <a:cs typeface="Calibri"/>
                        </a:rPr>
                        <a:t> </a:t>
                      </a:r>
                      <a:r>
                        <a:rPr sz="1600" spc="-10" dirty="0">
                          <a:latin typeface="Calibri"/>
                          <a:cs typeface="Calibri"/>
                        </a:rPr>
                        <a:t>component</a:t>
                      </a:r>
                      <a:r>
                        <a:rPr sz="1600" spc="15" dirty="0">
                          <a:latin typeface="Calibri"/>
                          <a:cs typeface="Calibri"/>
                        </a:rPr>
                        <a:t> </a:t>
                      </a:r>
                      <a:r>
                        <a:rPr sz="1600" spc="-5" dirty="0">
                          <a:latin typeface="Calibri"/>
                          <a:cs typeface="Calibri"/>
                        </a:rPr>
                        <a:t>of</a:t>
                      </a:r>
                      <a:r>
                        <a:rPr sz="1600" spc="10" dirty="0">
                          <a:latin typeface="Calibri"/>
                          <a:cs typeface="Calibri"/>
                        </a:rPr>
                        <a:t> </a:t>
                      </a:r>
                      <a:r>
                        <a:rPr sz="1600" spc="-5" dirty="0">
                          <a:latin typeface="Calibri"/>
                          <a:cs typeface="Calibri"/>
                        </a:rPr>
                        <a:t>the </a:t>
                      </a:r>
                      <a:r>
                        <a:rPr sz="1600" spc="-10" dirty="0">
                          <a:latin typeface="Calibri"/>
                          <a:cs typeface="Calibri"/>
                        </a:rPr>
                        <a:t>entire</a:t>
                      </a:r>
                      <a:r>
                        <a:rPr sz="1600" spc="5" dirty="0">
                          <a:latin typeface="Calibri"/>
                          <a:cs typeface="Calibri"/>
                        </a:rPr>
                        <a:t> </a:t>
                      </a:r>
                      <a:r>
                        <a:rPr sz="1600" spc="-15" dirty="0">
                          <a:latin typeface="Calibri"/>
                          <a:cs typeface="Calibri"/>
                        </a:rPr>
                        <a:t>system</a:t>
                      </a:r>
                      <a:endParaRPr sz="1600">
                        <a:latin typeface="Calibri"/>
                        <a:cs typeface="Calibri"/>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598043">
                <a:tc>
                  <a:txBody>
                    <a:bodyPr/>
                    <a:lstStyle/>
                    <a:p>
                      <a:pPr>
                        <a:lnSpc>
                          <a:spcPct val="100000"/>
                        </a:lnSpc>
                        <a:spcBef>
                          <a:spcPts val="1315"/>
                        </a:spcBef>
                      </a:pPr>
                      <a:r>
                        <a:rPr sz="1600" spc="-20" dirty="0">
                          <a:latin typeface="Calibri"/>
                          <a:cs typeface="Calibri"/>
                        </a:rPr>
                        <a:t>Smoke</a:t>
                      </a:r>
                      <a:r>
                        <a:rPr sz="1600" spc="20" dirty="0">
                          <a:latin typeface="Calibri"/>
                          <a:cs typeface="Calibri"/>
                        </a:rPr>
                        <a:t> </a:t>
                      </a:r>
                      <a:r>
                        <a:rPr sz="1600" spc="-10" dirty="0">
                          <a:latin typeface="Calibri"/>
                          <a:cs typeface="Calibri"/>
                        </a:rPr>
                        <a:t>testing</a:t>
                      </a:r>
                      <a:r>
                        <a:rPr sz="1600" spc="-20" dirty="0">
                          <a:latin typeface="Calibri"/>
                          <a:cs typeface="Calibri"/>
                        </a:rPr>
                        <a:t> </a:t>
                      </a:r>
                      <a:r>
                        <a:rPr sz="1600" dirty="0">
                          <a:latin typeface="Calibri"/>
                          <a:cs typeface="Calibri"/>
                        </a:rPr>
                        <a:t>is</a:t>
                      </a:r>
                      <a:r>
                        <a:rPr sz="1600" spc="-15" dirty="0">
                          <a:latin typeface="Calibri"/>
                          <a:cs typeface="Calibri"/>
                        </a:rPr>
                        <a:t> </a:t>
                      </a:r>
                      <a:r>
                        <a:rPr sz="1600" spc="-20" dirty="0">
                          <a:latin typeface="Calibri"/>
                          <a:cs typeface="Calibri"/>
                        </a:rPr>
                        <a:t>like</a:t>
                      </a:r>
                      <a:r>
                        <a:rPr sz="1600" dirty="0">
                          <a:latin typeface="Calibri"/>
                          <a:cs typeface="Calibri"/>
                        </a:rPr>
                        <a:t> </a:t>
                      </a:r>
                      <a:r>
                        <a:rPr sz="1600" spc="-10" dirty="0">
                          <a:latin typeface="Calibri"/>
                          <a:cs typeface="Calibri"/>
                        </a:rPr>
                        <a:t>General</a:t>
                      </a:r>
                      <a:r>
                        <a:rPr sz="1600" spc="15" dirty="0">
                          <a:latin typeface="Calibri"/>
                          <a:cs typeface="Calibri"/>
                        </a:rPr>
                        <a:t> </a:t>
                      </a:r>
                      <a:r>
                        <a:rPr sz="1600" spc="-5" dirty="0">
                          <a:latin typeface="Calibri"/>
                          <a:cs typeface="Calibri"/>
                        </a:rPr>
                        <a:t>Health</a:t>
                      </a:r>
                      <a:r>
                        <a:rPr sz="1600" spc="5" dirty="0">
                          <a:latin typeface="Calibri"/>
                          <a:cs typeface="Calibri"/>
                        </a:rPr>
                        <a:t> </a:t>
                      </a:r>
                      <a:r>
                        <a:rPr sz="1600" spc="-10" dirty="0">
                          <a:latin typeface="Calibri"/>
                          <a:cs typeface="Calibri"/>
                        </a:rPr>
                        <a:t>Check</a:t>
                      </a:r>
                      <a:r>
                        <a:rPr sz="1600" dirty="0">
                          <a:latin typeface="Calibri"/>
                          <a:cs typeface="Calibri"/>
                        </a:rPr>
                        <a:t> </a:t>
                      </a:r>
                      <a:r>
                        <a:rPr sz="1600" spc="-10" dirty="0">
                          <a:latin typeface="Calibri"/>
                          <a:cs typeface="Calibri"/>
                        </a:rPr>
                        <a:t>Up</a:t>
                      </a:r>
                      <a:endParaRPr sz="1600" dirty="0">
                        <a:latin typeface="Calibri"/>
                        <a:cs typeface="Calibri"/>
                      </a:endParaRPr>
                    </a:p>
                  </a:txBody>
                  <a:tcPr marL="0" marR="0" marT="167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marL="635" marR="1203960">
                        <a:lnSpc>
                          <a:spcPts val="2210"/>
                        </a:lnSpc>
                        <a:spcBef>
                          <a:spcPts val="40"/>
                        </a:spcBef>
                      </a:pPr>
                      <a:r>
                        <a:rPr sz="1600" spc="-5" dirty="0">
                          <a:latin typeface="Calibri"/>
                          <a:cs typeface="Calibri"/>
                        </a:rPr>
                        <a:t>Sanity</a:t>
                      </a:r>
                      <a:r>
                        <a:rPr sz="1600" spc="-25" dirty="0">
                          <a:latin typeface="Calibri"/>
                          <a:cs typeface="Calibri"/>
                        </a:rPr>
                        <a:t> </a:t>
                      </a:r>
                      <a:r>
                        <a:rPr sz="1600" spc="-30" dirty="0">
                          <a:latin typeface="Calibri"/>
                          <a:cs typeface="Calibri"/>
                        </a:rPr>
                        <a:t>Testing</a:t>
                      </a:r>
                      <a:r>
                        <a:rPr sz="1600" spc="-5" dirty="0">
                          <a:latin typeface="Calibri"/>
                          <a:cs typeface="Calibri"/>
                        </a:rPr>
                        <a:t> </a:t>
                      </a:r>
                      <a:r>
                        <a:rPr sz="1600" dirty="0">
                          <a:latin typeface="Calibri"/>
                          <a:cs typeface="Calibri"/>
                        </a:rPr>
                        <a:t>is</a:t>
                      </a:r>
                      <a:r>
                        <a:rPr sz="1600" spc="-15" dirty="0">
                          <a:latin typeface="Calibri"/>
                          <a:cs typeface="Calibri"/>
                        </a:rPr>
                        <a:t> </a:t>
                      </a:r>
                      <a:r>
                        <a:rPr sz="1600" spc="-20" dirty="0">
                          <a:latin typeface="Calibri"/>
                          <a:cs typeface="Calibri"/>
                        </a:rPr>
                        <a:t>like</a:t>
                      </a:r>
                      <a:r>
                        <a:rPr sz="1600" dirty="0">
                          <a:latin typeface="Calibri"/>
                          <a:cs typeface="Calibri"/>
                        </a:rPr>
                        <a:t> </a:t>
                      </a:r>
                      <a:r>
                        <a:rPr sz="1600" spc="-10" dirty="0">
                          <a:latin typeface="Calibri"/>
                          <a:cs typeface="Calibri"/>
                        </a:rPr>
                        <a:t>specialized </a:t>
                      </a:r>
                      <a:r>
                        <a:rPr sz="1600" spc="-5" dirty="0">
                          <a:latin typeface="Calibri"/>
                          <a:cs typeface="Calibri"/>
                        </a:rPr>
                        <a:t>health </a:t>
                      </a:r>
                      <a:r>
                        <a:rPr sz="1600" spc="-350" dirty="0">
                          <a:latin typeface="Calibri"/>
                          <a:cs typeface="Calibri"/>
                        </a:rPr>
                        <a:t> </a:t>
                      </a:r>
                      <a:r>
                        <a:rPr sz="1600" spc="-5" dirty="0">
                          <a:latin typeface="Calibri"/>
                          <a:cs typeface="Calibri"/>
                        </a:rPr>
                        <a:t>check up</a:t>
                      </a:r>
                      <a:endParaRPr sz="1600" dirty="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481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95" dirty="0">
                <a:solidFill>
                  <a:schemeClr val="accent1">
                    <a:lumMod val="75000"/>
                  </a:schemeClr>
                </a:solidFill>
              </a:rPr>
              <a:t>Re-Testing</a:t>
            </a:r>
            <a:r>
              <a:rPr lang="en-IN" spc="-140" dirty="0">
                <a:solidFill>
                  <a:schemeClr val="accent1">
                    <a:lumMod val="75000"/>
                  </a:schemeClr>
                </a:solidFill>
              </a:rPr>
              <a:t> </a:t>
            </a:r>
            <a:r>
              <a:rPr lang="en-IN" spc="-35" dirty="0">
                <a:solidFill>
                  <a:schemeClr val="accent1">
                    <a:lumMod val="75000"/>
                  </a:schemeClr>
                </a:solidFill>
              </a:rPr>
              <a:t>and</a:t>
            </a:r>
            <a:r>
              <a:rPr lang="en-IN" spc="-114" dirty="0">
                <a:solidFill>
                  <a:schemeClr val="accent1">
                    <a:lumMod val="75000"/>
                  </a:schemeClr>
                </a:solidFill>
              </a:rPr>
              <a:t> </a:t>
            </a:r>
            <a:r>
              <a:rPr lang="en-IN" spc="-60" dirty="0">
                <a:solidFill>
                  <a:schemeClr val="accent1">
                    <a:lumMod val="75000"/>
                  </a:schemeClr>
                </a:solidFill>
              </a:rPr>
              <a:t>Regression</a:t>
            </a:r>
            <a:r>
              <a:rPr lang="en-IN" spc="-135" dirty="0">
                <a:solidFill>
                  <a:schemeClr val="accent1">
                    <a:lumMod val="75000"/>
                  </a:schemeClr>
                </a:solidFill>
              </a:rPr>
              <a:t> </a:t>
            </a:r>
            <a:r>
              <a:rPr lang="en-IN" spc="-105" dirty="0">
                <a:solidFill>
                  <a:schemeClr val="accent1">
                    <a:lumMod val="75000"/>
                  </a:schemeClr>
                </a:solidFill>
              </a:rPr>
              <a:t>Testing</a:t>
            </a:r>
            <a:endParaRPr lang="en-IN" dirty="0">
              <a:solidFill>
                <a:schemeClr val="accent1">
                  <a:lumMod val="75000"/>
                </a:schemeClr>
              </a:solidFill>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298450" indent="-285750">
              <a:lnSpc>
                <a:spcPts val="2390"/>
              </a:lnSpc>
              <a:spcBef>
                <a:spcPts val="105"/>
              </a:spcBef>
              <a:tabLst>
                <a:tab pos="354965" algn="l"/>
                <a:tab pos="355600" algn="l"/>
              </a:tabLst>
            </a:pPr>
            <a:r>
              <a:rPr lang="en-IN" spc="-55" dirty="0"/>
              <a:t>Confirmation</a:t>
            </a:r>
            <a:r>
              <a:rPr lang="en-IN" spc="-140" dirty="0"/>
              <a:t> </a:t>
            </a:r>
            <a:r>
              <a:rPr lang="en-IN" spc="-114" dirty="0"/>
              <a:t>Testing</a:t>
            </a:r>
            <a:r>
              <a:rPr lang="en-IN" spc="-120" dirty="0"/>
              <a:t> </a:t>
            </a:r>
            <a:r>
              <a:rPr lang="en-IN" spc="-95" dirty="0"/>
              <a:t>(Re-Testing</a:t>
            </a:r>
            <a:r>
              <a:rPr lang="en-IN" spc="-95" dirty="0" smtClean="0"/>
              <a:t>)</a:t>
            </a:r>
          </a:p>
          <a:p>
            <a:pPr marL="12700">
              <a:lnSpc>
                <a:spcPts val="2280"/>
              </a:lnSpc>
              <a:spcBef>
                <a:spcPts val="105"/>
              </a:spcBef>
            </a:pPr>
            <a:r>
              <a:rPr lang="en-US" b="1" spc="-10" dirty="0">
                <a:solidFill>
                  <a:srgbClr val="404040"/>
                </a:solidFill>
                <a:latin typeface="Calibri"/>
                <a:cs typeface="Calibri"/>
              </a:rPr>
              <a:t>Re-testing</a:t>
            </a:r>
            <a:r>
              <a:rPr lang="en-US" b="1" i="1" spc="-10" dirty="0">
                <a:solidFill>
                  <a:srgbClr val="404040"/>
                </a:solidFill>
                <a:latin typeface="Calibri"/>
                <a:cs typeface="Calibri"/>
              </a:rPr>
              <a:t>:</a:t>
            </a:r>
            <a:r>
              <a:rPr lang="en-US" b="1" i="1" spc="-45" dirty="0">
                <a:solidFill>
                  <a:srgbClr val="404040"/>
                </a:solidFill>
                <a:latin typeface="Calibri"/>
                <a:cs typeface="Calibri"/>
              </a:rPr>
              <a:t> </a:t>
            </a:r>
            <a:r>
              <a:rPr lang="en-US" b="1" spc="-30" dirty="0">
                <a:solidFill>
                  <a:srgbClr val="404040"/>
                </a:solidFill>
                <a:latin typeface="Calibri"/>
                <a:cs typeface="Calibri"/>
              </a:rPr>
              <a:t>Testing </a:t>
            </a:r>
            <a:r>
              <a:rPr lang="en-US" b="1" spc="-5" dirty="0">
                <a:solidFill>
                  <a:srgbClr val="404040"/>
                </a:solidFill>
                <a:latin typeface="Calibri"/>
                <a:cs typeface="Calibri"/>
              </a:rPr>
              <a:t>that</a:t>
            </a:r>
            <a:r>
              <a:rPr lang="en-US" b="1" dirty="0">
                <a:solidFill>
                  <a:srgbClr val="404040"/>
                </a:solidFill>
                <a:latin typeface="Calibri"/>
                <a:cs typeface="Calibri"/>
              </a:rPr>
              <a:t> </a:t>
            </a:r>
            <a:r>
              <a:rPr lang="en-US" b="1" spc="-5" dirty="0">
                <a:solidFill>
                  <a:srgbClr val="404040"/>
                </a:solidFill>
                <a:latin typeface="Calibri"/>
                <a:cs typeface="Calibri"/>
              </a:rPr>
              <a:t>runs</a:t>
            </a:r>
            <a:r>
              <a:rPr lang="en-US" b="1" spc="-15" dirty="0">
                <a:solidFill>
                  <a:srgbClr val="404040"/>
                </a:solidFill>
                <a:latin typeface="Calibri"/>
                <a:cs typeface="Calibri"/>
              </a:rPr>
              <a:t> test</a:t>
            </a:r>
            <a:r>
              <a:rPr lang="en-US" b="1" dirty="0">
                <a:solidFill>
                  <a:srgbClr val="404040"/>
                </a:solidFill>
                <a:latin typeface="Calibri"/>
                <a:cs typeface="Calibri"/>
              </a:rPr>
              <a:t> </a:t>
            </a:r>
            <a:r>
              <a:rPr lang="en-US" b="1" spc="-5" dirty="0">
                <a:solidFill>
                  <a:srgbClr val="404040"/>
                </a:solidFill>
                <a:latin typeface="Calibri"/>
                <a:cs typeface="Calibri"/>
              </a:rPr>
              <a:t>cases</a:t>
            </a:r>
            <a:r>
              <a:rPr lang="en-US" b="1" spc="5" dirty="0">
                <a:solidFill>
                  <a:srgbClr val="404040"/>
                </a:solidFill>
                <a:latin typeface="Calibri"/>
                <a:cs typeface="Calibri"/>
              </a:rPr>
              <a:t> </a:t>
            </a:r>
            <a:r>
              <a:rPr lang="en-US" b="1" spc="-10" dirty="0">
                <a:solidFill>
                  <a:srgbClr val="404040"/>
                </a:solidFill>
                <a:latin typeface="Calibri"/>
                <a:cs typeface="Calibri"/>
              </a:rPr>
              <a:t>that</a:t>
            </a:r>
            <a:r>
              <a:rPr lang="en-US" b="1" spc="-15" dirty="0">
                <a:solidFill>
                  <a:srgbClr val="404040"/>
                </a:solidFill>
                <a:latin typeface="Calibri"/>
                <a:cs typeface="Calibri"/>
              </a:rPr>
              <a:t> </a:t>
            </a:r>
            <a:r>
              <a:rPr lang="en-US" b="1" spc="-5" dirty="0">
                <a:solidFill>
                  <a:srgbClr val="404040"/>
                </a:solidFill>
                <a:latin typeface="Calibri"/>
                <a:cs typeface="Calibri"/>
              </a:rPr>
              <a:t>failed</a:t>
            </a:r>
            <a:r>
              <a:rPr lang="en-US" b="1" spc="10" dirty="0">
                <a:solidFill>
                  <a:srgbClr val="404040"/>
                </a:solidFill>
                <a:latin typeface="Calibri"/>
                <a:cs typeface="Calibri"/>
              </a:rPr>
              <a:t> </a:t>
            </a:r>
            <a:r>
              <a:rPr lang="en-US" b="1" dirty="0">
                <a:solidFill>
                  <a:srgbClr val="404040"/>
                </a:solidFill>
                <a:latin typeface="Calibri"/>
                <a:cs typeface="Calibri"/>
              </a:rPr>
              <a:t>the</a:t>
            </a:r>
            <a:r>
              <a:rPr lang="en-US" b="1" spc="-5" dirty="0">
                <a:solidFill>
                  <a:srgbClr val="404040"/>
                </a:solidFill>
                <a:latin typeface="Calibri"/>
                <a:cs typeface="Calibri"/>
              </a:rPr>
              <a:t> </a:t>
            </a:r>
            <a:r>
              <a:rPr lang="en-US" b="1" spc="-10" dirty="0">
                <a:solidFill>
                  <a:srgbClr val="404040"/>
                </a:solidFill>
                <a:latin typeface="Calibri"/>
                <a:cs typeface="Calibri"/>
              </a:rPr>
              <a:t>last </a:t>
            </a:r>
            <a:r>
              <a:rPr lang="en-US" b="1" dirty="0">
                <a:solidFill>
                  <a:srgbClr val="404040"/>
                </a:solidFill>
                <a:latin typeface="Calibri"/>
                <a:cs typeface="Calibri"/>
              </a:rPr>
              <a:t>time</a:t>
            </a:r>
            <a:r>
              <a:rPr lang="en-US" b="1" spc="-20" dirty="0">
                <a:solidFill>
                  <a:srgbClr val="404040"/>
                </a:solidFill>
                <a:latin typeface="Calibri"/>
                <a:cs typeface="Calibri"/>
              </a:rPr>
              <a:t> </a:t>
            </a:r>
            <a:r>
              <a:rPr lang="en-US" b="1" spc="-5" dirty="0">
                <a:solidFill>
                  <a:srgbClr val="404040"/>
                </a:solidFill>
                <a:latin typeface="Calibri"/>
                <a:cs typeface="Calibri"/>
              </a:rPr>
              <a:t>they</a:t>
            </a:r>
            <a:r>
              <a:rPr lang="en-US" b="1" spc="10" dirty="0">
                <a:solidFill>
                  <a:srgbClr val="404040"/>
                </a:solidFill>
                <a:latin typeface="Calibri"/>
                <a:cs typeface="Calibri"/>
              </a:rPr>
              <a:t> </a:t>
            </a:r>
            <a:r>
              <a:rPr lang="en-US" b="1" spc="-15" dirty="0">
                <a:solidFill>
                  <a:srgbClr val="404040"/>
                </a:solidFill>
                <a:latin typeface="Calibri"/>
                <a:cs typeface="Calibri"/>
              </a:rPr>
              <a:t>were</a:t>
            </a:r>
            <a:endParaRPr lang="en-US" dirty="0">
              <a:latin typeface="Calibri"/>
              <a:cs typeface="Calibri"/>
            </a:endParaRPr>
          </a:p>
          <a:p>
            <a:pPr marL="12700">
              <a:lnSpc>
                <a:spcPts val="2280"/>
              </a:lnSpc>
            </a:pPr>
            <a:r>
              <a:rPr lang="en-US" b="1" spc="-5" dirty="0">
                <a:solidFill>
                  <a:srgbClr val="404040"/>
                </a:solidFill>
                <a:latin typeface="Calibri"/>
                <a:cs typeface="Calibri"/>
              </a:rPr>
              <a:t>run,</a:t>
            </a:r>
            <a:r>
              <a:rPr lang="en-US" b="1" spc="-25" dirty="0">
                <a:solidFill>
                  <a:srgbClr val="404040"/>
                </a:solidFill>
                <a:latin typeface="Calibri"/>
                <a:cs typeface="Calibri"/>
              </a:rPr>
              <a:t> </a:t>
            </a:r>
            <a:r>
              <a:rPr lang="en-US" b="1" dirty="0">
                <a:solidFill>
                  <a:srgbClr val="404040"/>
                </a:solidFill>
                <a:latin typeface="Calibri"/>
                <a:cs typeface="Calibri"/>
              </a:rPr>
              <a:t>in</a:t>
            </a:r>
            <a:r>
              <a:rPr lang="en-US" b="1" spc="-20" dirty="0">
                <a:solidFill>
                  <a:srgbClr val="404040"/>
                </a:solidFill>
                <a:latin typeface="Calibri"/>
                <a:cs typeface="Calibri"/>
              </a:rPr>
              <a:t> </a:t>
            </a:r>
            <a:r>
              <a:rPr lang="en-US" b="1" spc="-5" dirty="0">
                <a:solidFill>
                  <a:srgbClr val="404040"/>
                </a:solidFill>
                <a:latin typeface="Calibri"/>
                <a:cs typeface="Calibri"/>
              </a:rPr>
              <a:t>order </a:t>
            </a:r>
            <a:r>
              <a:rPr lang="en-US" b="1" spc="-10" dirty="0">
                <a:solidFill>
                  <a:srgbClr val="404040"/>
                </a:solidFill>
                <a:latin typeface="Calibri"/>
                <a:cs typeface="Calibri"/>
              </a:rPr>
              <a:t>to </a:t>
            </a:r>
            <a:r>
              <a:rPr lang="en-US" b="1" spc="-5" dirty="0">
                <a:solidFill>
                  <a:srgbClr val="404040"/>
                </a:solidFill>
                <a:latin typeface="Calibri"/>
                <a:cs typeface="Calibri"/>
              </a:rPr>
              <a:t>verify</a:t>
            </a:r>
            <a:r>
              <a:rPr lang="en-US" b="1" spc="10" dirty="0">
                <a:solidFill>
                  <a:srgbClr val="404040"/>
                </a:solidFill>
                <a:latin typeface="Calibri"/>
                <a:cs typeface="Calibri"/>
              </a:rPr>
              <a:t> </a:t>
            </a:r>
            <a:r>
              <a:rPr lang="en-US" b="1" dirty="0">
                <a:solidFill>
                  <a:srgbClr val="404040"/>
                </a:solidFill>
                <a:latin typeface="Calibri"/>
                <a:cs typeface="Calibri"/>
              </a:rPr>
              <a:t>the</a:t>
            </a:r>
            <a:r>
              <a:rPr lang="en-US" b="1" spc="-20" dirty="0">
                <a:solidFill>
                  <a:srgbClr val="404040"/>
                </a:solidFill>
                <a:latin typeface="Calibri"/>
                <a:cs typeface="Calibri"/>
              </a:rPr>
              <a:t> </a:t>
            </a:r>
            <a:r>
              <a:rPr lang="en-US" b="1" dirty="0">
                <a:solidFill>
                  <a:srgbClr val="404040"/>
                </a:solidFill>
                <a:latin typeface="Calibri"/>
                <a:cs typeface="Calibri"/>
              </a:rPr>
              <a:t>success</a:t>
            </a:r>
            <a:r>
              <a:rPr lang="en-US" b="1" spc="-15" dirty="0">
                <a:solidFill>
                  <a:srgbClr val="404040"/>
                </a:solidFill>
                <a:latin typeface="Calibri"/>
                <a:cs typeface="Calibri"/>
              </a:rPr>
              <a:t> </a:t>
            </a:r>
            <a:r>
              <a:rPr lang="en-US" b="1" dirty="0">
                <a:solidFill>
                  <a:srgbClr val="404040"/>
                </a:solidFill>
                <a:latin typeface="Calibri"/>
                <a:cs typeface="Calibri"/>
              </a:rPr>
              <a:t>of</a:t>
            </a:r>
            <a:r>
              <a:rPr lang="en-US" b="1" spc="5" dirty="0">
                <a:solidFill>
                  <a:srgbClr val="404040"/>
                </a:solidFill>
                <a:latin typeface="Calibri"/>
                <a:cs typeface="Calibri"/>
              </a:rPr>
              <a:t> </a:t>
            </a:r>
            <a:r>
              <a:rPr lang="en-US" b="1" spc="-10" dirty="0">
                <a:solidFill>
                  <a:srgbClr val="404040"/>
                </a:solidFill>
                <a:latin typeface="Calibri"/>
                <a:cs typeface="Calibri"/>
              </a:rPr>
              <a:t>corrective </a:t>
            </a:r>
            <a:r>
              <a:rPr lang="en-US" b="1" dirty="0">
                <a:solidFill>
                  <a:srgbClr val="404040"/>
                </a:solidFill>
                <a:latin typeface="Calibri"/>
                <a:cs typeface="Calibri"/>
              </a:rPr>
              <a:t>actions</a:t>
            </a:r>
            <a:endParaRPr lang="en-US" dirty="0">
              <a:latin typeface="Calibri"/>
              <a:cs typeface="Calibri"/>
            </a:endParaRPr>
          </a:p>
          <a:p>
            <a:pPr marL="12700" marR="5080">
              <a:lnSpc>
                <a:spcPts val="2160"/>
              </a:lnSpc>
              <a:spcBef>
                <a:spcPts val="1435"/>
              </a:spcBef>
            </a:pPr>
            <a:r>
              <a:rPr lang="en-US" spc="-5" dirty="0">
                <a:solidFill>
                  <a:srgbClr val="404040"/>
                </a:solidFill>
                <a:latin typeface="Calibri"/>
                <a:cs typeface="Calibri"/>
              </a:rPr>
              <a:t>Whenever</a:t>
            </a:r>
            <a:r>
              <a:rPr lang="en-US" spc="-20" dirty="0">
                <a:solidFill>
                  <a:srgbClr val="404040"/>
                </a:solidFill>
                <a:latin typeface="Calibri"/>
                <a:cs typeface="Calibri"/>
              </a:rPr>
              <a:t> </a:t>
            </a:r>
            <a:r>
              <a:rPr lang="en-US" dirty="0">
                <a:solidFill>
                  <a:srgbClr val="404040"/>
                </a:solidFill>
                <a:latin typeface="Calibri"/>
                <a:cs typeface="Calibri"/>
              </a:rPr>
              <a:t>a</a:t>
            </a:r>
            <a:r>
              <a:rPr lang="en-US" spc="5" dirty="0">
                <a:solidFill>
                  <a:srgbClr val="404040"/>
                </a:solidFill>
                <a:latin typeface="Calibri"/>
                <a:cs typeface="Calibri"/>
              </a:rPr>
              <a:t> </a:t>
            </a:r>
            <a:r>
              <a:rPr lang="en-US" spc="-10" dirty="0">
                <a:solidFill>
                  <a:srgbClr val="404040"/>
                </a:solidFill>
                <a:latin typeface="Calibri"/>
                <a:cs typeface="Calibri"/>
              </a:rPr>
              <a:t>fault</a:t>
            </a:r>
            <a:r>
              <a:rPr lang="en-US" spc="10" dirty="0">
                <a:solidFill>
                  <a:srgbClr val="404040"/>
                </a:solidFill>
                <a:latin typeface="Calibri"/>
                <a:cs typeface="Calibri"/>
              </a:rPr>
              <a:t> </a:t>
            </a:r>
            <a:r>
              <a:rPr lang="en-US" dirty="0">
                <a:solidFill>
                  <a:srgbClr val="404040"/>
                </a:solidFill>
                <a:latin typeface="Calibri"/>
                <a:cs typeface="Calibri"/>
              </a:rPr>
              <a:t>is</a:t>
            </a:r>
            <a:r>
              <a:rPr lang="en-US" spc="5" dirty="0">
                <a:solidFill>
                  <a:srgbClr val="404040"/>
                </a:solidFill>
                <a:latin typeface="Calibri"/>
                <a:cs typeface="Calibri"/>
              </a:rPr>
              <a:t> </a:t>
            </a:r>
            <a:r>
              <a:rPr lang="en-US" spc="-10" dirty="0">
                <a:solidFill>
                  <a:srgbClr val="404040"/>
                </a:solidFill>
                <a:latin typeface="Calibri"/>
                <a:cs typeface="Calibri"/>
              </a:rPr>
              <a:t>detected</a:t>
            </a:r>
            <a:r>
              <a:rPr lang="en-US" spc="20" dirty="0">
                <a:solidFill>
                  <a:srgbClr val="404040"/>
                </a:solidFill>
                <a:latin typeface="Calibri"/>
                <a:cs typeface="Calibri"/>
              </a:rPr>
              <a:t> </a:t>
            </a:r>
            <a:r>
              <a:rPr lang="en-US" dirty="0">
                <a:solidFill>
                  <a:srgbClr val="404040"/>
                </a:solidFill>
                <a:latin typeface="Calibri"/>
                <a:cs typeface="Calibri"/>
              </a:rPr>
              <a:t>and</a:t>
            </a:r>
            <a:r>
              <a:rPr lang="en-US" spc="5" dirty="0">
                <a:solidFill>
                  <a:srgbClr val="404040"/>
                </a:solidFill>
                <a:latin typeface="Calibri"/>
                <a:cs typeface="Calibri"/>
              </a:rPr>
              <a:t> </a:t>
            </a:r>
            <a:r>
              <a:rPr lang="en-US" spc="-15" dirty="0">
                <a:solidFill>
                  <a:srgbClr val="404040"/>
                </a:solidFill>
                <a:latin typeface="Calibri"/>
                <a:cs typeface="Calibri"/>
              </a:rPr>
              <a:t>fixed</a:t>
            </a:r>
            <a:r>
              <a:rPr lang="en-US" dirty="0">
                <a:solidFill>
                  <a:srgbClr val="404040"/>
                </a:solidFill>
                <a:latin typeface="Calibri"/>
                <a:cs typeface="Calibri"/>
              </a:rPr>
              <a:t> then</a:t>
            </a:r>
            <a:r>
              <a:rPr lang="en-US" spc="5" dirty="0">
                <a:solidFill>
                  <a:srgbClr val="404040"/>
                </a:solidFill>
                <a:latin typeface="Calibri"/>
                <a:cs typeface="Calibri"/>
              </a:rPr>
              <a:t> </a:t>
            </a:r>
            <a:r>
              <a:rPr lang="en-US" dirty="0">
                <a:solidFill>
                  <a:srgbClr val="404040"/>
                </a:solidFill>
                <a:latin typeface="Calibri"/>
                <a:cs typeface="Calibri"/>
              </a:rPr>
              <a:t>the</a:t>
            </a:r>
            <a:r>
              <a:rPr lang="en-US" spc="5" dirty="0">
                <a:solidFill>
                  <a:srgbClr val="404040"/>
                </a:solidFill>
                <a:latin typeface="Calibri"/>
                <a:cs typeface="Calibri"/>
              </a:rPr>
              <a:t> </a:t>
            </a:r>
            <a:r>
              <a:rPr lang="en-US" spc="-10" dirty="0">
                <a:solidFill>
                  <a:srgbClr val="404040"/>
                </a:solidFill>
                <a:latin typeface="Calibri"/>
                <a:cs typeface="Calibri"/>
              </a:rPr>
              <a:t>software</a:t>
            </a:r>
            <a:r>
              <a:rPr lang="en-US" spc="5" dirty="0">
                <a:solidFill>
                  <a:srgbClr val="404040"/>
                </a:solidFill>
                <a:latin typeface="Calibri"/>
                <a:cs typeface="Calibri"/>
              </a:rPr>
              <a:t> </a:t>
            </a:r>
            <a:r>
              <a:rPr lang="en-US" spc="-5" dirty="0">
                <a:solidFill>
                  <a:srgbClr val="404040"/>
                </a:solidFill>
                <a:latin typeface="Calibri"/>
                <a:cs typeface="Calibri"/>
              </a:rPr>
              <a:t>should</a:t>
            </a:r>
            <a:r>
              <a:rPr lang="en-US" spc="10" dirty="0">
                <a:solidFill>
                  <a:srgbClr val="404040"/>
                </a:solidFill>
                <a:latin typeface="Calibri"/>
                <a:cs typeface="Calibri"/>
              </a:rPr>
              <a:t> </a:t>
            </a:r>
            <a:r>
              <a:rPr lang="en-US" spc="-5" dirty="0">
                <a:solidFill>
                  <a:srgbClr val="404040"/>
                </a:solidFill>
                <a:latin typeface="Calibri"/>
                <a:cs typeface="Calibri"/>
              </a:rPr>
              <a:t>be</a:t>
            </a:r>
            <a:r>
              <a:rPr lang="en-US" spc="-10" dirty="0">
                <a:solidFill>
                  <a:srgbClr val="404040"/>
                </a:solidFill>
                <a:latin typeface="Calibri"/>
                <a:cs typeface="Calibri"/>
              </a:rPr>
              <a:t> </a:t>
            </a:r>
            <a:r>
              <a:rPr lang="en-US" spc="-15" dirty="0">
                <a:solidFill>
                  <a:srgbClr val="404040"/>
                </a:solidFill>
                <a:latin typeface="Calibri"/>
                <a:cs typeface="Calibri"/>
              </a:rPr>
              <a:t>re-tested </a:t>
            </a:r>
            <a:r>
              <a:rPr lang="en-US" spc="-434" dirty="0">
                <a:solidFill>
                  <a:srgbClr val="404040"/>
                </a:solidFill>
                <a:latin typeface="Calibri"/>
                <a:cs typeface="Calibri"/>
              </a:rPr>
              <a:t> </a:t>
            </a:r>
            <a:r>
              <a:rPr lang="en-US" spc="-15" dirty="0">
                <a:solidFill>
                  <a:srgbClr val="404040"/>
                </a:solidFill>
                <a:latin typeface="Calibri"/>
                <a:cs typeface="Calibri"/>
              </a:rPr>
              <a:t>to</a:t>
            </a:r>
            <a:r>
              <a:rPr lang="en-US" spc="-10" dirty="0">
                <a:solidFill>
                  <a:srgbClr val="404040"/>
                </a:solidFill>
                <a:latin typeface="Calibri"/>
                <a:cs typeface="Calibri"/>
              </a:rPr>
              <a:t> </a:t>
            </a:r>
            <a:r>
              <a:rPr lang="en-US" spc="-5" dirty="0">
                <a:solidFill>
                  <a:srgbClr val="404040"/>
                </a:solidFill>
                <a:latin typeface="Calibri"/>
                <a:cs typeface="Calibri"/>
              </a:rPr>
              <a:t>show</a:t>
            </a:r>
            <a:r>
              <a:rPr lang="en-US" spc="-10" dirty="0">
                <a:solidFill>
                  <a:srgbClr val="404040"/>
                </a:solidFill>
                <a:latin typeface="Calibri"/>
                <a:cs typeface="Calibri"/>
              </a:rPr>
              <a:t> </a:t>
            </a:r>
            <a:r>
              <a:rPr lang="en-US" spc="-5" dirty="0">
                <a:solidFill>
                  <a:srgbClr val="404040"/>
                </a:solidFill>
                <a:latin typeface="Calibri"/>
                <a:cs typeface="Calibri"/>
              </a:rPr>
              <a:t>that</a:t>
            </a:r>
            <a:r>
              <a:rPr lang="en-US" spc="5" dirty="0">
                <a:solidFill>
                  <a:srgbClr val="404040"/>
                </a:solidFill>
                <a:latin typeface="Calibri"/>
                <a:cs typeface="Calibri"/>
              </a:rPr>
              <a:t> </a:t>
            </a:r>
            <a:r>
              <a:rPr lang="en-US" dirty="0">
                <a:solidFill>
                  <a:srgbClr val="404040"/>
                </a:solidFill>
                <a:latin typeface="Calibri"/>
                <a:cs typeface="Calibri"/>
              </a:rPr>
              <a:t>the</a:t>
            </a:r>
            <a:r>
              <a:rPr lang="en-US" spc="5" dirty="0">
                <a:solidFill>
                  <a:srgbClr val="404040"/>
                </a:solidFill>
                <a:latin typeface="Calibri"/>
                <a:cs typeface="Calibri"/>
              </a:rPr>
              <a:t> </a:t>
            </a:r>
            <a:r>
              <a:rPr lang="en-US" spc="-5" dirty="0">
                <a:solidFill>
                  <a:srgbClr val="404040"/>
                </a:solidFill>
                <a:latin typeface="Calibri"/>
                <a:cs typeface="Calibri"/>
              </a:rPr>
              <a:t>original </a:t>
            </a:r>
            <a:r>
              <a:rPr lang="en-US" spc="-10" dirty="0">
                <a:solidFill>
                  <a:srgbClr val="404040"/>
                </a:solidFill>
                <a:latin typeface="Calibri"/>
                <a:cs typeface="Calibri"/>
              </a:rPr>
              <a:t>fault</a:t>
            </a:r>
            <a:r>
              <a:rPr lang="en-US" spc="5" dirty="0">
                <a:solidFill>
                  <a:srgbClr val="404040"/>
                </a:solidFill>
                <a:latin typeface="Calibri"/>
                <a:cs typeface="Calibri"/>
              </a:rPr>
              <a:t> </a:t>
            </a:r>
            <a:r>
              <a:rPr lang="en-US" dirty="0">
                <a:solidFill>
                  <a:srgbClr val="404040"/>
                </a:solidFill>
                <a:latin typeface="Calibri"/>
                <a:cs typeface="Calibri"/>
              </a:rPr>
              <a:t>has</a:t>
            </a:r>
            <a:r>
              <a:rPr lang="en-US" spc="5" dirty="0">
                <a:solidFill>
                  <a:srgbClr val="404040"/>
                </a:solidFill>
                <a:latin typeface="Calibri"/>
                <a:cs typeface="Calibri"/>
              </a:rPr>
              <a:t> </a:t>
            </a:r>
            <a:r>
              <a:rPr lang="en-US" spc="-5" dirty="0">
                <a:solidFill>
                  <a:srgbClr val="404040"/>
                </a:solidFill>
                <a:latin typeface="Calibri"/>
                <a:cs typeface="Calibri"/>
              </a:rPr>
              <a:t>been</a:t>
            </a:r>
            <a:r>
              <a:rPr lang="en-US" dirty="0">
                <a:solidFill>
                  <a:srgbClr val="404040"/>
                </a:solidFill>
                <a:latin typeface="Calibri"/>
                <a:cs typeface="Calibri"/>
              </a:rPr>
              <a:t> </a:t>
            </a:r>
            <a:r>
              <a:rPr lang="en-US" spc="-15" dirty="0">
                <a:solidFill>
                  <a:srgbClr val="404040"/>
                </a:solidFill>
                <a:latin typeface="Calibri"/>
                <a:cs typeface="Calibri"/>
              </a:rPr>
              <a:t>fixed.</a:t>
            </a:r>
            <a:r>
              <a:rPr lang="en-US" spc="-5" dirty="0">
                <a:solidFill>
                  <a:srgbClr val="404040"/>
                </a:solidFill>
                <a:latin typeface="Calibri"/>
                <a:cs typeface="Calibri"/>
              </a:rPr>
              <a:t> This</a:t>
            </a:r>
            <a:r>
              <a:rPr lang="en-US" spc="5" dirty="0">
                <a:solidFill>
                  <a:srgbClr val="404040"/>
                </a:solidFill>
                <a:latin typeface="Calibri"/>
                <a:cs typeface="Calibri"/>
              </a:rPr>
              <a:t> </a:t>
            </a:r>
            <a:r>
              <a:rPr lang="en-US" dirty="0">
                <a:solidFill>
                  <a:srgbClr val="404040"/>
                </a:solidFill>
                <a:latin typeface="Calibri"/>
                <a:cs typeface="Calibri"/>
              </a:rPr>
              <a:t>is</a:t>
            </a:r>
            <a:r>
              <a:rPr lang="en-US" spc="-5" dirty="0">
                <a:solidFill>
                  <a:srgbClr val="404040"/>
                </a:solidFill>
                <a:latin typeface="Calibri"/>
                <a:cs typeface="Calibri"/>
              </a:rPr>
              <a:t> </a:t>
            </a:r>
            <a:r>
              <a:rPr lang="en-US" dirty="0">
                <a:solidFill>
                  <a:srgbClr val="404040"/>
                </a:solidFill>
                <a:latin typeface="Calibri"/>
                <a:cs typeface="Calibri"/>
              </a:rPr>
              <a:t>known</a:t>
            </a:r>
            <a:r>
              <a:rPr lang="en-US" spc="-20" dirty="0">
                <a:solidFill>
                  <a:srgbClr val="404040"/>
                </a:solidFill>
                <a:latin typeface="Calibri"/>
                <a:cs typeface="Calibri"/>
              </a:rPr>
              <a:t> </a:t>
            </a:r>
            <a:r>
              <a:rPr lang="en-US" dirty="0">
                <a:solidFill>
                  <a:srgbClr val="404040"/>
                </a:solidFill>
                <a:latin typeface="Calibri"/>
                <a:cs typeface="Calibri"/>
              </a:rPr>
              <a:t>as</a:t>
            </a:r>
            <a:r>
              <a:rPr lang="en-US" spc="15" dirty="0">
                <a:solidFill>
                  <a:srgbClr val="404040"/>
                </a:solidFill>
                <a:latin typeface="Calibri"/>
                <a:cs typeface="Calibri"/>
              </a:rPr>
              <a:t> </a:t>
            </a:r>
            <a:r>
              <a:rPr lang="en-US" spc="-25" dirty="0">
                <a:solidFill>
                  <a:srgbClr val="404040"/>
                </a:solidFill>
                <a:latin typeface="Calibri"/>
                <a:cs typeface="Calibri"/>
              </a:rPr>
              <a:t>Re-Testing.</a:t>
            </a:r>
            <a:endParaRPr lang="en-US" dirty="0">
              <a:latin typeface="Calibri"/>
              <a:cs typeface="Calibri"/>
            </a:endParaRPr>
          </a:p>
          <a:p>
            <a:pPr marL="298450" indent="-285750">
              <a:lnSpc>
                <a:spcPts val="2390"/>
              </a:lnSpc>
              <a:spcBef>
                <a:spcPts val="105"/>
              </a:spcBef>
              <a:tabLst>
                <a:tab pos="354965" algn="l"/>
                <a:tab pos="355600" algn="l"/>
              </a:tabLst>
            </a:pPr>
            <a:endParaRPr lang="en-US" dirty="0">
              <a:latin typeface="Calibri"/>
              <a:cs typeface="Calibri"/>
            </a:endParaRPr>
          </a:p>
        </p:txBody>
      </p:sp>
      <p:pic>
        <p:nvPicPr>
          <p:cNvPr id="7" name="object 4"/>
          <p:cNvPicPr/>
          <p:nvPr/>
        </p:nvPicPr>
        <p:blipFill>
          <a:blip r:embed="rId3" cstate="print"/>
          <a:stretch>
            <a:fillRect/>
          </a:stretch>
        </p:blipFill>
        <p:spPr>
          <a:xfrm>
            <a:off x="2122715" y="4258491"/>
            <a:ext cx="4539342" cy="2429691"/>
          </a:xfrm>
          <a:prstGeom prst="rect">
            <a:avLst/>
          </a:prstGeom>
        </p:spPr>
      </p:pic>
    </p:spTree>
    <p:extLst>
      <p:ext uri="{BB962C8B-B14F-4D97-AF65-F5344CB8AC3E}">
        <p14:creationId xmlns:p14="http://schemas.microsoft.com/office/powerpoint/2010/main" val="2646306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150" dirty="0"/>
              <a:t>R</a:t>
            </a:r>
            <a:r>
              <a:rPr lang="en-IN" spc="-45" dirty="0"/>
              <a:t>eg</a:t>
            </a:r>
            <a:r>
              <a:rPr lang="en-IN" spc="-120" dirty="0"/>
              <a:t>r</a:t>
            </a:r>
            <a:r>
              <a:rPr lang="en-IN" spc="-45" dirty="0"/>
              <a:t>ess</a:t>
            </a:r>
            <a:r>
              <a:rPr lang="en-IN" spc="-55" dirty="0"/>
              <a:t>i</a:t>
            </a:r>
            <a:r>
              <a:rPr lang="en-IN" spc="-50" dirty="0"/>
              <a:t>o</a:t>
            </a:r>
            <a:r>
              <a:rPr lang="en-IN" dirty="0"/>
              <a:t>n</a:t>
            </a:r>
            <a:r>
              <a:rPr lang="en-IN" spc="-140" dirty="0"/>
              <a:t> </a:t>
            </a:r>
            <a:r>
              <a:rPr lang="en-IN" spc="-484" dirty="0"/>
              <a:t>T</a:t>
            </a:r>
            <a:r>
              <a:rPr lang="en-IN" spc="-45" dirty="0"/>
              <a:t>e</a:t>
            </a:r>
            <a:r>
              <a:rPr lang="en-IN" spc="-105" dirty="0"/>
              <a:t>s</a:t>
            </a:r>
            <a:r>
              <a:rPr lang="en-IN" spc="-60" dirty="0"/>
              <a:t>t</a:t>
            </a:r>
            <a:r>
              <a:rPr lang="en-IN" spc="-55" dirty="0"/>
              <a:t>i</a:t>
            </a:r>
            <a:r>
              <a:rPr lang="en-IN" spc="-50" dirty="0"/>
              <a:t>n</a:t>
            </a:r>
            <a:r>
              <a:rPr lang="en-IN" dirty="0"/>
              <a:t>g</a:t>
            </a:r>
            <a:endParaRPr lang="en-IN" dirty="0">
              <a:solidFill>
                <a:schemeClr val="accent1">
                  <a:lumMod val="75000"/>
                </a:schemeClr>
              </a:solidFill>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286385" marR="5080" indent="-274320">
              <a:lnSpc>
                <a:spcPct val="90000"/>
              </a:lnSpc>
              <a:spcBef>
                <a:spcPts val="340"/>
              </a:spcBef>
              <a:buClr>
                <a:srgbClr val="27CED6"/>
              </a:buClr>
              <a:buFont typeface="Segoe UI Symbol"/>
              <a:buChar char="⚫"/>
              <a:tabLst>
                <a:tab pos="286385" algn="l"/>
                <a:tab pos="287020" algn="l"/>
              </a:tabLst>
            </a:pPr>
            <a:r>
              <a:rPr lang="en-US" b="1" spc="-30" dirty="0">
                <a:solidFill>
                  <a:srgbClr val="404040"/>
                </a:solidFill>
                <a:latin typeface="Calibri"/>
                <a:cs typeface="Calibri"/>
              </a:rPr>
              <a:t>Testing </a:t>
            </a:r>
            <a:r>
              <a:rPr lang="en-US" b="1" dirty="0">
                <a:solidFill>
                  <a:srgbClr val="404040"/>
                </a:solidFill>
                <a:latin typeface="Calibri"/>
                <a:cs typeface="Calibri"/>
              </a:rPr>
              <a:t>of a </a:t>
            </a:r>
            <a:r>
              <a:rPr lang="en-US" b="1" spc="-5" dirty="0">
                <a:solidFill>
                  <a:srgbClr val="404040"/>
                </a:solidFill>
                <a:latin typeface="Calibri"/>
                <a:cs typeface="Calibri"/>
              </a:rPr>
              <a:t>previously </a:t>
            </a:r>
            <a:r>
              <a:rPr lang="en-US" b="1" spc="-15" dirty="0">
                <a:solidFill>
                  <a:srgbClr val="404040"/>
                </a:solidFill>
                <a:latin typeface="Calibri"/>
                <a:cs typeface="Calibri"/>
              </a:rPr>
              <a:t>tested </a:t>
            </a:r>
            <a:r>
              <a:rPr lang="en-US" b="1" spc="-10" dirty="0">
                <a:solidFill>
                  <a:srgbClr val="404040"/>
                </a:solidFill>
                <a:latin typeface="Calibri"/>
                <a:cs typeface="Calibri"/>
              </a:rPr>
              <a:t>program </a:t>
            </a:r>
            <a:r>
              <a:rPr lang="en-US" b="1" spc="-5" dirty="0">
                <a:solidFill>
                  <a:srgbClr val="404040"/>
                </a:solidFill>
                <a:latin typeface="Calibri"/>
                <a:cs typeface="Calibri"/>
              </a:rPr>
              <a:t>following modification </a:t>
            </a:r>
            <a:r>
              <a:rPr lang="en-US" b="1" spc="-15" dirty="0">
                <a:solidFill>
                  <a:srgbClr val="404040"/>
                </a:solidFill>
                <a:latin typeface="Calibri"/>
                <a:cs typeface="Calibri"/>
              </a:rPr>
              <a:t>to </a:t>
            </a:r>
            <a:r>
              <a:rPr lang="en-US" b="1" spc="-5" dirty="0">
                <a:solidFill>
                  <a:srgbClr val="404040"/>
                </a:solidFill>
                <a:latin typeface="Calibri"/>
                <a:cs typeface="Calibri"/>
              </a:rPr>
              <a:t>ensure </a:t>
            </a:r>
            <a:r>
              <a:rPr lang="en-US" b="1" dirty="0">
                <a:solidFill>
                  <a:srgbClr val="404040"/>
                </a:solidFill>
                <a:latin typeface="Calibri"/>
                <a:cs typeface="Calibri"/>
              </a:rPr>
              <a:t> </a:t>
            </a:r>
            <a:r>
              <a:rPr lang="en-US" b="1" spc="-10" dirty="0">
                <a:solidFill>
                  <a:srgbClr val="404040"/>
                </a:solidFill>
                <a:latin typeface="Calibri"/>
                <a:cs typeface="Calibri"/>
              </a:rPr>
              <a:t>that</a:t>
            </a:r>
            <a:r>
              <a:rPr lang="en-US" b="1" spc="-25" dirty="0">
                <a:solidFill>
                  <a:srgbClr val="404040"/>
                </a:solidFill>
                <a:latin typeface="Calibri"/>
                <a:cs typeface="Calibri"/>
              </a:rPr>
              <a:t> </a:t>
            </a:r>
            <a:r>
              <a:rPr lang="en-US" b="1" spc="-10" dirty="0">
                <a:solidFill>
                  <a:srgbClr val="404040"/>
                </a:solidFill>
                <a:latin typeface="Calibri"/>
                <a:cs typeface="Calibri"/>
              </a:rPr>
              <a:t>defects</a:t>
            </a:r>
            <a:r>
              <a:rPr lang="en-US" b="1" dirty="0">
                <a:solidFill>
                  <a:srgbClr val="404040"/>
                </a:solidFill>
                <a:latin typeface="Calibri"/>
                <a:cs typeface="Calibri"/>
              </a:rPr>
              <a:t> </a:t>
            </a:r>
            <a:r>
              <a:rPr lang="en-US" b="1" spc="-15" dirty="0">
                <a:solidFill>
                  <a:srgbClr val="404040"/>
                </a:solidFill>
                <a:latin typeface="Calibri"/>
                <a:cs typeface="Calibri"/>
              </a:rPr>
              <a:t>have</a:t>
            </a:r>
            <a:r>
              <a:rPr lang="en-US" b="1" dirty="0">
                <a:solidFill>
                  <a:srgbClr val="404040"/>
                </a:solidFill>
                <a:latin typeface="Calibri"/>
                <a:cs typeface="Calibri"/>
              </a:rPr>
              <a:t> not</a:t>
            </a:r>
            <a:r>
              <a:rPr lang="en-US" b="1" spc="-15" dirty="0">
                <a:solidFill>
                  <a:srgbClr val="404040"/>
                </a:solidFill>
                <a:latin typeface="Calibri"/>
                <a:cs typeface="Calibri"/>
              </a:rPr>
              <a:t> </a:t>
            </a:r>
            <a:r>
              <a:rPr lang="en-US" b="1" dirty="0">
                <a:solidFill>
                  <a:srgbClr val="404040"/>
                </a:solidFill>
                <a:latin typeface="Calibri"/>
                <a:cs typeface="Calibri"/>
              </a:rPr>
              <a:t>been </a:t>
            </a:r>
            <a:r>
              <a:rPr lang="en-US" b="1" spc="-5" dirty="0">
                <a:solidFill>
                  <a:srgbClr val="404040"/>
                </a:solidFill>
                <a:latin typeface="Calibri"/>
                <a:cs typeface="Calibri"/>
              </a:rPr>
              <a:t>introduced</a:t>
            </a:r>
            <a:r>
              <a:rPr lang="en-US" b="1" spc="-15" dirty="0">
                <a:solidFill>
                  <a:srgbClr val="404040"/>
                </a:solidFill>
                <a:latin typeface="Calibri"/>
                <a:cs typeface="Calibri"/>
              </a:rPr>
              <a:t> </a:t>
            </a:r>
            <a:r>
              <a:rPr lang="en-US" b="1" dirty="0">
                <a:solidFill>
                  <a:srgbClr val="404040"/>
                </a:solidFill>
                <a:latin typeface="Calibri"/>
                <a:cs typeface="Calibri"/>
              </a:rPr>
              <a:t>or</a:t>
            </a:r>
            <a:r>
              <a:rPr lang="en-US" b="1" spc="-5" dirty="0">
                <a:solidFill>
                  <a:srgbClr val="404040"/>
                </a:solidFill>
                <a:latin typeface="Calibri"/>
                <a:cs typeface="Calibri"/>
              </a:rPr>
              <a:t> </a:t>
            </a:r>
            <a:r>
              <a:rPr lang="en-US" b="1" spc="-10" dirty="0">
                <a:solidFill>
                  <a:srgbClr val="404040"/>
                </a:solidFill>
                <a:latin typeface="Calibri"/>
                <a:cs typeface="Calibri"/>
              </a:rPr>
              <a:t>uncovered</a:t>
            </a:r>
            <a:r>
              <a:rPr lang="en-US" b="1" spc="5" dirty="0">
                <a:solidFill>
                  <a:srgbClr val="404040"/>
                </a:solidFill>
                <a:latin typeface="Calibri"/>
                <a:cs typeface="Calibri"/>
              </a:rPr>
              <a:t> </a:t>
            </a:r>
            <a:r>
              <a:rPr lang="en-US" b="1" spc="-5" dirty="0">
                <a:solidFill>
                  <a:srgbClr val="404040"/>
                </a:solidFill>
                <a:latin typeface="Calibri"/>
                <a:cs typeface="Calibri"/>
              </a:rPr>
              <a:t>in</a:t>
            </a:r>
            <a:r>
              <a:rPr lang="en-US" b="1" spc="5" dirty="0">
                <a:solidFill>
                  <a:srgbClr val="404040"/>
                </a:solidFill>
                <a:latin typeface="Calibri"/>
                <a:cs typeface="Calibri"/>
              </a:rPr>
              <a:t> </a:t>
            </a:r>
            <a:r>
              <a:rPr lang="en-US" b="1" spc="-5" dirty="0">
                <a:solidFill>
                  <a:srgbClr val="404040"/>
                </a:solidFill>
                <a:latin typeface="Calibri"/>
                <a:cs typeface="Calibri"/>
              </a:rPr>
              <a:t>unchanged</a:t>
            </a:r>
            <a:r>
              <a:rPr lang="en-US" b="1" spc="-15" dirty="0">
                <a:solidFill>
                  <a:srgbClr val="404040"/>
                </a:solidFill>
                <a:latin typeface="Calibri"/>
                <a:cs typeface="Calibri"/>
              </a:rPr>
              <a:t> </a:t>
            </a:r>
            <a:r>
              <a:rPr lang="en-US" b="1" spc="-10" dirty="0">
                <a:solidFill>
                  <a:srgbClr val="404040"/>
                </a:solidFill>
                <a:latin typeface="Calibri"/>
                <a:cs typeface="Calibri"/>
              </a:rPr>
              <a:t>areas</a:t>
            </a:r>
            <a:r>
              <a:rPr lang="en-US" b="1" spc="15" dirty="0">
                <a:solidFill>
                  <a:srgbClr val="404040"/>
                </a:solidFill>
                <a:latin typeface="Calibri"/>
                <a:cs typeface="Calibri"/>
              </a:rPr>
              <a:t> </a:t>
            </a:r>
            <a:r>
              <a:rPr lang="en-US" b="1" dirty="0">
                <a:solidFill>
                  <a:srgbClr val="404040"/>
                </a:solidFill>
                <a:latin typeface="Calibri"/>
                <a:cs typeface="Calibri"/>
              </a:rPr>
              <a:t>of </a:t>
            </a:r>
            <a:r>
              <a:rPr lang="en-US" b="1" spc="-434" dirty="0">
                <a:solidFill>
                  <a:srgbClr val="404040"/>
                </a:solidFill>
                <a:latin typeface="Calibri"/>
                <a:cs typeface="Calibri"/>
              </a:rPr>
              <a:t> </a:t>
            </a:r>
            <a:r>
              <a:rPr lang="en-US" b="1" dirty="0">
                <a:solidFill>
                  <a:srgbClr val="404040"/>
                </a:solidFill>
                <a:latin typeface="Calibri"/>
                <a:cs typeface="Calibri"/>
              </a:rPr>
              <a:t>the </a:t>
            </a:r>
            <a:r>
              <a:rPr lang="en-US" b="1" spc="-10" dirty="0">
                <a:solidFill>
                  <a:srgbClr val="404040"/>
                </a:solidFill>
                <a:latin typeface="Calibri"/>
                <a:cs typeface="Calibri"/>
              </a:rPr>
              <a:t>software, </a:t>
            </a:r>
            <a:r>
              <a:rPr lang="en-US" b="1" dirty="0">
                <a:solidFill>
                  <a:srgbClr val="404040"/>
                </a:solidFill>
                <a:latin typeface="Calibri"/>
                <a:cs typeface="Calibri"/>
              </a:rPr>
              <a:t>as a </a:t>
            </a:r>
            <a:r>
              <a:rPr lang="en-US" b="1" spc="-10" dirty="0">
                <a:solidFill>
                  <a:srgbClr val="404040"/>
                </a:solidFill>
                <a:latin typeface="Calibri"/>
                <a:cs typeface="Calibri"/>
              </a:rPr>
              <a:t>result </a:t>
            </a:r>
            <a:r>
              <a:rPr lang="en-US" b="1" dirty="0">
                <a:solidFill>
                  <a:srgbClr val="404040"/>
                </a:solidFill>
                <a:latin typeface="Calibri"/>
                <a:cs typeface="Calibri"/>
              </a:rPr>
              <a:t>of the </a:t>
            </a:r>
            <a:r>
              <a:rPr lang="en-US" b="1" spc="-5" dirty="0">
                <a:solidFill>
                  <a:srgbClr val="404040"/>
                </a:solidFill>
                <a:latin typeface="Calibri"/>
                <a:cs typeface="Calibri"/>
              </a:rPr>
              <a:t>changes made. </a:t>
            </a:r>
            <a:r>
              <a:rPr lang="en-US" b="1" dirty="0">
                <a:solidFill>
                  <a:srgbClr val="404040"/>
                </a:solidFill>
                <a:latin typeface="Calibri"/>
                <a:cs typeface="Calibri"/>
              </a:rPr>
              <a:t>It is </a:t>
            </a:r>
            <a:r>
              <a:rPr lang="en-US" b="1" spc="-5" dirty="0">
                <a:solidFill>
                  <a:srgbClr val="404040"/>
                </a:solidFill>
                <a:latin typeface="Calibri"/>
                <a:cs typeface="Calibri"/>
              </a:rPr>
              <a:t>performed when </a:t>
            </a:r>
            <a:r>
              <a:rPr lang="en-US" b="1" dirty="0">
                <a:solidFill>
                  <a:srgbClr val="404040"/>
                </a:solidFill>
                <a:latin typeface="Calibri"/>
                <a:cs typeface="Calibri"/>
              </a:rPr>
              <a:t>the </a:t>
            </a:r>
            <a:r>
              <a:rPr lang="en-US" b="1" spc="5" dirty="0">
                <a:solidFill>
                  <a:srgbClr val="404040"/>
                </a:solidFill>
                <a:latin typeface="Calibri"/>
                <a:cs typeface="Calibri"/>
              </a:rPr>
              <a:t> </a:t>
            </a:r>
            <a:r>
              <a:rPr lang="en-US" b="1" spc="-10" dirty="0">
                <a:solidFill>
                  <a:srgbClr val="404040"/>
                </a:solidFill>
                <a:latin typeface="Calibri"/>
                <a:cs typeface="Calibri"/>
              </a:rPr>
              <a:t>software</a:t>
            </a:r>
            <a:r>
              <a:rPr lang="en-US" b="1" spc="-30" dirty="0">
                <a:solidFill>
                  <a:srgbClr val="404040"/>
                </a:solidFill>
                <a:latin typeface="Calibri"/>
                <a:cs typeface="Calibri"/>
              </a:rPr>
              <a:t> </a:t>
            </a:r>
            <a:r>
              <a:rPr lang="en-US" b="1" dirty="0">
                <a:solidFill>
                  <a:srgbClr val="404040"/>
                </a:solidFill>
                <a:latin typeface="Calibri"/>
                <a:cs typeface="Calibri"/>
              </a:rPr>
              <a:t>or its</a:t>
            </a:r>
            <a:r>
              <a:rPr lang="en-US" b="1" spc="-15" dirty="0">
                <a:solidFill>
                  <a:srgbClr val="404040"/>
                </a:solidFill>
                <a:latin typeface="Calibri"/>
                <a:cs typeface="Calibri"/>
              </a:rPr>
              <a:t> </a:t>
            </a:r>
            <a:r>
              <a:rPr lang="en-US" b="1" spc="-10" dirty="0">
                <a:solidFill>
                  <a:srgbClr val="404040"/>
                </a:solidFill>
                <a:latin typeface="Calibri"/>
                <a:cs typeface="Calibri"/>
              </a:rPr>
              <a:t>environment</a:t>
            </a:r>
            <a:r>
              <a:rPr lang="en-US" b="1" spc="-20" dirty="0">
                <a:solidFill>
                  <a:srgbClr val="404040"/>
                </a:solidFill>
                <a:latin typeface="Calibri"/>
                <a:cs typeface="Calibri"/>
              </a:rPr>
              <a:t> </a:t>
            </a:r>
            <a:r>
              <a:rPr lang="en-US" b="1" dirty="0">
                <a:solidFill>
                  <a:srgbClr val="404040"/>
                </a:solidFill>
                <a:latin typeface="Calibri"/>
                <a:cs typeface="Calibri"/>
              </a:rPr>
              <a:t>is</a:t>
            </a:r>
            <a:r>
              <a:rPr lang="en-US" b="1" spc="-20" dirty="0">
                <a:solidFill>
                  <a:srgbClr val="404040"/>
                </a:solidFill>
                <a:latin typeface="Calibri"/>
                <a:cs typeface="Calibri"/>
              </a:rPr>
              <a:t> </a:t>
            </a:r>
            <a:r>
              <a:rPr lang="en-US" b="1" spc="-5" dirty="0">
                <a:solidFill>
                  <a:srgbClr val="404040"/>
                </a:solidFill>
                <a:latin typeface="Calibri"/>
                <a:cs typeface="Calibri"/>
              </a:rPr>
              <a:t>changed.</a:t>
            </a:r>
            <a:endParaRPr lang="en-US" dirty="0">
              <a:latin typeface="Calibri"/>
              <a:cs typeface="Calibri"/>
            </a:endParaRPr>
          </a:p>
        </p:txBody>
      </p:sp>
      <p:pic>
        <p:nvPicPr>
          <p:cNvPr id="6" name="object 4"/>
          <p:cNvPicPr/>
          <p:nvPr/>
        </p:nvPicPr>
        <p:blipFill>
          <a:blip r:embed="rId3" cstate="print"/>
          <a:stretch>
            <a:fillRect/>
          </a:stretch>
        </p:blipFill>
        <p:spPr>
          <a:xfrm>
            <a:off x="1513114" y="3398088"/>
            <a:ext cx="6338602" cy="3219905"/>
          </a:xfrm>
          <a:prstGeom prst="rect">
            <a:avLst/>
          </a:prstGeom>
        </p:spPr>
      </p:pic>
    </p:spTree>
    <p:extLst>
      <p:ext uri="{BB962C8B-B14F-4D97-AF65-F5344CB8AC3E}">
        <p14:creationId xmlns:p14="http://schemas.microsoft.com/office/powerpoint/2010/main" val="3694559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35" dirty="0">
                <a:solidFill>
                  <a:schemeClr val="accent1">
                    <a:lumMod val="75000"/>
                  </a:schemeClr>
                </a:solidFill>
              </a:rPr>
              <a:t>End</a:t>
            </a:r>
            <a:r>
              <a:rPr lang="en-IN" spc="-135" dirty="0">
                <a:solidFill>
                  <a:schemeClr val="accent1">
                    <a:lumMod val="75000"/>
                  </a:schemeClr>
                </a:solidFill>
              </a:rPr>
              <a:t> </a:t>
            </a:r>
            <a:r>
              <a:rPr lang="en-IN" spc="-45" dirty="0">
                <a:solidFill>
                  <a:schemeClr val="accent1">
                    <a:lumMod val="75000"/>
                  </a:schemeClr>
                </a:solidFill>
              </a:rPr>
              <a:t>to</a:t>
            </a:r>
            <a:r>
              <a:rPr lang="en-IN" spc="-105" dirty="0">
                <a:solidFill>
                  <a:schemeClr val="accent1">
                    <a:lumMod val="75000"/>
                  </a:schemeClr>
                </a:solidFill>
              </a:rPr>
              <a:t> </a:t>
            </a:r>
            <a:r>
              <a:rPr lang="en-IN" spc="-35" dirty="0">
                <a:solidFill>
                  <a:schemeClr val="accent1">
                    <a:lumMod val="75000"/>
                  </a:schemeClr>
                </a:solidFill>
              </a:rPr>
              <a:t>End</a:t>
            </a:r>
            <a:r>
              <a:rPr lang="en-IN" spc="-120" dirty="0">
                <a:solidFill>
                  <a:schemeClr val="accent1">
                    <a:lumMod val="75000"/>
                  </a:schemeClr>
                </a:solidFill>
              </a:rPr>
              <a:t> </a:t>
            </a:r>
            <a:r>
              <a:rPr lang="en-IN" spc="-105" dirty="0">
                <a:solidFill>
                  <a:schemeClr val="accent1">
                    <a:lumMod val="75000"/>
                  </a:schemeClr>
                </a:solidFill>
              </a:rPr>
              <a:t>Testing</a:t>
            </a:r>
            <a:endParaRPr lang="en-IN" dirty="0">
              <a:solidFill>
                <a:schemeClr val="accent1">
                  <a:lumMod val="75000"/>
                </a:schemeClr>
              </a:solidFill>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a:bodyPr>
          <a:lstStyle/>
          <a:p>
            <a:pPr marL="12700" marR="5080">
              <a:lnSpc>
                <a:spcPct val="90000"/>
              </a:lnSpc>
              <a:spcBef>
                <a:spcPts val="340"/>
              </a:spcBef>
            </a:pPr>
            <a:r>
              <a:rPr lang="en-US" spc="-10" dirty="0">
                <a:solidFill>
                  <a:srgbClr val="404040"/>
                </a:solidFill>
                <a:latin typeface="Calibri"/>
                <a:cs typeface="Calibri"/>
              </a:rPr>
              <a:t>Unlike </a:t>
            </a:r>
            <a:r>
              <a:rPr lang="en-US" spc="-15" dirty="0">
                <a:solidFill>
                  <a:srgbClr val="404040"/>
                </a:solidFill>
                <a:latin typeface="Calibri"/>
                <a:cs typeface="Calibri"/>
              </a:rPr>
              <a:t>System </a:t>
            </a:r>
            <a:r>
              <a:rPr lang="en-US" spc="-25" dirty="0">
                <a:solidFill>
                  <a:srgbClr val="404040"/>
                </a:solidFill>
                <a:latin typeface="Calibri"/>
                <a:cs typeface="Calibri"/>
              </a:rPr>
              <a:t>Testing, </a:t>
            </a:r>
            <a:r>
              <a:rPr lang="en-US" spc="-5" dirty="0">
                <a:solidFill>
                  <a:srgbClr val="404040"/>
                </a:solidFill>
                <a:latin typeface="Calibri"/>
                <a:cs typeface="Calibri"/>
              </a:rPr>
              <a:t>End-to-End </a:t>
            </a:r>
            <a:r>
              <a:rPr lang="en-US" spc="-30" dirty="0">
                <a:solidFill>
                  <a:srgbClr val="404040"/>
                </a:solidFill>
                <a:latin typeface="Calibri"/>
                <a:cs typeface="Calibri"/>
              </a:rPr>
              <a:t>Testing </a:t>
            </a:r>
            <a:r>
              <a:rPr lang="en-US" spc="-440" dirty="0">
                <a:solidFill>
                  <a:srgbClr val="404040"/>
                </a:solidFill>
                <a:latin typeface="Calibri"/>
                <a:cs typeface="Calibri"/>
              </a:rPr>
              <a:t> </a:t>
            </a:r>
            <a:r>
              <a:rPr lang="en-US" spc="-5" dirty="0">
                <a:solidFill>
                  <a:srgbClr val="404040"/>
                </a:solidFill>
                <a:latin typeface="Calibri"/>
                <a:cs typeface="Calibri"/>
              </a:rPr>
              <a:t>not only </a:t>
            </a:r>
            <a:r>
              <a:rPr lang="en-US" spc="-10" dirty="0">
                <a:solidFill>
                  <a:srgbClr val="404040"/>
                </a:solidFill>
                <a:latin typeface="Calibri"/>
                <a:cs typeface="Calibri"/>
              </a:rPr>
              <a:t>validates </a:t>
            </a:r>
            <a:r>
              <a:rPr lang="en-US" dirty="0">
                <a:solidFill>
                  <a:srgbClr val="404040"/>
                </a:solidFill>
                <a:latin typeface="Calibri"/>
                <a:cs typeface="Calibri"/>
              </a:rPr>
              <a:t>the </a:t>
            </a:r>
            <a:r>
              <a:rPr lang="en-US" spc="-10" dirty="0">
                <a:solidFill>
                  <a:srgbClr val="404040"/>
                </a:solidFill>
                <a:latin typeface="Calibri"/>
                <a:cs typeface="Calibri"/>
              </a:rPr>
              <a:t>software </a:t>
            </a:r>
            <a:r>
              <a:rPr lang="en-US" spc="-20" dirty="0">
                <a:solidFill>
                  <a:srgbClr val="404040"/>
                </a:solidFill>
                <a:latin typeface="Calibri"/>
                <a:cs typeface="Calibri"/>
              </a:rPr>
              <a:t>system </a:t>
            </a:r>
            <a:r>
              <a:rPr lang="en-US" spc="-15" dirty="0">
                <a:solidFill>
                  <a:srgbClr val="404040"/>
                </a:solidFill>
                <a:latin typeface="Calibri"/>
                <a:cs typeface="Calibri"/>
              </a:rPr>
              <a:t> </a:t>
            </a:r>
            <a:r>
              <a:rPr lang="en-US" spc="-5" dirty="0">
                <a:solidFill>
                  <a:srgbClr val="404040"/>
                </a:solidFill>
                <a:latin typeface="Calibri"/>
                <a:cs typeface="Calibri"/>
              </a:rPr>
              <a:t>under </a:t>
            </a:r>
            <a:r>
              <a:rPr lang="en-US" spc="-15" dirty="0">
                <a:solidFill>
                  <a:srgbClr val="404040"/>
                </a:solidFill>
                <a:latin typeface="Calibri"/>
                <a:cs typeface="Calibri"/>
              </a:rPr>
              <a:t>test </a:t>
            </a:r>
            <a:r>
              <a:rPr lang="en-US" dirty="0">
                <a:solidFill>
                  <a:srgbClr val="404040"/>
                </a:solidFill>
                <a:latin typeface="Calibri"/>
                <a:cs typeface="Calibri"/>
              </a:rPr>
              <a:t>but </a:t>
            </a:r>
            <a:r>
              <a:rPr lang="en-US" spc="-5" dirty="0">
                <a:solidFill>
                  <a:srgbClr val="404040"/>
                </a:solidFill>
                <a:latin typeface="Calibri"/>
                <a:cs typeface="Calibri"/>
              </a:rPr>
              <a:t>also checks </a:t>
            </a:r>
            <a:r>
              <a:rPr lang="en-US" dirty="0">
                <a:solidFill>
                  <a:srgbClr val="404040"/>
                </a:solidFill>
                <a:latin typeface="Calibri"/>
                <a:cs typeface="Calibri"/>
              </a:rPr>
              <a:t>its </a:t>
            </a:r>
            <a:r>
              <a:rPr lang="en-US" spc="-10" dirty="0">
                <a:solidFill>
                  <a:srgbClr val="404040"/>
                </a:solidFill>
                <a:latin typeface="Calibri"/>
                <a:cs typeface="Calibri"/>
              </a:rPr>
              <a:t>integration </a:t>
            </a:r>
            <a:r>
              <a:rPr lang="en-US" spc="-5" dirty="0">
                <a:solidFill>
                  <a:srgbClr val="404040"/>
                </a:solidFill>
                <a:latin typeface="Calibri"/>
                <a:cs typeface="Calibri"/>
              </a:rPr>
              <a:t> with </a:t>
            </a:r>
            <a:r>
              <a:rPr lang="en-US" spc="-10" dirty="0">
                <a:solidFill>
                  <a:srgbClr val="404040"/>
                </a:solidFill>
                <a:latin typeface="Calibri"/>
                <a:cs typeface="Calibri"/>
              </a:rPr>
              <a:t>external</a:t>
            </a:r>
            <a:r>
              <a:rPr lang="en-US" spc="20" dirty="0">
                <a:solidFill>
                  <a:srgbClr val="404040"/>
                </a:solidFill>
                <a:latin typeface="Calibri"/>
                <a:cs typeface="Calibri"/>
              </a:rPr>
              <a:t> </a:t>
            </a:r>
            <a:r>
              <a:rPr lang="en-US" spc="-10" dirty="0">
                <a:solidFill>
                  <a:srgbClr val="404040"/>
                </a:solidFill>
                <a:latin typeface="Calibri"/>
                <a:cs typeface="Calibri"/>
              </a:rPr>
              <a:t>interfaces.</a:t>
            </a:r>
            <a:endParaRPr lang="en-US" dirty="0">
              <a:latin typeface="Calibri"/>
              <a:cs typeface="Calibri"/>
            </a:endParaRPr>
          </a:p>
          <a:p>
            <a:pPr marL="12700" marR="120650">
              <a:lnSpc>
                <a:spcPct val="90000"/>
              </a:lnSpc>
              <a:spcBef>
                <a:spcPts val="1405"/>
              </a:spcBef>
            </a:pPr>
            <a:r>
              <a:rPr lang="en-US" dirty="0">
                <a:solidFill>
                  <a:srgbClr val="404040"/>
                </a:solidFill>
                <a:latin typeface="Calibri"/>
                <a:cs typeface="Calibri"/>
              </a:rPr>
              <a:t>End </a:t>
            </a:r>
            <a:r>
              <a:rPr lang="en-US" spc="-15" dirty="0">
                <a:solidFill>
                  <a:srgbClr val="404040"/>
                </a:solidFill>
                <a:latin typeface="Calibri"/>
                <a:cs typeface="Calibri"/>
              </a:rPr>
              <a:t>to </a:t>
            </a:r>
            <a:r>
              <a:rPr lang="en-US" dirty="0">
                <a:solidFill>
                  <a:srgbClr val="404040"/>
                </a:solidFill>
                <a:latin typeface="Calibri"/>
                <a:cs typeface="Calibri"/>
              </a:rPr>
              <a:t>End </a:t>
            </a:r>
            <a:r>
              <a:rPr lang="en-US" spc="-30" dirty="0">
                <a:solidFill>
                  <a:srgbClr val="404040"/>
                </a:solidFill>
                <a:latin typeface="Calibri"/>
                <a:cs typeface="Calibri"/>
              </a:rPr>
              <a:t>Testing </a:t>
            </a:r>
            <a:r>
              <a:rPr lang="en-US" dirty="0">
                <a:solidFill>
                  <a:srgbClr val="404040"/>
                </a:solidFill>
                <a:latin typeface="Calibri"/>
                <a:cs typeface="Calibri"/>
              </a:rPr>
              <a:t>is </a:t>
            </a:r>
            <a:r>
              <a:rPr lang="en-US" spc="-5" dirty="0">
                <a:solidFill>
                  <a:srgbClr val="404040"/>
                </a:solidFill>
                <a:latin typeface="Calibri"/>
                <a:cs typeface="Calibri"/>
              </a:rPr>
              <a:t>usually </a:t>
            </a:r>
            <a:r>
              <a:rPr lang="en-US" spc="-15" dirty="0">
                <a:solidFill>
                  <a:srgbClr val="404040"/>
                </a:solidFill>
                <a:latin typeface="Calibri"/>
                <a:cs typeface="Calibri"/>
              </a:rPr>
              <a:t>executed </a:t>
            </a:r>
            <a:r>
              <a:rPr lang="en-US" spc="-10" dirty="0">
                <a:solidFill>
                  <a:srgbClr val="404040"/>
                </a:solidFill>
                <a:latin typeface="Calibri"/>
                <a:cs typeface="Calibri"/>
              </a:rPr>
              <a:t> after</a:t>
            </a:r>
            <a:r>
              <a:rPr lang="en-US" spc="-5" dirty="0">
                <a:solidFill>
                  <a:srgbClr val="404040"/>
                </a:solidFill>
                <a:latin typeface="Calibri"/>
                <a:cs typeface="Calibri"/>
              </a:rPr>
              <a:t> </a:t>
            </a:r>
            <a:r>
              <a:rPr lang="en-US" dirty="0">
                <a:solidFill>
                  <a:srgbClr val="404040"/>
                </a:solidFill>
                <a:latin typeface="Calibri"/>
                <a:cs typeface="Calibri"/>
              </a:rPr>
              <a:t>functional</a:t>
            </a:r>
            <a:r>
              <a:rPr lang="en-US" spc="-10" dirty="0">
                <a:solidFill>
                  <a:srgbClr val="404040"/>
                </a:solidFill>
                <a:latin typeface="Calibri"/>
                <a:cs typeface="Calibri"/>
              </a:rPr>
              <a:t> </a:t>
            </a:r>
            <a:r>
              <a:rPr lang="en-US" dirty="0">
                <a:solidFill>
                  <a:srgbClr val="404040"/>
                </a:solidFill>
                <a:latin typeface="Calibri"/>
                <a:cs typeface="Calibri"/>
              </a:rPr>
              <a:t>and</a:t>
            </a:r>
            <a:r>
              <a:rPr lang="en-US" spc="-10" dirty="0">
                <a:solidFill>
                  <a:srgbClr val="404040"/>
                </a:solidFill>
                <a:latin typeface="Calibri"/>
                <a:cs typeface="Calibri"/>
              </a:rPr>
              <a:t> </a:t>
            </a:r>
            <a:r>
              <a:rPr lang="en-US" spc="-20" dirty="0">
                <a:solidFill>
                  <a:srgbClr val="404040"/>
                </a:solidFill>
                <a:latin typeface="Calibri"/>
                <a:cs typeface="Calibri"/>
              </a:rPr>
              <a:t>system</a:t>
            </a:r>
            <a:r>
              <a:rPr lang="en-US" spc="5" dirty="0">
                <a:solidFill>
                  <a:srgbClr val="404040"/>
                </a:solidFill>
                <a:latin typeface="Calibri"/>
                <a:cs typeface="Calibri"/>
              </a:rPr>
              <a:t> </a:t>
            </a:r>
            <a:r>
              <a:rPr lang="en-US" spc="-10" dirty="0">
                <a:solidFill>
                  <a:srgbClr val="404040"/>
                </a:solidFill>
                <a:latin typeface="Calibri"/>
                <a:cs typeface="Calibri"/>
              </a:rPr>
              <a:t>testing.</a:t>
            </a:r>
            <a:r>
              <a:rPr lang="en-US" spc="-5" dirty="0">
                <a:solidFill>
                  <a:srgbClr val="404040"/>
                </a:solidFill>
                <a:latin typeface="Calibri"/>
                <a:cs typeface="Calibri"/>
              </a:rPr>
              <a:t> </a:t>
            </a:r>
            <a:r>
              <a:rPr lang="en-US" dirty="0">
                <a:solidFill>
                  <a:srgbClr val="404040"/>
                </a:solidFill>
                <a:latin typeface="Calibri"/>
                <a:cs typeface="Calibri"/>
              </a:rPr>
              <a:t>It </a:t>
            </a:r>
            <a:r>
              <a:rPr lang="en-US" spc="5" dirty="0">
                <a:solidFill>
                  <a:srgbClr val="404040"/>
                </a:solidFill>
                <a:latin typeface="Calibri"/>
                <a:cs typeface="Calibri"/>
              </a:rPr>
              <a:t> </a:t>
            </a:r>
            <a:r>
              <a:rPr lang="en-US" spc="-5" dirty="0">
                <a:solidFill>
                  <a:srgbClr val="404040"/>
                </a:solidFill>
                <a:latin typeface="Calibri"/>
                <a:cs typeface="Calibri"/>
              </a:rPr>
              <a:t>uses</a:t>
            </a:r>
            <a:r>
              <a:rPr lang="en-US" spc="-10" dirty="0">
                <a:solidFill>
                  <a:srgbClr val="404040"/>
                </a:solidFill>
                <a:latin typeface="Calibri"/>
                <a:cs typeface="Calibri"/>
              </a:rPr>
              <a:t> </a:t>
            </a:r>
            <a:r>
              <a:rPr lang="en-US" dirty="0">
                <a:solidFill>
                  <a:srgbClr val="404040"/>
                </a:solidFill>
                <a:latin typeface="Calibri"/>
                <a:cs typeface="Calibri"/>
              </a:rPr>
              <a:t>actual</a:t>
            </a:r>
            <a:r>
              <a:rPr lang="en-US" spc="-5" dirty="0">
                <a:solidFill>
                  <a:srgbClr val="404040"/>
                </a:solidFill>
                <a:latin typeface="Calibri"/>
                <a:cs typeface="Calibri"/>
              </a:rPr>
              <a:t> production</a:t>
            </a:r>
            <a:r>
              <a:rPr lang="en-US" spc="-35" dirty="0">
                <a:solidFill>
                  <a:srgbClr val="404040"/>
                </a:solidFill>
                <a:latin typeface="Calibri"/>
                <a:cs typeface="Calibri"/>
              </a:rPr>
              <a:t> </a:t>
            </a:r>
            <a:r>
              <a:rPr lang="en-US" spc="-20" dirty="0">
                <a:solidFill>
                  <a:srgbClr val="404040"/>
                </a:solidFill>
                <a:latin typeface="Calibri"/>
                <a:cs typeface="Calibri"/>
              </a:rPr>
              <a:t>like</a:t>
            </a:r>
            <a:r>
              <a:rPr lang="en-US" spc="10" dirty="0">
                <a:solidFill>
                  <a:srgbClr val="404040"/>
                </a:solidFill>
                <a:latin typeface="Calibri"/>
                <a:cs typeface="Calibri"/>
              </a:rPr>
              <a:t> </a:t>
            </a:r>
            <a:r>
              <a:rPr lang="en-US" spc="-15" dirty="0">
                <a:solidFill>
                  <a:srgbClr val="404040"/>
                </a:solidFill>
                <a:latin typeface="Calibri"/>
                <a:cs typeface="Calibri"/>
              </a:rPr>
              <a:t>data</a:t>
            </a:r>
            <a:r>
              <a:rPr lang="en-US" spc="5" dirty="0">
                <a:solidFill>
                  <a:srgbClr val="404040"/>
                </a:solidFill>
                <a:latin typeface="Calibri"/>
                <a:cs typeface="Calibri"/>
              </a:rPr>
              <a:t> </a:t>
            </a:r>
            <a:r>
              <a:rPr lang="en-US" dirty="0">
                <a:solidFill>
                  <a:srgbClr val="404040"/>
                </a:solidFill>
                <a:latin typeface="Calibri"/>
                <a:cs typeface="Calibri"/>
              </a:rPr>
              <a:t>and </a:t>
            </a:r>
            <a:r>
              <a:rPr lang="en-US" spc="-15" dirty="0">
                <a:solidFill>
                  <a:srgbClr val="404040"/>
                </a:solidFill>
                <a:latin typeface="Calibri"/>
                <a:cs typeface="Calibri"/>
              </a:rPr>
              <a:t>test </a:t>
            </a:r>
            <a:r>
              <a:rPr lang="en-US" spc="-440" dirty="0">
                <a:solidFill>
                  <a:srgbClr val="404040"/>
                </a:solidFill>
                <a:latin typeface="Calibri"/>
                <a:cs typeface="Calibri"/>
              </a:rPr>
              <a:t> </a:t>
            </a:r>
            <a:r>
              <a:rPr lang="en-US" spc="-10" dirty="0">
                <a:solidFill>
                  <a:srgbClr val="404040"/>
                </a:solidFill>
                <a:latin typeface="Calibri"/>
                <a:cs typeface="Calibri"/>
              </a:rPr>
              <a:t>environment</a:t>
            </a:r>
            <a:r>
              <a:rPr lang="en-US" spc="-5" dirty="0">
                <a:solidFill>
                  <a:srgbClr val="404040"/>
                </a:solidFill>
                <a:latin typeface="Calibri"/>
                <a:cs typeface="Calibri"/>
              </a:rPr>
              <a:t> </a:t>
            </a:r>
            <a:r>
              <a:rPr lang="en-US" spc="-10" dirty="0">
                <a:solidFill>
                  <a:srgbClr val="404040"/>
                </a:solidFill>
                <a:latin typeface="Calibri"/>
                <a:cs typeface="Calibri"/>
              </a:rPr>
              <a:t>to</a:t>
            </a:r>
            <a:r>
              <a:rPr lang="en-US" spc="-15" dirty="0">
                <a:solidFill>
                  <a:srgbClr val="404040"/>
                </a:solidFill>
                <a:latin typeface="Calibri"/>
                <a:cs typeface="Calibri"/>
              </a:rPr>
              <a:t> </a:t>
            </a:r>
            <a:r>
              <a:rPr lang="en-US" spc="-10" dirty="0">
                <a:solidFill>
                  <a:srgbClr val="404040"/>
                </a:solidFill>
                <a:latin typeface="Calibri"/>
                <a:cs typeface="Calibri"/>
              </a:rPr>
              <a:t>simulate</a:t>
            </a:r>
            <a:r>
              <a:rPr lang="en-US" spc="30" dirty="0">
                <a:solidFill>
                  <a:srgbClr val="404040"/>
                </a:solidFill>
                <a:latin typeface="Calibri"/>
                <a:cs typeface="Calibri"/>
              </a:rPr>
              <a:t> </a:t>
            </a:r>
            <a:r>
              <a:rPr lang="en-US" spc="-5" dirty="0">
                <a:solidFill>
                  <a:srgbClr val="404040"/>
                </a:solidFill>
                <a:latin typeface="Calibri"/>
                <a:cs typeface="Calibri"/>
              </a:rPr>
              <a:t>real-time </a:t>
            </a:r>
            <a:r>
              <a:rPr lang="en-US" dirty="0">
                <a:solidFill>
                  <a:srgbClr val="404040"/>
                </a:solidFill>
                <a:latin typeface="Calibri"/>
                <a:cs typeface="Calibri"/>
              </a:rPr>
              <a:t> </a:t>
            </a:r>
            <a:r>
              <a:rPr lang="en-US" spc="-5" dirty="0">
                <a:solidFill>
                  <a:srgbClr val="404040"/>
                </a:solidFill>
                <a:latin typeface="Calibri"/>
                <a:cs typeface="Calibri"/>
              </a:rPr>
              <a:t>settings.</a:t>
            </a:r>
            <a:endParaRPr lang="en-US" dirty="0">
              <a:latin typeface="Calibri"/>
              <a:cs typeface="Calibri"/>
            </a:endParaRPr>
          </a:p>
          <a:p>
            <a:pPr marL="12700" marR="362585">
              <a:lnSpc>
                <a:spcPts val="2160"/>
              </a:lnSpc>
              <a:spcBef>
                <a:spcPts val="1425"/>
              </a:spcBef>
            </a:pPr>
            <a:r>
              <a:rPr lang="en-US" spc="-5" dirty="0">
                <a:solidFill>
                  <a:srgbClr val="404040"/>
                </a:solidFill>
                <a:latin typeface="Calibri"/>
                <a:cs typeface="Calibri"/>
              </a:rPr>
              <a:t>End-to-End </a:t>
            </a:r>
            <a:r>
              <a:rPr lang="en-US" spc="-10" dirty="0">
                <a:solidFill>
                  <a:srgbClr val="404040"/>
                </a:solidFill>
                <a:latin typeface="Calibri"/>
                <a:cs typeface="Calibri"/>
              </a:rPr>
              <a:t>testing </a:t>
            </a:r>
            <a:r>
              <a:rPr lang="en-US" dirty="0">
                <a:solidFill>
                  <a:srgbClr val="404040"/>
                </a:solidFill>
                <a:latin typeface="Calibri"/>
                <a:cs typeface="Calibri"/>
              </a:rPr>
              <a:t>is also </a:t>
            </a:r>
            <a:r>
              <a:rPr lang="en-US" spc="-5" dirty="0">
                <a:solidFill>
                  <a:srgbClr val="404040"/>
                </a:solidFill>
                <a:latin typeface="Calibri"/>
                <a:cs typeface="Calibri"/>
              </a:rPr>
              <a:t>called </a:t>
            </a:r>
            <a:r>
              <a:rPr lang="en-US" b="1" spc="-5" dirty="0">
                <a:solidFill>
                  <a:srgbClr val="404040"/>
                </a:solidFill>
                <a:latin typeface="Calibri"/>
                <a:cs typeface="Calibri"/>
              </a:rPr>
              <a:t>Chain </a:t>
            </a:r>
            <a:r>
              <a:rPr lang="en-US" b="1" spc="-440" dirty="0">
                <a:solidFill>
                  <a:srgbClr val="404040"/>
                </a:solidFill>
                <a:latin typeface="Calibri"/>
                <a:cs typeface="Calibri"/>
              </a:rPr>
              <a:t> </a:t>
            </a:r>
            <a:r>
              <a:rPr lang="en-US" b="1" spc="-30" dirty="0">
                <a:solidFill>
                  <a:srgbClr val="404040"/>
                </a:solidFill>
                <a:latin typeface="Calibri"/>
                <a:cs typeface="Calibri"/>
              </a:rPr>
              <a:t>Testing</a:t>
            </a:r>
            <a:endParaRPr lang="en-US" dirty="0">
              <a:latin typeface="Calibri"/>
              <a:cs typeface="Calibri"/>
            </a:endParaRPr>
          </a:p>
        </p:txBody>
      </p:sp>
      <p:grpSp>
        <p:nvGrpSpPr>
          <p:cNvPr id="7" name="object 4"/>
          <p:cNvGrpSpPr/>
          <p:nvPr/>
        </p:nvGrpSpPr>
        <p:grpSpPr>
          <a:xfrm>
            <a:off x="2659233" y="3905793"/>
            <a:ext cx="3597875" cy="2782389"/>
            <a:chOff x="4749291" y="1892300"/>
            <a:chExt cx="4255135" cy="3225800"/>
          </a:xfrm>
        </p:grpSpPr>
        <p:pic>
          <p:nvPicPr>
            <p:cNvPr id="8" name="object 5"/>
            <p:cNvPicPr/>
            <p:nvPr/>
          </p:nvPicPr>
          <p:blipFill>
            <a:blip r:embed="rId3" cstate="print"/>
            <a:stretch>
              <a:fillRect/>
            </a:stretch>
          </p:blipFill>
          <p:spPr>
            <a:xfrm>
              <a:off x="4805708" y="2016157"/>
              <a:ext cx="4185891" cy="3065839"/>
            </a:xfrm>
            <a:prstGeom prst="rect">
              <a:avLst/>
            </a:prstGeom>
          </p:spPr>
        </p:pic>
        <p:sp>
          <p:nvSpPr>
            <p:cNvPr id="9" name="object 6"/>
            <p:cNvSpPr/>
            <p:nvPr/>
          </p:nvSpPr>
          <p:spPr>
            <a:xfrm>
              <a:off x="4755641" y="1898650"/>
              <a:ext cx="4242435" cy="3213100"/>
            </a:xfrm>
            <a:custGeom>
              <a:avLst/>
              <a:gdLst/>
              <a:ahLst/>
              <a:cxnLst/>
              <a:rect l="l" t="t" r="r" b="b"/>
              <a:pathLst>
                <a:path w="4242434" h="3213100">
                  <a:moveTo>
                    <a:pt x="0" y="3213100"/>
                  </a:moveTo>
                  <a:lnTo>
                    <a:pt x="4242308" y="3213100"/>
                  </a:lnTo>
                  <a:lnTo>
                    <a:pt x="4242308" y="0"/>
                  </a:lnTo>
                  <a:lnTo>
                    <a:pt x="0" y="0"/>
                  </a:lnTo>
                  <a:lnTo>
                    <a:pt x="0" y="3213100"/>
                  </a:lnTo>
                  <a:close/>
                </a:path>
              </a:pathLst>
            </a:custGeom>
            <a:ln w="12700">
              <a:solidFill>
                <a:srgbClr val="2583C5"/>
              </a:solidFill>
            </a:ln>
          </p:spPr>
          <p:txBody>
            <a:bodyPr wrap="square" lIns="0" tIns="0" rIns="0" bIns="0" rtlCol="0"/>
            <a:lstStyle/>
            <a:p>
              <a:endParaRPr/>
            </a:p>
          </p:txBody>
        </p:sp>
      </p:grpSp>
    </p:spTree>
    <p:extLst>
      <p:ext uri="{BB962C8B-B14F-4D97-AF65-F5344CB8AC3E}">
        <p14:creationId xmlns:p14="http://schemas.microsoft.com/office/powerpoint/2010/main" val="272107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IN" spc="-55" dirty="0"/>
              <a:t>Maintenance</a:t>
            </a:r>
            <a:r>
              <a:rPr lang="en-IN" spc="-185" dirty="0"/>
              <a:t> </a:t>
            </a:r>
            <a:r>
              <a:rPr lang="en-IN" spc="-114" dirty="0"/>
              <a:t>Testing</a:t>
            </a:r>
            <a:endParaRPr lang="en-IN" dirty="0">
              <a:solidFill>
                <a:schemeClr val="accent1">
                  <a:lumMod val="75000"/>
                </a:schemeClr>
              </a:solidFill>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677334" y="2160589"/>
            <a:ext cx="8596668" cy="4227148"/>
          </a:xfrm>
        </p:spPr>
        <p:txBody>
          <a:bodyPr>
            <a:normAutofit fontScale="92500" lnSpcReduction="20000"/>
          </a:bodyPr>
          <a:lstStyle/>
          <a:p>
            <a:pPr marL="12700" marR="5080">
              <a:lnSpc>
                <a:spcPts val="1939"/>
              </a:lnSpc>
              <a:spcBef>
                <a:spcPts val="345"/>
              </a:spcBef>
            </a:pPr>
            <a:r>
              <a:rPr lang="en-US" b="1" spc="-5" dirty="0">
                <a:solidFill>
                  <a:srgbClr val="404040"/>
                </a:solidFill>
                <a:latin typeface="Calibri"/>
                <a:cs typeface="Calibri"/>
              </a:rPr>
              <a:t>Maintenance </a:t>
            </a:r>
            <a:r>
              <a:rPr lang="en-US" b="1" spc="-10" dirty="0">
                <a:solidFill>
                  <a:srgbClr val="404040"/>
                </a:solidFill>
                <a:latin typeface="Calibri"/>
                <a:cs typeface="Calibri"/>
              </a:rPr>
              <a:t>testing: </a:t>
            </a:r>
            <a:r>
              <a:rPr lang="en-US" b="1" spc="-30" dirty="0">
                <a:solidFill>
                  <a:srgbClr val="404040"/>
                </a:solidFill>
                <a:latin typeface="Calibri"/>
                <a:cs typeface="Calibri"/>
              </a:rPr>
              <a:t>Testing </a:t>
            </a:r>
            <a:r>
              <a:rPr lang="en-US" b="1" dirty="0">
                <a:solidFill>
                  <a:srgbClr val="404040"/>
                </a:solidFill>
                <a:latin typeface="Calibri"/>
                <a:cs typeface="Calibri"/>
              </a:rPr>
              <a:t>the </a:t>
            </a:r>
            <a:r>
              <a:rPr lang="en-US" b="1" spc="-5" dirty="0">
                <a:solidFill>
                  <a:srgbClr val="404040"/>
                </a:solidFill>
                <a:latin typeface="Calibri"/>
                <a:cs typeface="Calibri"/>
              </a:rPr>
              <a:t>changes </a:t>
            </a:r>
            <a:r>
              <a:rPr lang="en-US" b="1" spc="-10" dirty="0">
                <a:solidFill>
                  <a:srgbClr val="404040"/>
                </a:solidFill>
                <a:latin typeface="Calibri"/>
                <a:cs typeface="Calibri"/>
              </a:rPr>
              <a:t>to </a:t>
            </a:r>
            <a:r>
              <a:rPr lang="en-US" b="1" dirty="0">
                <a:solidFill>
                  <a:srgbClr val="404040"/>
                </a:solidFill>
                <a:latin typeface="Calibri"/>
                <a:cs typeface="Calibri"/>
              </a:rPr>
              <a:t>an </a:t>
            </a:r>
            <a:r>
              <a:rPr lang="en-US" b="1" spc="-10" dirty="0">
                <a:solidFill>
                  <a:srgbClr val="404040"/>
                </a:solidFill>
                <a:latin typeface="Calibri"/>
                <a:cs typeface="Calibri"/>
              </a:rPr>
              <a:t>operational </a:t>
            </a:r>
            <a:r>
              <a:rPr lang="en-US" b="1" spc="-15" dirty="0">
                <a:solidFill>
                  <a:srgbClr val="404040"/>
                </a:solidFill>
                <a:latin typeface="Calibri"/>
                <a:cs typeface="Calibri"/>
              </a:rPr>
              <a:t>system </a:t>
            </a:r>
            <a:r>
              <a:rPr lang="en-US" b="1" dirty="0">
                <a:solidFill>
                  <a:srgbClr val="404040"/>
                </a:solidFill>
                <a:latin typeface="Calibri"/>
                <a:cs typeface="Calibri"/>
              </a:rPr>
              <a:t>or the impact of a </a:t>
            </a:r>
            <a:r>
              <a:rPr lang="en-US" b="1" spc="-395" dirty="0">
                <a:solidFill>
                  <a:srgbClr val="404040"/>
                </a:solidFill>
                <a:latin typeface="Calibri"/>
                <a:cs typeface="Calibri"/>
              </a:rPr>
              <a:t> </a:t>
            </a:r>
            <a:r>
              <a:rPr lang="en-US" b="1" spc="-5" dirty="0">
                <a:solidFill>
                  <a:srgbClr val="404040"/>
                </a:solidFill>
                <a:latin typeface="Calibri"/>
                <a:cs typeface="Calibri"/>
              </a:rPr>
              <a:t>changed</a:t>
            </a:r>
            <a:r>
              <a:rPr lang="en-US" b="1" spc="-15" dirty="0">
                <a:solidFill>
                  <a:srgbClr val="404040"/>
                </a:solidFill>
                <a:latin typeface="Calibri"/>
                <a:cs typeface="Calibri"/>
              </a:rPr>
              <a:t> environment</a:t>
            </a:r>
            <a:r>
              <a:rPr lang="en-US" b="1" spc="-35" dirty="0">
                <a:solidFill>
                  <a:srgbClr val="404040"/>
                </a:solidFill>
                <a:latin typeface="Calibri"/>
                <a:cs typeface="Calibri"/>
              </a:rPr>
              <a:t> </a:t>
            </a:r>
            <a:r>
              <a:rPr lang="en-US" b="1" spc="-10" dirty="0">
                <a:solidFill>
                  <a:srgbClr val="404040"/>
                </a:solidFill>
                <a:latin typeface="Calibri"/>
                <a:cs typeface="Calibri"/>
              </a:rPr>
              <a:t>to </a:t>
            </a:r>
            <a:r>
              <a:rPr lang="en-US" b="1" dirty="0">
                <a:solidFill>
                  <a:srgbClr val="404040"/>
                </a:solidFill>
                <a:latin typeface="Calibri"/>
                <a:cs typeface="Calibri"/>
              </a:rPr>
              <a:t>an </a:t>
            </a:r>
            <a:r>
              <a:rPr lang="en-US" b="1" spc="-10" dirty="0">
                <a:solidFill>
                  <a:srgbClr val="404040"/>
                </a:solidFill>
                <a:latin typeface="Calibri"/>
                <a:cs typeface="Calibri"/>
              </a:rPr>
              <a:t>operational</a:t>
            </a:r>
            <a:r>
              <a:rPr lang="en-US" b="1" spc="-50" dirty="0">
                <a:solidFill>
                  <a:srgbClr val="404040"/>
                </a:solidFill>
                <a:latin typeface="Calibri"/>
                <a:cs typeface="Calibri"/>
              </a:rPr>
              <a:t> </a:t>
            </a:r>
            <a:r>
              <a:rPr lang="en-US" b="1" spc="-15" dirty="0">
                <a:solidFill>
                  <a:srgbClr val="404040"/>
                </a:solidFill>
                <a:latin typeface="Calibri"/>
                <a:cs typeface="Calibri"/>
              </a:rPr>
              <a:t>system</a:t>
            </a:r>
            <a:endParaRPr lang="en-US" dirty="0">
              <a:latin typeface="Calibri"/>
              <a:cs typeface="Calibri"/>
            </a:endParaRPr>
          </a:p>
          <a:p>
            <a:pPr marL="12700" marR="5060950">
              <a:lnSpc>
                <a:spcPts val="3350"/>
              </a:lnSpc>
              <a:spcBef>
                <a:spcPts val="290"/>
              </a:spcBef>
            </a:pPr>
            <a:r>
              <a:rPr lang="en-US" spc="-10" dirty="0">
                <a:solidFill>
                  <a:srgbClr val="404040"/>
                </a:solidFill>
                <a:latin typeface="Calibri"/>
                <a:cs typeface="Calibri"/>
              </a:rPr>
              <a:t>testing </a:t>
            </a:r>
            <a:r>
              <a:rPr lang="en-US" dirty="0">
                <a:solidFill>
                  <a:srgbClr val="404040"/>
                </a:solidFill>
                <a:latin typeface="Calibri"/>
                <a:cs typeface="Calibri"/>
              </a:rPr>
              <a:t>changes </a:t>
            </a:r>
            <a:r>
              <a:rPr lang="en-US" spc="-10" dirty="0">
                <a:solidFill>
                  <a:srgbClr val="404040"/>
                </a:solidFill>
                <a:latin typeface="Calibri"/>
                <a:cs typeface="Calibri"/>
              </a:rPr>
              <a:t>to </a:t>
            </a:r>
            <a:r>
              <a:rPr lang="en-US" dirty="0">
                <a:solidFill>
                  <a:srgbClr val="404040"/>
                </a:solidFill>
                <a:latin typeface="Calibri"/>
                <a:cs typeface="Calibri"/>
              </a:rPr>
              <a:t>a </a:t>
            </a:r>
            <a:r>
              <a:rPr lang="en-US" spc="-10" dirty="0">
                <a:solidFill>
                  <a:srgbClr val="404040"/>
                </a:solidFill>
                <a:latin typeface="Calibri"/>
                <a:cs typeface="Calibri"/>
              </a:rPr>
              <a:t>Live </a:t>
            </a:r>
            <a:r>
              <a:rPr lang="en-US" spc="-15" dirty="0">
                <a:solidFill>
                  <a:srgbClr val="404040"/>
                </a:solidFill>
                <a:latin typeface="Calibri"/>
                <a:cs typeface="Calibri"/>
              </a:rPr>
              <a:t>System </a:t>
            </a:r>
            <a:r>
              <a:rPr lang="en-US" spc="-395" dirty="0">
                <a:solidFill>
                  <a:srgbClr val="404040"/>
                </a:solidFill>
                <a:latin typeface="Calibri"/>
                <a:cs typeface="Calibri"/>
              </a:rPr>
              <a:t> </a:t>
            </a:r>
            <a:r>
              <a:rPr lang="en-US" spc="-20" dirty="0">
                <a:solidFill>
                  <a:srgbClr val="404040"/>
                </a:solidFill>
                <a:latin typeface="Calibri"/>
                <a:cs typeface="Calibri"/>
              </a:rPr>
              <a:t>Triggered</a:t>
            </a:r>
            <a:r>
              <a:rPr lang="en-US" dirty="0">
                <a:solidFill>
                  <a:srgbClr val="404040"/>
                </a:solidFill>
                <a:latin typeface="Calibri"/>
                <a:cs typeface="Calibri"/>
              </a:rPr>
              <a:t> </a:t>
            </a:r>
            <a:r>
              <a:rPr lang="en-US" spc="-50" dirty="0">
                <a:solidFill>
                  <a:srgbClr val="404040"/>
                </a:solidFill>
                <a:latin typeface="Calibri"/>
                <a:cs typeface="Calibri"/>
              </a:rPr>
              <a:t>by,</a:t>
            </a:r>
            <a:r>
              <a:rPr lang="en-US" dirty="0">
                <a:solidFill>
                  <a:srgbClr val="404040"/>
                </a:solidFill>
                <a:latin typeface="Calibri"/>
                <a:cs typeface="Calibri"/>
              </a:rPr>
              <a:t> </a:t>
            </a:r>
            <a:r>
              <a:rPr lang="en-US" spc="-15" dirty="0">
                <a:solidFill>
                  <a:srgbClr val="404040"/>
                </a:solidFill>
                <a:latin typeface="Calibri"/>
                <a:cs typeface="Calibri"/>
              </a:rPr>
              <a:t>for</a:t>
            </a:r>
            <a:r>
              <a:rPr lang="en-US" spc="-5" dirty="0">
                <a:solidFill>
                  <a:srgbClr val="404040"/>
                </a:solidFill>
                <a:latin typeface="Calibri"/>
                <a:cs typeface="Calibri"/>
              </a:rPr>
              <a:t> </a:t>
            </a:r>
            <a:r>
              <a:rPr lang="en-US" spc="-10" dirty="0">
                <a:solidFill>
                  <a:srgbClr val="404040"/>
                </a:solidFill>
                <a:latin typeface="Calibri"/>
                <a:cs typeface="Calibri"/>
              </a:rPr>
              <a:t>example,</a:t>
            </a:r>
            <a:endParaRPr lang="en-US" dirty="0">
              <a:latin typeface="Calibri"/>
              <a:cs typeface="Calibri"/>
            </a:endParaRPr>
          </a:p>
          <a:p>
            <a:pPr marL="304800" indent="-183515">
              <a:lnSpc>
                <a:spcPts val="2030"/>
              </a:lnSpc>
              <a:buClr>
                <a:srgbClr val="1CACE3"/>
              </a:buClr>
              <a:buFont typeface="Calibri"/>
              <a:buChar char="◦"/>
              <a:tabLst>
                <a:tab pos="305435" algn="l"/>
              </a:tabLst>
            </a:pPr>
            <a:r>
              <a:rPr lang="en-US" b="1" spc="-5" dirty="0">
                <a:solidFill>
                  <a:srgbClr val="404040"/>
                </a:solidFill>
                <a:latin typeface="Calibri"/>
                <a:cs typeface="Calibri"/>
              </a:rPr>
              <a:t>Modification</a:t>
            </a:r>
            <a:endParaRPr lang="en-US" dirty="0">
              <a:latin typeface="Calibri"/>
              <a:cs typeface="Calibri"/>
            </a:endParaRPr>
          </a:p>
          <a:p>
            <a:pPr marL="488315" lvl="1" indent="-184150">
              <a:lnSpc>
                <a:spcPct val="100000"/>
              </a:lnSpc>
              <a:spcBef>
                <a:spcPts val="380"/>
              </a:spcBef>
              <a:buClr>
                <a:srgbClr val="1CACE3"/>
              </a:buClr>
              <a:buChar char="◦"/>
              <a:tabLst>
                <a:tab pos="488950" algn="l"/>
              </a:tabLst>
            </a:pPr>
            <a:r>
              <a:rPr lang="en-US" sz="1800" spc="-10" dirty="0">
                <a:solidFill>
                  <a:srgbClr val="404040"/>
                </a:solidFill>
                <a:latin typeface="Calibri"/>
                <a:cs typeface="Calibri"/>
              </a:rPr>
              <a:t>software</a:t>
            </a:r>
            <a:r>
              <a:rPr lang="en-US" sz="1800" spc="-50" dirty="0">
                <a:solidFill>
                  <a:srgbClr val="404040"/>
                </a:solidFill>
                <a:latin typeface="Calibri"/>
                <a:cs typeface="Calibri"/>
              </a:rPr>
              <a:t> </a:t>
            </a:r>
            <a:r>
              <a:rPr lang="en-US" sz="1800" spc="-5" dirty="0">
                <a:solidFill>
                  <a:srgbClr val="404040"/>
                </a:solidFill>
                <a:latin typeface="Calibri"/>
                <a:cs typeface="Calibri"/>
              </a:rPr>
              <a:t>upgrades</a:t>
            </a:r>
            <a:endParaRPr lang="en-US" sz="1800" dirty="0">
              <a:latin typeface="Calibri"/>
              <a:cs typeface="Calibri"/>
            </a:endParaRPr>
          </a:p>
          <a:p>
            <a:pPr marL="488315" lvl="1" indent="-184150">
              <a:lnSpc>
                <a:spcPct val="100000"/>
              </a:lnSpc>
              <a:spcBef>
                <a:spcPts val="390"/>
              </a:spcBef>
              <a:buClr>
                <a:srgbClr val="1CACE3"/>
              </a:buClr>
              <a:buChar char="◦"/>
              <a:tabLst>
                <a:tab pos="488950" algn="l"/>
              </a:tabLst>
            </a:pPr>
            <a:r>
              <a:rPr lang="en-US" sz="1800" spc="-10" dirty="0">
                <a:solidFill>
                  <a:srgbClr val="404040"/>
                </a:solidFill>
                <a:latin typeface="Calibri"/>
                <a:cs typeface="Calibri"/>
              </a:rPr>
              <a:t>Operating</a:t>
            </a:r>
            <a:r>
              <a:rPr lang="en-US" sz="1800" spc="-25" dirty="0">
                <a:solidFill>
                  <a:srgbClr val="404040"/>
                </a:solidFill>
                <a:latin typeface="Calibri"/>
                <a:cs typeface="Calibri"/>
              </a:rPr>
              <a:t> </a:t>
            </a:r>
            <a:r>
              <a:rPr lang="en-US" sz="1800" spc="-20" dirty="0">
                <a:solidFill>
                  <a:srgbClr val="404040"/>
                </a:solidFill>
                <a:latin typeface="Calibri"/>
                <a:cs typeface="Calibri"/>
              </a:rPr>
              <a:t>system</a:t>
            </a:r>
            <a:r>
              <a:rPr lang="en-US" sz="1800" spc="-10" dirty="0">
                <a:solidFill>
                  <a:srgbClr val="404040"/>
                </a:solidFill>
                <a:latin typeface="Calibri"/>
                <a:cs typeface="Calibri"/>
              </a:rPr>
              <a:t> </a:t>
            </a:r>
            <a:r>
              <a:rPr lang="en-US" sz="1800" spc="-5" dirty="0">
                <a:solidFill>
                  <a:srgbClr val="404040"/>
                </a:solidFill>
                <a:latin typeface="Calibri"/>
                <a:cs typeface="Calibri"/>
              </a:rPr>
              <a:t>changes</a:t>
            </a:r>
            <a:endParaRPr lang="en-US" sz="1800" dirty="0">
              <a:latin typeface="Calibri"/>
              <a:cs typeface="Calibri"/>
            </a:endParaRPr>
          </a:p>
          <a:p>
            <a:pPr marL="488315" lvl="1" indent="-184150">
              <a:lnSpc>
                <a:spcPct val="100000"/>
              </a:lnSpc>
              <a:spcBef>
                <a:spcPts val="380"/>
              </a:spcBef>
              <a:buClr>
                <a:srgbClr val="1CACE3"/>
              </a:buClr>
              <a:buChar char="◦"/>
              <a:tabLst>
                <a:tab pos="488950" algn="l"/>
              </a:tabLst>
            </a:pPr>
            <a:r>
              <a:rPr lang="en-US" sz="1800" spc="-20" dirty="0">
                <a:solidFill>
                  <a:srgbClr val="404040"/>
                </a:solidFill>
                <a:latin typeface="Calibri"/>
                <a:cs typeface="Calibri"/>
              </a:rPr>
              <a:t>system</a:t>
            </a:r>
            <a:r>
              <a:rPr lang="en-US" sz="1800" spc="-55" dirty="0">
                <a:solidFill>
                  <a:srgbClr val="404040"/>
                </a:solidFill>
                <a:latin typeface="Calibri"/>
                <a:cs typeface="Calibri"/>
              </a:rPr>
              <a:t> </a:t>
            </a:r>
            <a:r>
              <a:rPr lang="en-US" sz="1800" dirty="0">
                <a:solidFill>
                  <a:srgbClr val="404040"/>
                </a:solidFill>
                <a:latin typeface="Calibri"/>
                <a:cs typeface="Calibri"/>
              </a:rPr>
              <a:t>tuning</a:t>
            </a:r>
            <a:endParaRPr lang="en-US" sz="1800" dirty="0">
              <a:latin typeface="Calibri"/>
              <a:cs typeface="Calibri"/>
            </a:endParaRPr>
          </a:p>
          <a:p>
            <a:pPr marL="488315" lvl="1" indent="-184150">
              <a:lnSpc>
                <a:spcPct val="100000"/>
              </a:lnSpc>
              <a:spcBef>
                <a:spcPts val="385"/>
              </a:spcBef>
              <a:buClr>
                <a:srgbClr val="1CACE3"/>
              </a:buClr>
              <a:buChar char="◦"/>
              <a:tabLst>
                <a:tab pos="488950" algn="l"/>
              </a:tabLst>
            </a:pPr>
            <a:r>
              <a:rPr lang="en-US" sz="1800" spc="-5" dirty="0">
                <a:solidFill>
                  <a:srgbClr val="404040"/>
                </a:solidFill>
                <a:latin typeface="Calibri"/>
                <a:cs typeface="Calibri"/>
              </a:rPr>
              <a:t>emergency</a:t>
            </a:r>
            <a:r>
              <a:rPr lang="en-US" sz="1800" spc="-45" dirty="0">
                <a:solidFill>
                  <a:srgbClr val="404040"/>
                </a:solidFill>
                <a:latin typeface="Calibri"/>
                <a:cs typeface="Calibri"/>
              </a:rPr>
              <a:t> </a:t>
            </a:r>
            <a:r>
              <a:rPr lang="en-US" sz="1800" spc="-15" dirty="0">
                <a:solidFill>
                  <a:srgbClr val="404040"/>
                </a:solidFill>
                <a:latin typeface="Calibri"/>
                <a:cs typeface="Calibri"/>
              </a:rPr>
              <a:t>fixes</a:t>
            </a:r>
            <a:endParaRPr lang="en-US" sz="1800" dirty="0">
              <a:latin typeface="Calibri"/>
              <a:cs typeface="Calibri"/>
            </a:endParaRPr>
          </a:p>
          <a:p>
            <a:pPr marL="304800" indent="-183515">
              <a:lnSpc>
                <a:spcPct val="100000"/>
              </a:lnSpc>
              <a:spcBef>
                <a:spcPts val="385"/>
              </a:spcBef>
              <a:buClr>
                <a:srgbClr val="1CACE3"/>
              </a:buClr>
              <a:buFont typeface="Calibri"/>
              <a:buChar char="◦"/>
              <a:tabLst>
                <a:tab pos="305435" algn="l"/>
              </a:tabLst>
            </a:pPr>
            <a:r>
              <a:rPr lang="en-US" b="1" spc="-10" dirty="0">
                <a:solidFill>
                  <a:srgbClr val="404040"/>
                </a:solidFill>
                <a:latin typeface="Calibri"/>
                <a:cs typeface="Calibri"/>
              </a:rPr>
              <a:t>Migration</a:t>
            </a:r>
            <a:endParaRPr lang="en-US" dirty="0">
              <a:latin typeface="Calibri"/>
              <a:cs typeface="Calibri"/>
            </a:endParaRPr>
          </a:p>
          <a:p>
            <a:pPr marL="488315" lvl="1" indent="-184150">
              <a:lnSpc>
                <a:spcPts val="2055"/>
              </a:lnSpc>
              <a:spcBef>
                <a:spcPts val="385"/>
              </a:spcBef>
              <a:buClr>
                <a:srgbClr val="1CACE3"/>
              </a:buClr>
              <a:buChar char="◦"/>
              <a:tabLst>
                <a:tab pos="488950" algn="l"/>
              </a:tabLst>
            </a:pPr>
            <a:r>
              <a:rPr lang="en-US" sz="1800" spc="-15" dirty="0">
                <a:solidFill>
                  <a:srgbClr val="404040"/>
                </a:solidFill>
                <a:latin typeface="Calibri"/>
                <a:cs typeface="Calibri"/>
              </a:rPr>
              <a:t>System</a:t>
            </a:r>
            <a:r>
              <a:rPr lang="en-US" sz="1800" spc="-20" dirty="0">
                <a:solidFill>
                  <a:srgbClr val="404040"/>
                </a:solidFill>
                <a:latin typeface="Calibri"/>
                <a:cs typeface="Calibri"/>
              </a:rPr>
              <a:t> </a:t>
            </a:r>
            <a:r>
              <a:rPr lang="en-US" sz="1800" spc="-10" dirty="0">
                <a:solidFill>
                  <a:srgbClr val="404040"/>
                </a:solidFill>
                <a:latin typeface="Calibri"/>
                <a:cs typeface="Calibri"/>
              </a:rPr>
              <a:t>migration</a:t>
            </a:r>
            <a:r>
              <a:rPr lang="en-US" sz="1800" spc="15" dirty="0">
                <a:solidFill>
                  <a:srgbClr val="404040"/>
                </a:solidFill>
                <a:latin typeface="Calibri"/>
                <a:cs typeface="Calibri"/>
              </a:rPr>
              <a:t> </a:t>
            </a:r>
            <a:r>
              <a:rPr lang="en-US" sz="1800" spc="-10" dirty="0">
                <a:solidFill>
                  <a:srgbClr val="404040"/>
                </a:solidFill>
                <a:latin typeface="Calibri"/>
                <a:cs typeface="Calibri"/>
              </a:rPr>
              <a:t>(including</a:t>
            </a:r>
            <a:r>
              <a:rPr lang="en-US" sz="1800" spc="45" dirty="0">
                <a:solidFill>
                  <a:srgbClr val="404040"/>
                </a:solidFill>
                <a:latin typeface="Calibri"/>
                <a:cs typeface="Calibri"/>
              </a:rPr>
              <a:t> </a:t>
            </a:r>
            <a:r>
              <a:rPr lang="en-US" sz="1800" spc="-10" dirty="0">
                <a:solidFill>
                  <a:srgbClr val="404040"/>
                </a:solidFill>
                <a:latin typeface="Calibri"/>
                <a:cs typeface="Calibri"/>
              </a:rPr>
              <a:t>operational</a:t>
            </a:r>
            <a:r>
              <a:rPr lang="en-US" sz="1800" spc="25" dirty="0">
                <a:solidFill>
                  <a:srgbClr val="404040"/>
                </a:solidFill>
                <a:latin typeface="Calibri"/>
                <a:cs typeface="Calibri"/>
              </a:rPr>
              <a:t> </a:t>
            </a:r>
            <a:r>
              <a:rPr lang="en-US" sz="1800" spc="-10" dirty="0">
                <a:solidFill>
                  <a:srgbClr val="404040"/>
                </a:solidFill>
                <a:latin typeface="Calibri"/>
                <a:cs typeface="Calibri"/>
              </a:rPr>
              <a:t>tests</a:t>
            </a:r>
            <a:r>
              <a:rPr lang="en-US" sz="1800" spc="-5" dirty="0">
                <a:solidFill>
                  <a:srgbClr val="404040"/>
                </a:solidFill>
                <a:latin typeface="Calibri"/>
                <a:cs typeface="Calibri"/>
              </a:rPr>
              <a:t> of</a:t>
            </a:r>
            <a:r>
              <a:rPr lang="en-US" sz="1800" spc="15" dirty="0">
                <a:solidFill>
                  <a:srgbClr val="404040"/>
                </a:solidFill>
                <a:latin typeface="Calibri"/>
                <a:cs typeface="Calibri"/>
              </a:rPr>
              <a:t> </a:t>
            </a:r>
            <a:r>
              <a:rPr lang="en-US" sz="1800" spc="-5" dirty="0">
                <a:solidFill>
                  <a:srgbClr val="404040"/>
                </a:solidFill>
                <a:latin typeface="Calibri"/>
                <a:cs typeface="Calibri"/>
              </a:rPr>
              <a:t>new</a:t>
            </a:r>
            <a:r>
              <a:rPr lang="en-US" sz="1800" spc="10" dirty="0">
                <a:solidFill>
                  <a:srgbClr val="404040"/>
                </a:solidFill>
                <a:latin typeface="Calibri"/>
                <a:cs typeface="Calibri"/>
              </a:rPr>
              <a:t> </a:t>
            </a:r>
            <a:r>
              <a:rPr lang="en-US" sz="1800" spc="-10" dirty="0">
                <a:solidFill>
                  <a:srgbClr val="404040"/>
                </a:solidFill>
                <a:latin typeface="Calibri"/>
                <a:cs typeface="Calibri"/>
              </a:rPr>
              <a:t>environment</a:t>
            </a:r>
            <a:r>
              <a:rPr lang="en-US" sz="1800" spc="5" dirty="0">
                <a:solidFill>
                  <a:srgbClr val="404040"/>
                </a:solidFill>
                <a:latin typeface="Calibri"/>
                <a:cs typeface="Calibri"/>
              </a:rPr>
              <a:t> </a:t>
            </a:r>
            <a:r>
              <a:rPr lang="en-US" sz="1800" spc="-5" dirty="0">
                <a:solidFill>
                  <a:srgbClr val="404040"/>
                </a:solidFill>
                <a:latin typeface="Calibri"/>
                <a:cs typeface="Calibri"/>
              </a:rPr>
              <a:t>plus</a:t>
            </a:r>
            <a:r>
              <a:rPr lang="en-US" sz="1800" dirty="0">
                <a:solidFill>
                  <a:srgbClr val="404040"/>
                </a:solidFill>
                <a:latin typeface="Calibri"/>
                <a:cs typeface="Calibri"/>
              </a:rPr>
              <a:t> </a:t>
            </a:r>
            <a:r>
              <a:rPr lang="en-US" sz="1800" spc="-5" dirty="0">
                <a:solidFill>
                  <a:srgbClr val="404040"/>
                </a:solidFill>
                <a:latin typeface="Calibri"/>
                <a:cs typeface="Calibri"/>
              </a:rPr>
              <a:t>changed</a:t>
            </a:r>
            <a:endParaRPr lang="en-US" sz="1800" dirty="0">
              <a:latin typeface="Calibri"/>
              <a:cs typeface="Calibri"/>
            </a:endParaRPr>
          </a:p>
          <a:p>
            <a:pPr marL="488315">
              <a:lnSpc>
                <a:spcPts val="2055"/>
              </a:lnSpc>
            </a:pPr>
            <a:r>
              <a:rPr lang="en-US" spc="-10" dirty="0">
                <a:solidFill>
                  <a:srgbClr val="404040"/>
                </a:solidFill>
                <a:latin typeface="Calibri"/>
                <a:cs typeface="Calibri"/>
              </a:rPr>
              <a:t>software)</a:t>
            </a:r>
            <a:endParaRPr lang="en-US" dirty="0">
              <a:latin typeface="Calibri"/>
              <a:cs typeface="Calibri"/>
            </a:endParaRPr>
          </a:p>
          <a:p>
            <a:pPr marL="488315" lvl="1" indent="-184150">
              <a:lnSpc>
                <a:spcPct val="100000"/>
              </a:lnSpc>
              <a:spcBef>
                <a:spcPts val="384"/>
              </a:spcBef>
              <a:buClr>
                <a:srgbClr val="1CACE3"/>
              </a:buClr>
              <a:buChar char="◦"/>
              <a:tabLst>
                <a:tab pos="488950" algn="l"/>
              </a:tabLst>
            </a:pPr>
            <a:r>
              <a:rPr lang="en-US" sz="1800" spc="-10" dirty="0">
                <a:solidFill>
                  <a:srgbClr val="404040"/>
                </a:solidFill>
                <a:latin typeface="Calibri"/>
                <a:cs typeface="Calibri"/>
              </a:rPr>
              <a:t>database</a:t>
            </a:r>
            <a:r>
              <a:rPr lang="en-US" sz="1800" spc="-40" dirty="0">
                <a:solidFill>
                  <a:srgbClr val="404040"/>
                </a:solidFill>
                <a:latin typeface="Calibri"/>
                <a:cs typeface="Calibri"/>
              </a:rPr>
              <a:t> </a:t>
            </a:r>
            <a:r>
              <a:rPr lang="en-US" sz="1800" spc="-10" dirty="0">
                <a:solidFill>
                  <a:srgbClr val="404040"/>
                </a:solidFill>
                <a:latin typeface="Calibri"/>
                <a:cs typeface="Calibri"/>
              </a:rPr>
              <a:t>migration</a:t>
            </a:r>
            <a:endParaRPr lang="en-US" sz="1800" dirty="0">
              <a:latin typeface="Calibri"/>
              <a:cs typeface="Calibri"/>
            </a:endParaRPr>
          </a:p>
        </p:txBody>
      </p:sp>
    </p:spTree>
    <p:extLst>
      <p:ext uri="{BB962C8B-B14F-4D97-AF65-F5344CB8AC3E}">
        <p14:creationId xmlns:p14="http://schemas.microsoft.com/office/powerpoint/2010/main" val="70036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lstStyle/>
          <a:p>
            <a:r>
              <a:rPr lang="en-IN" dirty="0" smtClean="0"/>
              <a:t>What is Testing</a:t>
            </a:r>
            <a:endParaRPr lang="en-IN" dirty="0"/>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Software Testing</a:t>
            </a:r>
            <a:r>
              <a:rPr lang="en-US" sz="2000" dirty="0">
                <a:latin typeface="Arial" panose="020B0604020202020204" pitchFamily="34" charset="0"/>
                <a:cs typeface="Arial" panose="020B0604020202020204" pitchFamily="34" charset="0"/>
              </a:rPr>
              <a:t> is a method to check whether the actual software product matches expected requirements and to ensure that software product is</a:t>
            </a:r>
            <a:r>
              <a:rPr lang="en-US" sz="2000" dirty="0">
                <a:latin typeface="Arial" panose="020B0604020202020204" pitchFamily="34" charset="0"/>
                <a:cs typeface="Arial" panose="020B0604020202020204" pitchFamily="34" charset="0"/>
                <a:hlinkClick r:id="rId2"/>
              </a:rPr>
              <a:t> Defect </a:t>
            </a:r>
            <a:r>
              <a:rPr lang="en-US" sz="2000" dirty="0">
                <a:latin typeface="Arial" panose="020B0604020202020204" pitchFamily="34" charset="0"/>
                <a:cs typeface="Arial" panose="020B0604020202020204" pitchFamily="34" charset="0"/>
              </a:rPr>
              <a:t>free. </a:t>
            </a:r>
          </a:p>
          <a:p>
            <a:endParaRPr lang="en-US" sz="2000" b="1" dirty="0" smtClean="0">
              <a:latin typeface="Arial" panose="020B0604020202020204" pitchFamily="34" charset="0"/>
              <a:cs typeface="Arial" panose="020B0604020202020204" pitchFamily="34" charset="0"/>
              <a:hlinkClick r:id="rId3"/>
            </a:endParaRPr>
          </a:p>
          <a:p>
            <a:r>
              <a:rPr lang="en-US" sz="2000" b="1" dirty="0" smtClean="0">
                <a:latin typeface="Arial" panose="020B0604020202020204" pitchFamily="34" charset="0"/>
                <a:cs typeface="Arial" panose="020B0604020202020204" pitchFamily="34" charset="0"/>
                <a:hlinkClick r:id="rId3"/>
              </a:rPr>
              <a:t>Software </a:t>
            </a:r>
            <a:r>
              <a:rPr lang="en-US" sz="2000" b="1" dirty="0">
                <a:latin typeface="Arial" panose="020B0604020202020204" pitchFamily="34" charset="0"/>
                <a:cs typeface="Arial" panose="020B0604020202020204" pitchFamily="34" charset="0"/>
                <a:hlinkClick r:id="rId3"/>
              </a:rPr>
              <a:t>Testing</a:t>
            </a:r>
            <a:r>
              <a:rPr lang="en-US" sz="2000" dirty="0">
                <a:latin typeface="Arial" panose="020B0604020202020204" pitchFamily="34" charset="0"/>
                <a:cs typeface="Arial" panose="020B0604020202020204" pitchFamily="34" charset="0"/>
              </a:rPr>
              <a:t> is necessary because we all make mistakes. Some of those mistakes are unimportant, but some of them are expensive or dangerous. We need to check everything and anything we produce because things can always go wrong – </a:t>
            </a:r>
            <a:r>
              <a:rPr lang="en-US" sz="2000" b="1" dirty="0">
                <a:latin typeface="Arial" panose="020B0604020202020204" pitchFamily="34" charset="0"/>
                <a:cs typeface="Arial" panose="020B0604020202020204" pitchFamily="34" charset="0"/>
                <a:hlinkClick r:id="rId4"/>
              </a:rPr>
              <a:t>humans make mistakes all the time</a:t>
            </a:r>
            <a:r>
              <a:rPr lang="en-US" sz="2000" dirty="0">
                <a:latin typeface="Arial" panose="020B0604020202020204" pitchFamily="34" charset="0"/>
                <a:cs typeface="Arial" panose="020B0604020202020204" pitchFamily="34" charset="0"/>
              </a:rPr>
              <a:t>.</a:t>
            </a:r>
          </a:p>
          <a:p>
            <a:pPr marL="0" indent="0">
              <a:buNone/>
            </a:pPr>
            <a:endParaRPr lang="en-IN" sz="2000" dirty="0">
              <a:latin typeface="Arial" panose="020B0604020202020204" pitchFamily="34" charset="0"/>
              <a:cs typeface="Arial" panose="020B0604020202020204" pitchFamily="34" charset="0"/>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565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74,300+ Thank You Stock Photos, Pictures &amp; Royalty-Free Images - iStock | Thank  you card, Appreciation, Gratitud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45921" y="1384663"/>
            <a:ext cx="6693044" cy="376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61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fontScale="90000"/>
          </a:bodyPr>
          <a:lstStyle/>
          <a:p>
            <a:r>
              <a:rPr lang="en-US" dirty="0"/>
              <a:t>Functional and Non-Functional Testing</a:t>
            </a:r>
            <a:br>
              <a:rPr lang="en-US" dirty="0"/>
            </a:br>
            <a:endParaRPr lang="en-IN" dirty="0"/>
          </a:p>
        </p:txBody>
      </p:sp>
      <p:sp>
        <p:nvSpPr>
          <p:cNvPr id="3" name="Content Placeholder 2"/>
          <p:cNvSpPr>
            <a:spLocks noGrp="1"/>
          </p:cNvSpPr>
          <p:nvPr>
            <p:ph idx="1"/>
          </p:nvPr>
        </p:nvSpPr>
        <p:spPr>
          <a:xfrm>
            <a:off x="677334" y="2160589"/>
            <a:ext cx="8596668" cy="4227148"/>
          </a:xfrm>
        </p:spPr>
        <p:txBody>
          <a:bodyPr>
            <a:normAutofit/>
          </a:bodyPr>
          <a:lstStyle/>
          <a:p>
            <a:pPr fontAlgn="base"/>
            <a:r>
              <a:rPr lang="en-US" sz="2000" dirty="0">
                <a:latin typeface="Arial" panose="020B0604020202020204" pitchFamily="34" charset="0"/>
                <a:cs typeface="Arial" panose="020B0604020202020204" pitchFamily="34" charset="0"/>
              </a:rPr>
              <a:t>Functional testing verifies each function/feature of the software whereas Non Functional testing verifies non-functional aspects like performance, usability, reliability, etc.</a:t>
            </a:r>
          </a:p>
          <a:p>
            <a:pPr fontAlgn="base"/>
            <a:r>
              <a:rPr lang="en-US" sz="2000" dirty="0">
                <a:latin typeface="Arial" panose="020B0604020202020204" pitchFamily="34" charset="0"/>
                <a:cs typeface="Arial" panose="020B0604020202020204" pitchFamily="34" charset="0"/>
              </a:rPr>
              <a:t>Functional testing is based on customer’s requirements whereas Non Functional testing is based on customer’s expectations.</a:t>
            </a:r>
          </a:p>
          <a:p>
            <a:pPr fontAlgn="base"/>
            <a:r>
              <a:rPr lang="en-US" sz="2000" dirty="0">
                <a:latin typeface="Arial" panose="020B0604020202020204" pitchFamily="34" charset="0"/>
                <a:cs typeface="Arial" panose="020B0604020202020204" pitchFamily="34" charset="0"/>
              </a:rPr>
              <a:t>A Functional Testing example is to check the login functionality whereas a Non Functional testing example is to check the dashboard should load in 2 seconds.</a:t>
            </a:r>
          </a:p>
          <a:p>
            <a:pPr fontAlgn="base"/>
            <a:r>
              <a:rPr lang="en-US" sz="2000" dirty="0">
                <a:latin typeface="Arial" panose="020B0604020202020204" pitchFamily="34" charset="0"/>
                <a:cs typeface="Arial" panose="020B0604020202020204" pitchFamily="34" charset="0"/>
              </a:rPr>
              <a:t>Functional describes what the product does whereas Non Functional describes how the product works.</a:t>
            </a:r>
          </a:p>
          <a:p>
            <a:pPr fontAlgn="base"/>
            <a:r>
              <a:rPr lang="en-US" sz="2000" dirty="0">
                <a:latin typeface="Arial" panose="020B0604020202020204" pitchFamily="34" charset="0"/>
                <a:cs typeface="Arial" panose="020B0604020202020204" pitchFamily="34" charset="0"/>
              </a:rPr>
              <a:t>Functional testing is performed before the non-functional testing.</a:t>
            </a:r>
          </a:p>
          <a:p>
            <a:pPr marL="0" indent="0">
              <a:buNone/>
            </a:pPr>
            <a:endParaRPr lang="en-IN" sz="2000" dirty="0">
              <a:latin typeface="Arial" panose="020B0604020202020204" pitchFamily="34" charset="0"/>
              <a:cs typeface="Arial" panose="020B0604020202020204" pitchFamily="34" charset="0"/>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74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dirty="0"/>
              <a:t>Black Box Testing Techniques</a:t>
            </a: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lh6.googleusercontent.com/iumC_nSlRZqT4LsUhKVTo7JpqAOqq40kq02t7EVZPsRkt3rWOzFC6QNXxp4Yh0yNGP709sopzEzlTUAowFFj8bErlLEa7bqdknMgQ_tjaudD_RRJ16jKGHzkjVKam_9EI1MK8jBfw1TZ3TEpV4ufIdkzG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21" y="1972492"/>
            <a:ext cx="8572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87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dirty="0"/>
              <a:t>Black Box Testing Techniques</a:t>
            </a:r>
            <a:endParaRPr lang="en-IN" dirty="0"/>
          </a:p>
        </p:txBody>
      </p:sp>
      <p:sp>
        <p:nvSpPr>
          <p:cNvPr id="3" name="Content Placeholder 2"/>
          <p:cNvSpPr>
            <a:spLocks noGrp="1"/>
          </p:cNvSpPr>
          <p:nvPr>
            <p:ph idx="1"/>
          </p:nvPr>
        </p:nvSpPr>
        <p:spPr>
          <a:xfrm>
            <a:off x="677334" y="2160589"/>
            <a:ext cx="8596668" cy="4227148"/>
          </a:xfrm>
        </p:spPr>
        <p:txBody>
          <a:bodyPr>
            <a:normAutofit/>
          </a:bodyPr>
          <a:lstStyle/>
          <a:p>
            <a:pPr>
              <a:spcAft>
                <a:spcPts val="1200"/>
              </a:spcAft>
            </a:pPr>
            <a:r>
              <a:rPr lang="en-US" dirty="0">
                <a:latin typeface="Arial" panose="020B0604020202020204" pitchFamily="34" charset="0"/>
                <a:cs typeface="Arial" panose="020B0604020202020204" pitchFamily="34" charset="0"/>
              </a:rPr>
              <a:t>Black-box testing: Testing application without reference to the </a:t>
            </a:r>
            <a:r>
              <a:rPr lang="en-US" dirty="0" smtClean="0">
                <a:latin typeface="Arial" panose="020B0604020202020204" pitchFamily="34" charset="0"/>
                <a:cs typeface="Arial" panose="020B0604020202020204" pitchFamily="34" charset="0"/>
              </a:rPr>
              <a:t>internal</a:t>
            </a:r>
            <a:r>
              <a:rPr lang="en-US" sz="2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structure </a:t>
            </a:r>
            <a:r>
              <a:rPr lang="en-US" dirty="0">
                <a:latin typeface="Arial" panose="020B0604020202020204" pitchFamily="34" charset="0"/>
                <a:cs typeface="Arial" panose="020B0604020202020204" pitchFamily="34" charset="0"/>
              </a:rPr>
              <a:t>of the component or </a:t>
            </a:r>
            <a:r>
              <a:rPr lang="en-US" dirty="0" smtClean="0">
                <a:latin typeface="Arial" panose="020B0604020202020204" pitchFamily="34" charset="0"/>
                <a:cs typeface="Arial" panose="020B0604020202020204" pitchFamily="34" charset="0"/>
              </a:rPr>
              <a:t>system.</a:t>
            </a:r>
            <a:endParaRPr lang="en-US" sz="2000" dirty="0" smtClean="0">
              <a:latin typeface="Arial" panose="020B0604020202020204" pitchFamily="34" charset="0"/>
              <a:cs typeface="Arial" panose="020B0604020202020204" pitchFamily="34" charset="0"/>
            </a:endParaRPr>
          </a:p>
          <a:p>
            <a:pPr>
              <a:spcAft>
                <a:spcPts val="1200"/>
              </a:spcAft>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testers have no knowledge of how the system or component </a:t>
            </a:r>
            <a:r>
              <a:rPr lang="en-US" dirty="0" smtClean="0">
                <a:latin typeface="Arial" panose="020B0604020202020204" pitchFamily="34" charset="0"/>
                <a:cs typeface="Arial" panose="020B0604020202020204" pitchFamily="34" charset="0"/>
              </a:rPr>
              <a:t>is</a:t>
            </a:r>
            <a:r>
              <a:rPr lang="en-US" sz="2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structured </a:t>
            </a:r>
            <a:r>
              <a:rPr lang="en-US" dirty="0">
                <a:latin typeface="Arial" panose="020B0604020202020204" pitchFamily="34" charset="0"/>
                <a:cs typeface="Arial" panose="020B0604020202020204" pitchFamily="34" charset="0"/>
              </a:rPr>
              <a:t>inside the box.</a:t>
            </a:r>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Tester will interact with the system's user interface by providing inputs </a:t>
            </a:r>
            <a:r>
              <a:rPr lang="en-US" dirty="0" smtClean="0">
                <a:latin typeface="Arial" panose="020B0604020202020204" pitchFamily="34" charset="0"/>
                <a:cs typeface="Arial" panose="020B0604020202020204" pitchFamily="34" charset="0"/>
              </a:rPr>
              <a:t>and</a:t>
            </a:r>
            <a:r>
              <a:rPr lang="en-US" sz="2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examining </a:t>
            </a:r>
            <a:r>
              <a:rPr lang="en-US" dirty="0">
                <a:latin typeface="Arial" panose="020B0604020202020204" pitchFamily="34" charset="0"/>
                <a:cs typeface="Arial" panose="020B0604020202020204" pitchFamily="34" charset="0"/>
              </a:rPr>
              <a:t>outputs without knowing how and where the inputs are </a:t>
            </a:r>
            <a:r>
              <a:rPr lang="en-US" dirty="0" smtClean="0">
                <a:latin typeface="Arial" panose="020B0604020202020204" pitchFamily="34" charset="0"/>
                <a:cs typeface="Arial" panose="020B0604020202020204" pitchFamily="34" charset="0"/>
              </a:rPr>
              <a:t>worked</a:t>
            </a:r>
            <a:r>
              <a:rPr lang="en-US" sz="2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upon</a:t>
            </a:r>
            <a:r>
              <a:rPr lang="en-US"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2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fontScale="90000"/>
          </a:bodyPr>
          <a:lstStyle/>
          <a:p>
            <a:r>
              <a:rPr lang="en-US" dirty="0"/>
              <a:t>Techniques of Black Box Testing</a:t>
            </a:r>
            <a:br>
              <a:rPr lang="en-US" dirty="0"/>
            </a:br>
            <a:r>
              <a:rPr lang="en-US" dirty="0"/>
              <a:t/>
            </a:r>
            <a:br>
              <a:rPr lang="en-US" dirty="0"/>
            </a:br>
            <a:endParaRPr lang="en-IN" dirty="0"/>
          </a:p>
        </p:txBody>
      </p:sp>
      <p:sp>
        <p:nvSpPr>
          <p:cNvPr id="3" name="Content Placeholder 2"/>
          <p:cNvSpPr>
            <a:spLocks noGrp="1"/>
          </p:cNvSpPr>
          <p:nvPr>
            <p:ph idx="1"/>
          </p:nvPr>
        </p:nvSpPr>
        <p:spPr>
          <a:xfrm>
            <a:off x="677334" y="2160589"/>
            <a:ext cx="8596668" cy="4227148"/>
          </a:xfrm>
        </p:spPr>
        <p:txBody>
          <a:bodyPr>
            <a:normAutofit/>
          </a:bodyPr>
          <a:lstStyle/>
          <a:p>
            <a:r>
              <a:rPr lang="en-US" sz="2000" dirty="0">
                <a:latin typeface="Arial" panose="020B0604020202020204" pitchFamily="34" charset="0"/>
                <a:cs typeface="Arial" panose="020B0604020202020204" pitchFamily="34" charset="0"/>
              </a:rPr>
              <a:t>Equivalence partitioning(EP)</a:t>
            </a:r>
          </a:p>
          <a:p>
            <a:r>
              <a:rPr lang="en-US" sz="2000" dirty="0" smtClean="0">
                <a:latin typeface="Arial" panose="020B0604020202020204" pitchFamily="34" charset="0"/>
                <a:cs typeface="Arial" panose="020B0604020202020204" pitchFamily="34" charset="0"/>
              </a:rPr>
              <a:t>Boundary </a:t>
            </a:r>
            <a:r>
              <a:rPr lang="en-US" sz="2000" dirty="0">
                <a:latin typeface="Arial" panose="020B0604020202020204" pitchFamily="34" charset="0"/>
                <a:cs typeface="Arial" panose="020B0604020202020204" pitchFamily="34" charset="0"/>
              </a:rPr>
              <a:t>value analysis(BVA)</a:t>
            </a:r>
          </a:p>
          <a:p>
            <a:r>
              <a:rPr lang="en-US" sz="2000" dirty="0" smtClean="0">
                <a:latin typeface="Arial" panose="020B0604020202020204" pitchFamily="34" charset="0"/>
                <a:cs typeface="Arial" panose="020B0604020202020204" pitchFamily="34" charset="0"/>
              </a:rPr>
              <a:t>Decision </a:t>
            </a:r>
            <a:r>
              <a:rPr lang="en-US" sz="2000" dirty="0">
                <a:latin typeface="Arial" panose="020B0604020202020204" pitchFamily="34" charset="0"/>
                <a:cs typeface="Arial" panose="020B0604020202020204" pitchFamily="34" charset="0"/>
              </a:rPr>
              <a:t>tables</a:t>
            </a:r>
          </a:p>
          <a:p>
            <a:r>
              <a:rPr lang="en-US" sz="2000" dirty="0" smtClean="0">
                <a:latin typeface="Arial" panose="020B0604020202020204" pitchFamily="34" charset="0"/>
                <a:cs typeface="Arial" panose="020B0604020202020204" pitchFamily="34" charset="0"/>
              </a:rPr>
              <a:t>State </a:t>
            </a:r>
            <a:r>
              <a:rPr lang="en-US" sz="2000" dirty="0">
                <a:latin typeface="Arial" panose="020B0604020202020204" pitchFamily="34" charset="0"/>
                <a:cs typeface="Arial" panose="020B0604020202020204" pitchFamily="34" charset="0"/>
              </a:rPr>
              <a:t>transition testing</a:t>
            </a:r>
          </a:p>
          <a:p>
            <a:r>
              <a:rPr lang="en-US" sz="2000" dirty="0" smtClean="0">
                <a:latin typeface="Arial" panose="020B0604020202020204" pitchFamily="34" charset="0"/>
                <a:cs typeface="Arial" panose="020B0604020202020204" pitchFamily="34" charset="0"/>
              </a:rPr>
              <a:t>Use-case </a:t>
            </a:r>
            <a:r>
              <a:rPr lang="en-US" sz="2000" dirty="0">
                <a:latin typeface="Arial" panose="020B0604020202020204" pitchFamily="34" charset="0"/>
                <a:cs typeface="Arial" panose="020B0604020202020204" pitchFamily="34" charset="0"/>
              </a:rPr>
              <a:t>Testing</a:t>
            </a:r>
          </a:p>
          <a:p>
            <a:pPr marL="0" indent="0">
              <a:buNone/>
            </a:pPr>
            <a:endParaRPr lang="en-IN" sz="2000" dirty="0">
              <a:latin typeface="Arial" panose="020B0604020202020204" pitchFamily="34" charset="0"/>
              <a:cs typeface="Arial" panose="020B0604020202020204" pitchFamily="34" charset="0"/>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9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a:bodyPr>
          <a:lstStyle/>
          <a:p>
            <a:r>
              <a:rPr lang="en-US" dirty="0">
                <a:latin typeface="Arial" panose="020B0604020202020204" pitchFamily="34" charset="0"/>
                <a:cs typeface="Arial" panose="020B0604020202020204" pitchFamily="34" charset="0"/>
              </a:rPr>
              <a:t>Equivalence partitioning(EP</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6" name="object 2"/>
          <p:cNvPicPr/>
          <p:nvPr/>
        </p:nvPicPr>
        <p:blipFill>
          <a:blip r:embed="rId3" cstate="print"/>
          <a:stretch>
            <a:fillRect/>
          </a:stretch>
        </p:blipFill>
        <p:spPr>
          <a:xfrm>
            <a:off x="418211" y="1913803"/>
            <a:ext cx="8360664" cy="4318000"/>
          </a:xfrm>
          <a:prstGeom prst="rect">
            <a:avLst/>
          </a:prstGeom>
        </p:spPr>
      </p:pic>
    </p:spTree>
    <p:extLst>
      <p:ext uri="{BB962C8B-B14F-4D97-AF65-F5344CB8AC3E}">
        <p14:creationId xmlns:p14="http://schemas.microsoft.com/office/powerpoint/2010/main" val="146545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62297"/>
            <a:ext cx="8596668" cy="683623"/>
          </a:xfrm>
        </p:spPr>
        <p:txBody>
          <a:bodyPr>
            <a:normAutofit fontScale="90000"/>
          </a:bodyPr>
          <a:lstStyle/>
          <a:p>
            <a:r>
              <a:rPr lang="en-US" dirty="0"/>
              <a:t>Techniques of Black Box Testing</a:t>
            </a:r>
            <a:br>
              <a:rPr lang="en-US" dirty="0"/>
            </a:br>
            <a:r>
              <a:rPr lang="en-US" dirty="0"/>
              <a:t/>
            </a:r>
            <a:br>
              <a:rPr lang="en-US" dirty="0"/>
            </a:br>
            <a:endParaRPr lang="en-IN" dirty="0"/>
          </a:p>
        </p:txBody>
      </p:sp>
      <p:pic>
        <p:nvPicPr>
          <p:cNvPr id="4" name="Picture 2" descr="https://lh6.googleusercontent.com/o04FiosnVWPKjfpYnVVqTuwm7AZICVskhTJbi5i8bciLxeBWCOlJSFCDGJwmmSOqUTEgZgPatfENS8PkFptYi9Q8fydqpNF-NzL-ZEAiZ4IvgL_NCxZJyYgBiGL-BTtmdt-Wq7j3MimlDZXxBJbQlISg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3" y="129788"/>
            <a:ext cx="1320528" cy="364717"/>
          </a:xfrm>
          <a:prstGeom prst="rect">
            <a:avLst/>
          </a:prstGeom>
          <a:noFill/>
          <a:extLst>
            <a:ext uri="{909E8E84-426E-40DD-AFC4-6F175D3DCCD1}">
              <a14:hiddenFill xmlns:a14="http://schemas.microsoft.com/office/drawing/2010/main">
                <a:solidFill>
                  <a:srgbClr val="FFFFFF"/>
                </a:solidFill>
              </a14:hiddenFill>
            </a:ext>
          </a:extLst>
        </p:spPr>
      </p:pic>
      <p:pic>
        <p:nvPicPr>
          <p:cNvPr id="6" name="object 2"/>
          <p:cNvPicPr/>
          <p:nvPr/>
        </p:nvPicPr>
        <p:blipFill>
          <a:blip r:embed="rId3" cstate="print"/>
          <a:stretch>
            <a:fillRect/>
          </a:stretch>
        </p:blipFill>
        <p:spPr>
          <a:xfrm>
            <a:off x="677334" y="2113712"/>
            <a:ext cx="7668386" cy="3324987"/>
          </a:xfrm>
          <a:prstGeom prst="rect">
            <a:avLst/>
          </a:prstGeom>
        </p:spPr>
      </p:pic>
      <p:pic>
        <p:nvPicPr>
          <p:cNvPr id="8" name="object 5"/>
          <p:cNvPicPr/>
          <p:nvPr/>
        </p:nvPicPr>
        <p:blipFill>
          <a:blip r:embed="rId4" cstate="print"/>
          <a:stretch>
            <a:fillRect/>
          </a:stretch>
        </p:blipFill>
        <p:spPr>
          <a:xfrm>
            <a:off x="677334" y="5626615"/>
            <a:ext cx="7752655" cy="1126881"/>
          </a:xfrm>
          <a:prstGeom prst="rect">
            <a:avLst/>
          </a:prstGeom>
        </p:spPr>
      </p:pic>
    </p:spTree>
    <p:extLst>
      <p:ext uri="{BB962C8B-B14F-4D97-AF65-F5344CB8AC3E}">
        <p14:creationId xmlns:p14="http://schemas.microsoft.com/office/powerpoint/2010/main" val="819304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85</TotalTime>
  <Words>1578</Words>
  <Application>Microsoft Office PowerPoint</Application>
  <PresentationFormat>Widescreen</PresentationFormat>
  <Paragraphs>155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Segoe UI Symbol</vt:lpstr>
      <vt:lpstr>Times New Roman</vt:lpstr>
      <vt:lpstr>Trebuchet MS</vt:lpstr>
      <vt:lpstr>Verdana</vt:lpstr>
      <vt:lpstr>Wingdings 3</vt:lpstr>
      <vt:lpstr>Facet</vt:lpstr>
      <vt:lpstr>Types of Testing</vt:lpstr>
      <vt:lpstr>Agenda :</vt:lpstr>
      <vt:lpstr>What is Testing</vt:lpstr>
      <vt:lpstr>Functional and Non-Functional Testing </vt:lpstr>
      <vt:lpstr>Black Box Testing Techniques</vt:lpstr>
      <vt:lpstr>Black Box Testing Techniques</vt:lpstr>
      <vt:lpstr>Techniques of Black Box Testing  </vt:lpstr>
      <vt:lpstr>Equivalence partitioning(EP)</vt:lpstr>
      <vt:lpstr>Techniques of Black Box Testing  </vt:lpstr>
      <vt:lpstr>Boundary Value Analysis(B.V.A.)</vt:lpstr>
      <vt:lpstr>Boundary Value Analysis(B.V.A.)</vt:lpstr>
      <vt:lpstr>Decision Table Example</vt:lpstr>
      <vt:lpstr>Decision Table Example</vt:lpstr>
      <vt:lpstr>State Transaction Testing</vt:lpstr>
      <vt:lpstr>State Transaction Testing</vt:lpstr>
      <vt:lpstr>State Transaction Testing</vt:lpstr>
      <vt:lpstr>White Box Testing</vt:lpstr>
      <vt:lpstr>White Box Testing</vt:lpstr>
      <vt:lpstr>PowerPoint Presentation</vt:lpstr>
      <vt:lpstr>Experienced Based Testing</vt:lpstr>
      <vt:lpstr>Grey Box Testing</vt:lpstr>
      <vt:lpstr>Adhoc Testing(Error Guessing)</vt:lpstr>
      <vt:lpstr>Types of Adhoc Testing</vt:lpstr>
      <vt:lpstr>Exploratory Testing</vt:lpstr>
      <vt:lpstr>Smoke Testing vs Sanity Testing</vt:lpstr>
      <vt:lpstr>Re-Testing and Regression Testing</vt:lpstr>
      <vt:lpstr>Regression Testing</vt:lpstr>
      <vt:lpstr>End to End Testing</vt:lpstr>
      <vt:lpstr>Maintenance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Testing</dc:title>
  <dc:creator>Admin</dc:creator>
  <cp:lastModifiedBy>Admin</cp:lastModifiedBy>
  <cp:revision>12</cp:revision>
  <dcterms:created xsi:type="dcterms:W3CDTF">2023-04-08T08:57:48Z</dcterms:created>
  <dcterms:modified xsi:type="dcterms:W3CDTF">2023-04-08T10:24:06Z</dcterms:modified>
</cp:coreProperties>
</file>