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20.png" ContentType="image/png"/>
  <Override PartName="/ppt/media/image14.jpeg" ContentType="image/jpeg"/>
  <Override PartName="/ppt/media/image13.wmf" ContentType="image/x-wmf"/>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311760" y="122976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2479680" y="1229400"/>
            <a:ext cx="4183920" cy="3338280"/>
          </a:xfrm>
          <a:prstGeom prst="rect">
            <a:avLst/>
          </a:prstGeom>
          <a:ln>
            <a:noFill/>
          </a:ln>
        </p:spPr>
      </p:pic>
      <p:pic>
        <p:nvPicPr>
          <p:cNvPr id="40" name="" descr=""/>
          <p:cNvPicPr/>
          <p:nvPr/>
        </p:nvPicPr>
        <p:blipFill>
          <a:blip r:embed="rId3"/>
          <a:stretch/>
        </p:blipFill>
        <p:spPr>
          <a:xfrm>
            <a:off x="2479680" y="1229400"/>
            <a:ext cx="4183920" cy="3338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311760" y="1229760"/>
            <a:ext cx="8519760" cy="333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11760" y="410040"/>
            <a:ext cx="8519760" cy="2814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311760" y="1229760"/>
            <a:ext cx="8519760" cy="333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22976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80" name="" descr=""/>
          <p:cNvPicPr/>
          <p:nvPr/>
        </p:nvPicPr>
        <p:blipFill>
          <a:blip r:embed="rId2"/>
          <a:stretch/>
        </p:blipFill>
        <p:spPr>
          <a:xfrm>
            <a:off x="2479680" y="1229400"/>
            <a:ext cx="4183920" cy="3338280"/>
          </a:xfrm>
          <a:prstGeom prst="rect">
            <a:avLst/>
          </a:prstGeom>
          <a:ln>
            <a:noFill/>
          </a:ln>
        </p:spPr>
      </p:pic>
      <p:pic>
        <p:nvPicPr>
          <p:cNvPr id="81" name="" descr=""/>
          <p:cNvPicPr/>
          <p:nvPr/>
        </p:nvPicPr>
        <p:blipFill>
          <a:blip r:embed="rId3"/>
          <a:stretch/>
        </p:blipFill>
        <p:spPr>
          <a:xfrm>
            <a:off x="2479680" y="1229400"/>
            <a:ext cx="4183920" cy="3338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5" name="PlaceHolder 2"/>
          <p:cNvSpPr>
            <a:spLocks noGrp="1"/>
          </p:cNvSpPr>
          <p:nvPr>
            <p:ph type="subTitle"/>
          </p:nvPr>
        </p:nvSpPr>
        <p:spPr>
          <a:xfrm>
            <a:off x="311760" y="1229760"/>
            <a:ext cx="8519760" cy="333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311760" y="410040"/>
            <a:ext cx="8519760" cy="2814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311760" y="122976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1"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2" name="PlaceHolder 5"/>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3"/>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6" name="" descr=""/>
          <p:cNvPicPr/>
          <p:nvPr/>
        </p:nvPicPr>
        <p:blipFill>
          <a:blip r:embed="rId2"/>
          <a:stretch/>
        </p:blipFill>
        <p:spPr>
          <a:xfrm>
            <a:off x="2479680" y="1229400"/>
            <a:ext cx="4183920" cy="3338280"/>
          </a:xfrm>
          <a:prstGeom prst="rect">
            <a:avLst/>
          </a:prstGeom>
          <a:ln>
            <a:noFill/>
          </a:ln>
        </p:spPr>
      </p:pic>
      <p:pic>
        <p:nvPicPr>
          <p:cNvPr id="117" name="" descr=""/>
          <p:cNvPicPr/>
          <p:nvPr/>
        </p:nvPicPr>
        <p:blipFill>
          <a:blip r:embed="rId3"/>
          <a:stretch/>
        </p:blipFill>
        <p:spPr>
          <a:xfrm>
            <a:off x="2479680" y="1229400"/>
            <a:ext cx="4183920" cy="3338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6" name="PlaceHolder 2"/>
          <p:cNvSpPr>
            <a:spLocks noGrp="1"/>
          </p:cNvSpPr>
          <p:nvPr>
            <p:ph type="subTitle"/>
          </p:nvPr>
        </p:nvSpPr>
        <p:spPr>
          <a:xfrm>
            <a:off x="311760" y="1229760"/>
            <a:ext cx="8519760" cy="333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311760" y="410040"/>
            <a:ext cx="8519760" cy="2814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5" name="PlaceHolder 4"/>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311760" y="122976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3" name="PlaceHolder 5"/>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6" name="PlaceHolder 3"/>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57" name="" descr=""/>
          <p:cNvPicPr/>
          <p:nvPr/>
        </p:nvPicPr>
        <p:blipFill>
          <a:blip r:embed="rId2"/>
          <a:stretch/>
        </p:blipFill>
        <p:spPr>
          <a:xfrm>
            <a:off x="2479680" y="1229400"/>
            <a:ext cx="4183920" cy="3338280"/>
          </a:xfrm>
          <a:prstGeom prst="rect">
            <a:avLst/>
          </a:prstGeom>
          <a:ln>
            <a:noFill/>
          </a:ln>
        </p:spPr>
      </p:pic>
      <p:pic>
        <p:nvPicPr>
          <p:cNvPr id="158" name="" descr=""/>
          <p:cNvPicPr/>
          <p:nvPr/>
        </p:nvPicPr>
        <p:blipFill>
          <a:blip r:embed="rId3"/>
          <a:stretch/>
        </p:blipFill>
        <p:spPr>
          <a:xfrm>
            <a:off x="2479680" y="1229400"/>
            <a:ext cx="4183920" cy="3338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4" name="PlaceHolder 2"/>
          <p:cNvSpPr>
            <a:spLocks noGrp="1"/>
          </p:cNvSpPr>
          <p:nvPr>
            <p:ph type="subTitle"/>
          </p:nvPr>
        </p:nvSpPr>
        <p:spPr>
          <a:xfrm>
            <a:off x="311760" y="1229760"/>
            <a:ext cx="8519760" cy="333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311760" y="410040"/>
            <a:ext cx="8519760" cy="2814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3"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4" name="PlaceHolder 3"/>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5" name="PlaceHolder 4"/>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2"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3" name="PlaceHolder 4"/>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5" name="PlaceHolder 2"/>
          <p:cNvSpPr>
            <a:spLocks noGrp="1"/>
          </p:cNvSpPr>
          <p:nvPr>
            <p:ph type="body"/>
          </p:nvPr>
        </p:nvSpPr>
        <p:spPr>
          <a:xfrm>
            <a:off x="311760" y="122976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6" name="PlaceHolder 3"/>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9"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0"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1" name="PlaceHolder 5"/>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11760" y="410040"/>
            <a:ext cx="8519760" cy="2814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3"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4" name="PlaceHolder 3"/>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95" name="" descr=""/>
          <p:cNvPicPr/>
          <p:nvPr/>
        </p:nvPicPr>
        <p:blipFill>
          <a:blip r:embed="rId2"/>
          <a:stretch/>
        </p:blipFill>
        <p:spPr>
          <a:xfrm>
            <a:off x="2479680" y="1229400"/>
            <a:ext cx="4183920" cy="3338280"/>
          </a:xfrm>
          <a:prstGeom prst="rect">
            <a:avLst/>
          </a:prstGeom>
          <a:ln>
            <a:noFill/>
          </a:ln>
        </p:spPr>
      </p:pic>
      <p:pic>
        <p:nvPicPr>
          <p:cNvPr id="196" name="" descr=""/>
          <p:cNvPicPr/>
          <p:nvPr/>
        </p:nvPicPr>
        <p:blipFill>
          <a:blip r:embed="rId3"/>
          <a:stretch/>
        </p:blipFill>
        <p:spPr>
          <a:xfrm>
            <a:off x="2479680" y="1229400"/>
            <a:ext cx="4183920" cy="3338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0" name="PlaceHolder 2"/>
          <p:cNvSpPr>
            <a:spLocks noGrp="1"/>
          </p:cNvSpPr>
          <p:nvPr>
            <p:ph type="subTitle"/>
          </p:nvPr>
        </p:nvSpPr>
        <p:spPr>
          <a:xfrm>
            <a:off x="311760" y="1229760"/>
            <a:ext cx="8519760" cy="333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2"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4"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5" name="PlaceHolder 3"/>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311760" y="410040"/>
            <a:ext cx="8519760" cy="2814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9"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0" name="PlaceHolder 3"/>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1" name="PlaceHolder 4"/>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3"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4"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5"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7"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8"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9" name="PlaceHolder 4"/>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12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1" name="PlaceHolder 2"/>
          <p:cNvSpPr>
            <a:spLocks noGrp="1"/>
          </p:cNvSpPr>
          <p:nvPr>
            <p:ph type="body"/>
          </p:nvPr>
        </p:nvSpPr>
        <p:spPr>
          <a:xfrm>
            <a:off x="311760" y="122976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2" name="PlaceHolder 3"/>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4"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5"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6"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7" name="PlaceHolder 5"/>
          <p:cNvSpPr>
            <a:spLocks noGrp="1"/>
          </p:cNvSpPr>
          <p:nvPr>
            <p:ph type="body"/>
          </p:nvPr>
        </p:nvSpPr>
        <p:spPr>
          <a:xfrm>
            <a:off x="31176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9" name="PlaceHolder 2"/>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0" name="PlaceHolder 3"/>
          <p:cNvSpPr>
            <a:spLocks noGrp="1"/>
          </p:cNvSpPr>
          <p:nvPr>
            <p:ph type="body"/>
          </p:nvPr>
        </p:nvSpPr>
        <p:spPr>
          <a:xfrm>
            <a:off x="311760" y="1229760"/>
            <a:ext cx="851976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31" name="" descr=""/>
          <p:cNvPicPr/>
          <p:nvPr/>
        </p:nvPicPr>
        <p:blipFill>
          <a:blip r:embed="rId2"/>
          <a:stretch/>
        </p:blipFill>
        <p:spPr>
          <a:xfrm>
            <a:off x="2479680" y="1229400"/>
            <a:ext cx="4183920" cy="3338280"/>
          </a:xfrm>
          <a:prstGeom prst="rect">
            <a:avLst/>
          </a:prstGeom>
          <a:ln>
            <a:noFill/>
          </a:ln>
        </p:spPr>
      </p:pic>
      <p:pic>
        <p:nvPicPr>
          <p:cNvPr id="232" name="" descr=""/>
          <p:cNvPicPr/>
          <p:nvPr/>
        </p:nvPicPr>
        <p:blipFill>
          <a:blip r:embed="rId3"/>
          <a:stretch/>
        </p:blipFill>
        <p:spPr>
          <a:xfrm>
            <a:off x="2479680" y="1229400"/>
            <a:ext cx="4183920" cy="3338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229760"/>
            <a:ext cx="4157280" cy="3338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7120" y="297360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0104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7120" y="1229760"/>
            <a:ext cx="415728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311760" y="2973600"/>
            <a:ext cx="8519760" cy="1592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sp>
        <p:nvSpPr>
          <p:cNvPr id="0" name="CustomShape 1"/>
          <p:cNvSpPr/>
          <p:nvPr/>
        </p:nvSpPr>
        <p:spPr>
          <a:xfrm>
            <a:off x="8128800" y="0"/>
            <a:ext cx="1014480" cy="1014480"/>
          </a:xfrm>
          <a:prstGeom prst="rect">
            <a:avLst/>
          </a:prstGeom>
          <a:solidFill>
            <a:schemeClr val="accent1"/>
          </a:solidFill>
          <a:ln>
            <a:noFill/>
          </a:ln>
        </p:spPr>
        <p:style>
          <a:lnRef idx="0"/>
          <a:fillRef idx="0"/>
          <a:effectRef idx="0"/>
          <a:fontRef idx="minor"/>
        </p:style>
      </p:sp>
      <p:sp>
        <p:nvSpPr>
          <p:cNvPr id="1" name="CustomShape 2"/>
          <p:cNvSpPr/>
          <p:nvPr/>
        </p:nvSpPr>
        <p:spPr>
          <a:xfrm flipH="1">
            <a:off x="7112880" y="0"/>
            <a:ext cx="1014480" cy="1014480"/>
          </a:xfrm>
          <a:prstGeom prst="rtTriangle">
            <a:avLst/>
          </a:prstGeom>
          <a:solidFill>
            <a:schemeClr val="accent2"/>
          </a:solidFill>
          <a:ln>
            <a:noFill/>
          </a:ln>
        </p:spPr>
        <p:style>
          <a:lnRef idx="0"/>
          <a:fillRef idx="0"/>
          <a:effectRef idx="0"/>
          <a:fontRef idx="minor"/>
        </p:style>
      </p:sp>
      <p:sp>
        <p:nvSpPr>
          <p:cNvPr id="2" name="CustomShape 3"/>
          <p:cNvSpPr/>
          <p:nvPr/>
        </p:nvSpPr>
        <p:spPr>
          <a:xfrm flipH="1" rot="10800000">
            <a:off x="9142920" y="2030040"/>
            <a:ext cx="1014480" cy="1014480"/>
          </a:xfrm>
          <a:prstGeom prst="rtTriangle">
            <a:avLst/>
          </a:prstGeom>
          <a:solidFill>
            <a:schemeClr val="accent6"/>
          </a:solidFill>
          <a:ln>
            <a:noFill/>
          </a:ln>
        </p:spPr>
        <p:style>
          <a:lnRef idx="0"/>
          <a:fillRef idx="0"/>
          <a:effectRef idx="0"/>
          <a:fontRef idx="minor"/>
        </p:style>
      </p:sp>
      <p:sp>
        <p:nvSpPr>
          <p:cNvPr id="3" name="CustomShape 4"/>
          <p:cNvSpPr/>
          <p:nvPr/>
        </p:nvSpPr>
        <p:spPr>
          <a:xfrm rot="10800000">
            <a:off x="8128440" y="2030040"/>
            <a:ext cx="1014480" cy="1014480"/>
          </a:xfrm>
          <a:prstGeom prst="rtTriangle">
            <a:avLst/>
          </a:prstGeom>
          <a:solidFill>
            <a:schemeClr val="accent1"/>
          </a:solidFill>
          <a:ln>
            <a:noFill/>
          </a:ln>
        </p:spPr>
        <p:style>
          <a:lnRef idx="0"/>
          <a:fillRef idx="0"/>
          <a:effectRef idx="0"/>
          <a:fontRef idx="minor"/>
        </p:style>
      </p:sp>
      <p:sp>
        <p:nvSpPr>
          <p:cNvPr id="4" name="CustomShape 5"/>
          <p:cNvSpPr/>
          <p:nvPr/>
        </p:nvSpPr>
        <p:spPr>
          <a:xfrm rot="10800000">
            <a:off x="10158840" y="3045240"/>
            <a:ext cx="1014480" cy="1014480"/>
          </a:xfrm>
          <a:prstGeom prst="rtTriangle">
            <a:avLst/>
          </a:prstGeom>
          <a:solidFill>
            <a:schemeClr val="accent6"/>
          </a:solidFill>
          <a:ln>
            <a:noFill/>
          </a:ln>
        </p:spPr>
        <p:style>
          <a:lnRef idx="0"/>
          <a:fillRef idx="0"/>
          <a:effectRef idx="0"/>
          <a:fontRef idx="minor"/>
        </p:style>
      </p:sp>
      <p:sp>
        <p:nvSpPr>
          <p:cNvPr id="5" name="PlaceHolder 6"/>
          <p:cNvSpPr>
            <a:spLocks noGrp="1"/>
          </p:cNvSpPr>
          <p:nvPr>
            <p:ph type="title"/>
          </p:nvPr>
        </p:nvSpPr>
        <p:spPr>
          <a:xfrm>
            <a:off x="311760" y="410040"/>
            <a:ext cx="8519760" cy="606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8154720" y="3903840"/>
            <a:ext cx="988560" cy="987120"/>
          </a:xfrm>
          <a:prstGeom prst="rtTriangle">
            <a:avLst/>
          </a:prstGeom>
          <a:solidFill>
            <a:schemeClr val="accent5"/>
          </a:solidFill>
          <a:ln>
            <a:noFill/>
          </a:ln>
        </p:spPr>
        <p:style>
          <a:lnRef idx="0"/>
          <a:fillRef idx="0"/>
          <a:effectRef idx="0"/>
          <a:fontRef idx="minor"/>
        </p:style>
      </p:sp>
      <p:sp>
        <p:nvSpPr>
          <p:cNvPr id="42" name="CustomShape 2"/>
          <p:cNvSpPr/>
          <p:nvPr/>
        </p:nvSpPr>
        <p:spPr>
          <a:xfrm flipH="1">
            <a:off x="6180480" y="3903840"/>
            <a:ext cx="988560" cy="987120"/>
          </a:xfrm>
          <a:prstGeom prst="rtTriangle">
            <a:avLst/>
          </a:prstGeom>
          <a:solidFill>
            <a:schemeClr val="accent5"/>
          </a:solidFill>
          <a:ln>
            <a:noFill/>
          </a:ln>
        </p:spPr>
        <p:style>
          <a:lnRef idx="0"/>
          <a:fillRef idx="0"/>
          <a:effectRef idx="0"/>
          <a:fontRef idx="minor"/>
        </p:style>
      </p:sp>
      <p:sp>
        <p:nvSpPr>
          <p:cNvPr id="43" name="CustomShape 3"/>
          <p:cNvSpPr/>
          <p:nvPr/>
        </p:nvSpPr>
        <p:spPr>
          <a:xfrm>
            <a:off x="7170120" y="3903840"/>
            <a:ext cx="988560" cy="987120"/>
          </a:xfrm>
          <a:prstGeom prst="rect">
            <a:avLst/>
          </a:prstGeom>
          <a:solidFill>
            <a:schemeClr val="accent4"/>
          </a:solidFill>
          <a:ln>
            <a:noFill/>
          </a:ln>
        </p:spPr>
        <p:style>
          <a:lnRef idx="0"/>
          <a:fillRef idx="0"/>
          <a:effectRef idx="0"/>
          <a:fontRef idx="minor"/>
        </p:style>
      </p:sp>
      <p:sp>
        <p:nvSpPr>
          <p:cNvPr id="44" name="CustomShape 4"/>
          <p:cNvSpPr/>
          <p:nvPr/>
        </p:nvSpPr>
        <p:spPr>
          <a:xfrm rot="10800000">
            <a:off x="10132920" y="5879160"/>
            <a:ext cx="988560" cy="987120"/>
          </a:xfrm>
          <a:prstGeom prst="rtTriangle">
            <a:avLst/>
          </a:prstGeom>
          <a:solidFill>
            <a:schemeClr val="accent3"/>
          </a:solidFill>
          <a:ln>
            <a:noFill/>
          </a:ln>
        </p:spPr>
        <p:style>
          <a:lnRef idx="0"/>
          <a:fillRef idx="0"/>
          <a:effectRef idx="0"/>
          <a:fontRef idx="minor"/>
        </p:style>
      </p:sp>
      <p:sp>
        <p:nvSpPr>
          <p:cNvPr id="45" name="CustomShape 5"/>
          <p:cNvSpPr/>
          <p:nvPr/>
        </p:nvSpPr>
        <p:spPr>
          <a:xfrm>
            <a:off x="0" y="4891680"/>
            <a:ext cx="9143280" cy="251280"/>
          </a:xfrm>
          <a:prstGeom prst="rect">
            <a:avLst/>
          </a:prstGeom>
          <a:solidFill>
            <a:schemeClr val="dk1"/>
          </a:solidFill>
          <a:ln>
            <a:noFill/>
          </a:ln>
        </p:spPr>
        <p:style>
          <a:lnRef idx="0"/>
          <a:fillRef idx="0"/>
          <a:effectRef idx="0"/>
          <a:fontRef idx="minor"/>
        </p:style>
      </p:sp>
      <p:sp>
        <p:nvSpPr>
          <p:cNvPr id="46" name="PlaceHolder 6"/>
          <p:cNvSpPr>
            <a:spLocks noGrp="1"/>
          </p:cNvSpPr>
          <p:nvPr>
            <p:ph type="title"/>
          </p:nvPr>
        </p:nvSpPr>
        <p:spPr>
          <a:xfrm>
            <a:off x="311760" y="410040"/>
            <a:ext cx="8519760" cy="606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7"/>
          <p:cNvSpPr>
            <a:spLocks noGrp="1"/>
          </p:cNvSpPr>
          <p:nvPr>
            <p:ph type="body"/>
          </p:nvPr>
        </p:nvSpPr>
        <p:spPr>
          <a:xfrm>
            <a:off x="311760" y="1229760"/>
            <a:ext cx="8519760" cy="33382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10040"/>
            <a:ext cx="8519760" cy="606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sp>
        <p:nvSpPr>
          <p:cNvPr id="118" name="CustomShape 1"/>
          <p:cNvSpPr/>
          <p:nvPr/>
        </p:nvSpPr>
        <p:spPr>
          <a:xfrm>
            <a:off x="8128800" y="0"/>
            <a:ext cx="1014480" cy="1014480"/>
          </a:xfrm>
          <a:prstGeom prst="rect">
            <a:avLst/>
          </a:prstGeom>
          <a:solidFill>
            <a:schemeClr val="accent1"/>
          </a:solidFill>
          <a:ln>
            <a:noFill/>
          </a:ln>
        </p:spPr>
        <p:style>
          <a:lnRef idx="0"/>
          <a:fillRef idx="0"/>
          <a:effectRef idx="0"/>
          <a:fontRef idx="minor"/>
        </p:style>
      </p:sp>
      <p:sp>
        <p:nvSpPr>
          <p:cNvPr id="119" name="CustomShape 2"/>
          <p:cNvSpPr/>
          <p:nvPr/>
        </p:nvSpPr>
        <p:spPr>
          <a:xfrm flipH="1">
            <a:off x="7112880" y="0"/>
            <a:ext cx="1014480" cy="1014480"/>
          </a:xfrm>
          <a:prstGeom prst="rtTriangle">
            <a:avLst/>
          </a:prstGeom>
          <a:solidFill>
            <a:schemeClr val="accent2"/>
          </a:solidFill>
          <a:ln>
            <a:noFill/>
          </a:ln>
        </p:spPr>
        <p:style>
          <a:lnRef idx="0"/>
          <a:fillRef idx="0"/>
          <a:effectRef idx="0"/>
          <a:fontRef idx="minor"/>
        </p:style>
      </p:sp>
      <p:sp>
        <p:nvSpPr>
          <p:cNvPr id="120" name="CustomShape 3"/>
          <p:cNvSpPr/>
          <p:nvPr/>
        </p:nvSpPr>
        <p:spPr>
          <a:xfrm flipH="1" rot="10800000">
            <a:off x="9142920" y="2030040"/>
            <a:ext cx="1014480" cy="1014480"/>
          </a:xfrm>
          <a:prstGeom prst="rtTriangle">
            <a:avLst/>
          </a:prstGeom>
          <a:solidFill>
            <a:schemeClr val="accent6"/>
          </a:solidFill>
          <a:ln>
            <a:noFill/>
          </a:ln>
        </p:spPr>
        <p:style>
          <a:lnRef idx="0"/>
          <a:fillRef idx="0"/>
          <a:effectRef idx="0"/>
          <a:fontRef idx="minor"/>
        </p:style>
      </p:sp>
      <p:sp>
        <p:nvSpPr>
          <p:cNvPr id="121" name="CustomShape 4"/>
          <p:cNvSpPr/>
          <p:nvPr/>
        </p:nvSpPr>
        <p:spPr>
          <a:xfrm rot="10800000">
            <a:off x="8128440" y="2030040"/>
            <a:ext cx="1014480" cy="1014480"/>
          </a:xfrm>
          <a:prstGeom prst="rtTriangle">
            <a:avLst/>
          </a:prstGeom>
          <a:solidFill>
            <a:schemeClr val="accent1"/>
          </a:solidFill>
          <a:ln>
            <a:noFill/>
          </a:ln>
        </p:spPr>
        <p:style>
          <a:lnRef idx="0"/>
          <a:fillRef idx="0"/>
          <a:effectRef idx="0"/>
          <a:fontRef idx="minor"/>
        </p:style>
      </p:sp>
      <p:sp>
        <p:nvSpPr>
          <p:cNvPr id="122" name="CustomShape 5"/>
          <p:cNvSpPr/>
          <p:nvPr/>
        </p:nvSpPr>
        <p:spPr>
          <a:xfrm rot="10800000">
            <a:off x="10158840" y="3045240"/>
            <a:ext cx="1014480" cy="1014480"/>
          </a:xfrm>
          <a:prstGeom prst="rtTriangle">
            <a:avLst/>
          </a:prstGeom>
          <a:solidFill>
            <a:schemeClr val="accent6"/>
          </a:solidFill>
          <a:ln>
            <a:noFill/>
          </a:ln>
        </p:spPr>
        <p:style>
          <a:lnRef idx="0"/>
          <a:fillRef idx="0"/>
          <a:effectRef idx="0"/>
          <a:fontRef idx="minor"/>
        </p:style>
      </p:sp>
      <p:sp>
        <p:nvSpPr>
          <p:cNvPr id="123" name="PlaceHolder 6"/>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24"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4572000" y="0"/>
            <a:ext cx="4571280" cy="5142960"/>
          </a:xfrm>
          <a:prstGeom prst="rect">
            <a:avLst/>
          </a:prstGeom>
          <a:solidFill>
            <a:schemeClr val="dk1"/>
          </a:solidFill>
          <a:ln>
            <a:noFill/>
          </a:ln>
        </p:spPr>
        <p:style>
          <a:lnRef idx="0"/>
          <a:fillRef idx="0"/>
          <a:effectRef idx="0"/>
          <a:fontRef idx="minor"/>
        </p:style>
      </p:sp>
      <p:sp>
        <p:nvSpPr>
          <p:cNvPr id="160" name="CustomShape 2"/>
          <p:cNvSpPr/>
          <p:nvPr/>
        </p:nvSpPr>
        <p:spPr>
          <a:xfrm>
            <a:off x="5029560" y="4495680"/>
            <a:ext cx="4676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61" name="PlaceHolder 3"/>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hyperlink" Target="https://en.wikipedia.org/wiki/Cross-platform" TargetMode="External"/><Relationship Id="rId2" Type="http://schemas.openxmlformats.org/officeDocument/2006/relationships/hyperlink" Target="https://en.wikipedia.org/wiki/Library_(computing)" TargetMode="External"/><Relationship Id="rId3" Type="http://schemas.openxmlformats.org/officeDocument/2006/relationships/hyperlink" Target="https://en.wikipedia.org/wiki/C++" TargetMode="External"/><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97960" y="1775160"/>
            <a:ext cx="8221320" cy="838080"/>
          </a:xfrm>
          <a:prstGeom prst="rect">
            <a:avLst/>
          </a:prstGeom>
          <a:noFill/>
          <a:ln>
            <a:noFill/>
          </a:ln>
        </p:spPr>
        <p:style>
          <a:lnRef idx="0"/>
          <a:fillRef idx="0"/>
          <a:effectRef idx="0"/>
          <a:fontRef idx="minor"/>
        </p:style>
        <p:txBody>
          <a:bodyPr lIns="90000" rIns="90000" tIns="91440" bIns="91440" anchor="b"/>
          <a:p>
            <a:pPr>
              <a:lnSpc>
                <a:spcPct val="100000"/>
              </a:lnSpc>
            </a:pPr>
            <a:r>
              <a:rPr b="0" lang="en-IN" sz="4200" spc="-1" strike="noStrike">
                <a:solidFill>
                  <a:srgbClr val="ffffff"/>
                </a:solidFill>
                <a:uFill>
                  <a:solidFill>
                    <a:srgbClr val="ffffff"/>
                  </a:solidFill>
                </a:uFill>
                <a:latin typeface="Roboto"/>
                <a:ea typeface="Roboto"/>
              </a:rPr>
              <a:t>Prevention of Impersonation Using Face-recognition</a:t>
            </a:r>
            <a:endParaRPr b="0" lang="en-IN" sz="1800" spc="-1" strike="noStrike">
              <a:solidFill>
                <a:srgbClr val="000000"/>
              </a:solidFill>
              <a:uFill>
                <a:solidFill>
                  <a:srgbClr val="ffffff"/>
                </a:solidFill>
              </a:uFill>
              <a:latin typeface="Arial"/>
            </a:endParaRPr>
          </a:p>
        </p:txBody>
      </p:sp>
      <p:sp>
        <p:nvSpPr>
          <p:cNvPr id="234" name="CustomShape 2"/>
          <p:cNvSpPr/>
          <p:nvPr/>
        </p:nvSpPr>
        <p:spPr>
          <a:xfrm>
            <a:off x="597960" y="2715840"/>
            <a:ext cx="8221320" cy="4323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Django (A Python web-framework)</a:t>
            </a:r>
            <a:endParaRPr b="0" lang="en-IN" sz="1800" spc="-1" strike="noStrike">
              <a:solidFill>
                <a:srgbClr val="000000"/>
              </a:solidFill>
              <a:uFill>
                <a:solidFill>
                  <a:srgbClr val="ffffff"/>
                </a:solidFill>
              </a:uFill>
              <a:latin typeface="Arial"/>
            </a:endParaRPr>
          </a:p>
        </p:txBody>
      </p:sp>
      <p:sp>
        <p:nvSpPr>
          <p:cNvPr id="299"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285840" indent="-285120" algn="just">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Django is one of highest level Python web-framework.</a:t>
            </a:r>
            <a:endParaRPr b="0" lang="en-IN" sz="1800" spc="-1" strike="noStrike">
              <a:solidFill>
                <a:srgbClr val="000000"/>
              </a:solidFill>
              <a:uFill>
                <a:solidFill>
                  <a:srgbClr val="ffffff"/>
                </a:solidFill>
              </a:uFill>
              <a:latin typeface="Arial"/>
            </a:endParaRPr>
          </a:p>
          <a:p>
            <a:pPr marL="285840" indent="-285120" algn="just">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Reassuringly secure : Django takes security very seriously and helps developers avoid many common security problems.</a:t>
            </a:r>
            <a:endParaRPr b="0" lang="en-IN" sz="1800" spc="-1" strike="noStrike">
              <a:solidFill>
                <a:srgbClr val="000000"/>
              </a:solidFill>
              <a:uFill>
                <a:solidFill>
                  <a:srgbClr val="ffffff"/>
                </a:solidFill>
              </a:uFill>
              <a:latin typeface="Arial"/>
            </a:endParaRPr>
          </a:p>
          <a:p>
            <a:pPr marL="285840" indent="-285120" algn="just">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Ridiculously fast : Django was designed to help developers take application from concept to completion as quickly as possible.</a:t>
            </a:r>
            <a:endParaRPr b="0" lang="en-IN" sz="1800" spc="-1" strike="noStrike">
              <a:solidFill>
                <a:srgbClr val="000000"/>
              </a:solidFill>
              <a:uFill>
                <a:solidFill>
                  <a:srgbClr val="ffffff"/>
                </a:solidFill>
              </a:uFill>
              <a:latin typeface="Arial"/>
            </a:endParaRPr>
          </a:p>
          <a:p>
            <a:pPr marL="285840" indent="-285120" algn="just">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Also it has its own pre-defined ways of doing the things called “the Django way” which ensures that you do the web things in the best possible way.</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597960" y="1775160"/>
            <a:ext cx="8221320" cy="838080"/>
          </a:xfrm>
          <a:prstGeom prst="rect">
            <a:avLst/>
          </a:prstGeom>
          <a:noFill/>
          <a:ln>
            <a:noFill/>
          </a:ln>
        </p:spPr>
        <p:style>
          <a:lnRef idx="0"/>
          <a:fillRef idx="0"/>
          <a:effectRef idx="0"/>
          <a:fontRef idx="minor"/>
        </p:style>
        <p:txBody>
          <a:bodyPr lIns="90000" rIns="90000" tIns="91440" bIns="91440" anchor="b"/>
          <a:p>
            <a:pPr>
              <a:lnSpc>
                <a:spcPct val="100000"/>
              </a:lnSpc>
            </a:pPr>
            <a:r>
              <a:rPr b="0" lang="en-IN" sz="4200" spc="-1" strike="noStrike">
                <a:solidFill>
                  <a:srgbClr val="ffffff"/>
                </a:solidFill>
                <a:uFill>
                  <a:solidFill>
                    <a:srgbClr val="ffffff"/>
                  </a:solidFill>
                </a:uFill>
                <a:latin typeface="Roboto"/>
                <a:ea typeface="Roboto"/>
              </a:rPr>
              <a:t>Dlib </a:t>
            </a:r>
            <a:endParaRPr b="0" lang="en-IN" sz="1800" spc="-1" strike="noStrike">
              <a:solidFill>
                <a:srgbClr val="000000"/>
              </a:solidFill>
              <a:uFill>
                <a:solidFill>
                  <a:srgbClr val="ffffff"/>
                </a:solidFill>
              </a:uFill>
              <a:latin typeface="Arial"/>
            </a:endParaRPr>
          </a:p>
        </p:txBody>
      </p:sp>
      <p:sp>
        <p:nvSpPr>
          <p:cNvPr id="301" name="CustomShape 2"/>
          <p:cNvSpPr/>
          <p:nvPr/>
        </p:nvSpPr>
        <p:spPr>
          <a:xfrm>
            <a:off x="597960" y="2715840"/>
            <a:ext cx="8221320" cy="432360"/>
          </a:xfrm>
          <a:prstGeom prst="rect">
            <a:avLst/>
          </a:prstGeom>
          <a:noFill/>
          <a:ln>
            <a:noFill/>
          </a:ln>
        </p:spPr>
        <p:style>
          <a:lnRef idx="0"/>
          <a:fillRef idx="0"/>
          <a:effectRef idx="0"/>
          <a:fontRef idx="minor"/>
        </p:style>
        <p:txBody>
          <a:bodyPr lIns="90000" rIns="90000" tIns="91440" bIns="91440"/>
          <a:p>
            <a:pPr>
              <a:lnSpc>
                <a:spcPct val="100000"/>
              </a:lnSpc>
            </a:pPr>
            <a:r>
              <a:rPr b="0" lang="en-IN" sz="2100" spc="-1" strike="noStrike">
                <a:solidFill>
                  <a:srgbClr val="ffffff"/>
                </a:solidFill>
                <a:uFill>
                  <a:solidFill>
                    <a:srgbClr val="ffffff"/>
                  </a:solidFill>
                </a:uFill>
                <a:latin typeface="Roboto"/>
                <a:ea typeface="Roboto"/>
              </a:rPr>
              <a:t>Deep Learning</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What is Dlib?</a:t>
            </a:r>
            <a:endParaRPr b="0" lang="en-IN" sz="1800" spc="-1" strike="noStrike">
              <a:solidFill>
                <a:srgbClr val="000000"/>
              </a:solidFill>
              <a:uFill>
                <a:solidFill>
                  <a:srgbClr val="ffffff"/>
                </a:solidFill>
              </a:uFill>
              <a:latin typeface="Arial"/>
            </a:endParaRPr>
          </a:p>
        </p:txBody>
      </p:sp>
      <p:sp>
        <p:nvSpPr>
          <p:cNvPr id="303"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216000" indent="-216000">
              <a:lnSpc>
                <a:spcPct val="100000"/>
              </a:lnSpc>
              <a:buClr>
                <a:srgbClr val="434343"/>
              </a:buClr>
              <a:buFont typeface="Wingdings" charset="2"/>
              <a:buChar char=""/>
            </a:pPr>
            <a:r>
              <a:rPr b="1" lang="en-IN" sz="1800" spc="-1" strike="noStrike">
                <a:solidFill>
                  <a:srgbClr val="002060"/>
                </a:solidFill>
                <a:uFill>
                  <a:solidFill>
                    <a:srgbClr val="ffffff"/>
                  </a:solidFill>
                </a:uFill>
                <a:latin typeface="Roboto"/>
                <a:ea typeface="Roboto"/>
              </a:rPr>
              <a:t>Dlib</a:t>
            </a:r>
            <a:r>
              <a:rPr b="0" lang="en-IN" sz="1800" spc="-1" strike="noStrike">
                <a:solidFill>
                  <a:srgbClr val="002060"/>
                </a:solidFill>
                <a:uFill>
                  <a:solidFill>
                    <a:srgbClr val="ffffff"/>
                  </a:solidFill>
                </a:uFill>
                <a:latin typeface="Roboto"/>
                <a:ea typeface="Roboto"/>
              </a:rPr>
              <a:t> is a general purpose </a:t>
            </a:r>
            <a:r>
              <a:rPr b="0" lang="en-IN" sz="1800" spc="-1" strike="noStrike" u="sng">
                <a:solidFill>
                  <a:srgbClr val="0000ff"/>
                </a:solidFill>
                <a:uFill>
                  <a:solidFill>
                    <a:srgbClr val="ffffff"/>
                  </a:solidFill>
                </a:uFill>
                <a:latin typeface="Roboto"/>
                <a:ea typeface="Roboto"/>
                <a:hlinkClick r:id="rId1"/>
              </a:rPr>
              <a:t>cross-platform</a:t>
            </a:r>
            <a:r>
              <a:rPr b="0" lang="en-IN" sz="1800" spc="-1" strike="noStrike">
                <a:solidFill>
                  <a:srgbClr val="002060"/>
                </a:solidFill>
                <a:uFill>
                  <a:solidFill>
                    <a:srgbClr val="ffffff"/>
                  </a:solidFill>
                </a:uFill>
                <a:latin typeface="Roboto"/>
                <a:ea typeface="Roboto"/>
              </a:rPr>
              <a:t> software </a:t>
            </a:r>
            <a:r>
              <a:rPr b="0" lang="en-IN" sz="1800" spc="-1" strike="noStrike" u="sng">
                <a:solidFill>
                  <a:srgbClr val="0000ff"/>
                </a:solidFill>
                <a:uFill>
                  <a:solidFill>
                    <a:srgbClr val="ffffff"/>
                  </a:solidFill>
                </a:uFill>
                <a:latin typeface="Roboto"/>
                <a:ea typeface="Roboto"/>
                <a:hlinkClick r:id="rId2"/>
              </a:rPr>
              <a:t>library</a:t>
            </a:r>
            <a:r>
              <a:rPr b="0" lang="en-IN" sz="1800" spc="-1" strike="noStrike">
                <a:solidFill>
                  <a:srgbClr val="002060"/>
                </a:solidFill>
                <a:uFill>
                  <a:solidFill>
                    <a:srgbClr val="ffffff"/>
                  </a:solidFill>
                </a:uFill>
                <a:latin typeface="Roboto"/>
                <a:ea typeface="Roboto"/>
              </a:rPr>
              <a:t> written in the programming language </a:t>
            </a:r>
            <a:r>
              <a:rPr b="0" lang="en-IN" sz="1800" spc="-1" strike="noStrike" u="sng">
                <a:solidFill>
                  <a:srgbClr val="0000ff"/>
                </a:solidFill>
                <a:uFill>
                  <a:solidFill>
                    <a:srgbClr val="ffffff"/>
                  </a:solidFill>
                </a:uFill>
                <a:latin typeface="Roboto"/>
                <a:ea typeface="Roboto"/>
                <a:hlinkClick r:id="rId3"/>
              </a:rPr>
              <a:t>C++</a:t>
            </a: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002060"/>
                </a:solidFill>
                <a:uFill>
                  <a:solidFill>
                    <a:srgbClr val="ffffff"/>
                  </a:solidFill>
                </a:uFill>
                <a:latin typeface="Roboto"/>
                <a:ea typeface="Roboto"/>
              </a:rPr>
              <a:t> </a:t>
            </a:r>
            <a:r>
              <a:rPr b="0" lang="en-IN" sz="1800" spc="-1" strike="noStrike">
                <a:solidFill>
                  <a:srgbClr val="002060"/>
                </a:solidFill>
                <a:uFill>
                  <a:solidFill>
                    <a:srgbClr val="ffffff"/>
                  </a:solidFill>
                </a:uFill>
                <a:latin typeface="Roboto"/>
                <a:ea typeface="Roboto"/>
              </a:rPr>
              <a:t>Dlib is a modern C++ toolkit containing machine learning algorithms and tools for creating complex software in C++ to solve real world problems</a:t>
            </a: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002060"/>
                </a:solidFill>
                <a:uFill>
                  <a:solidFill>
                    <a:srgbClr val="ffffff"/>
                  </a:solidFill>
                </a:uFill>
                <a:latin typeface="Roboto"/>
                <a:ea typeface="Roboto"/>
              </a:rPr>
              <a:t>It contains machine learning, Image processing, Data mining etc.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Why Dlib?</a:t>
            </a:r>
            <a:endParaRPr b="0" lang="en-IN" sz="1800" spc="-1" strike="noStrike">
              <a:solidFill>
                <a:srgbClr val="000000"/>
              </a:solidFill>
              <a:uFill>
                <a:solidFill>
                  <a:srgbClr val="ffffff"/>
                </a:solidFill>
              </a:uFill>
              <a:latin typeface="Arial"/>
            </a:endParaRPr>
          </a:p>
        </p:txBody>
      </p:sp>
      <p:sp>
        <p:nvSpPr>
          <p:cNvPr id="305"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351c75"/>
                </a:solidFill>
                <a:uFill>
                  <a:solidFill>
                    <a:srgbClr val="ffffff"/>
                  </a:solidFill>
                </a:uFill>
                <a:latin typeface="Roboto"/>
                <a:ea typeface="Roboto"/>
              </a:rPr>
              <a:t>Contains Deep Learning – Machine Learning algorithm.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351c75"/>
                </a:solidFill>
                <a:uFill>
                  <a:solidFill>
                    <a:srgbClr val="ffffff"/>
                  </a:solidFill>
                </a:uFill>
                <a:latin typeface="Roboto"/>
                <a:ea typeface="Roboto"/>
              </a:rPr>
              <a:t>Problems with machine learning-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High dimensionality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Feature Extraction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Deep Learning</a:t>
            </a:r>
            <a:endParaRPr b="0" lang="en-IN" sz="1800" spc="-1" strike="noStrike">
              <a:solidFill>
                <a:srgbClr val="000000"/>
              </a:solidFill>
              <a:uFill>
                <a:solidFill>
                  <a:srgbClr val="ffffff"/>
                </a:solidFill>
              </a:uFill>
              <a:latin typeface="Arial"/>
            </a:endParaRPr>
          </a:p>
        </p:txBody>
      </p:sp>
      <p:sp>
        <p:nvSpPr>
          <p:cNvPr id="307"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Subset of machine learning using artificial neural networks.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Mimics human brain.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Supervised, Unsupervised, Semi-Supervised.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To identify individuals after getting input image.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97960" y="1775160"/>
            <a:ext cx="8221320" cy="838080"/>
          </a:xfrm>
          <a:prstGeom prst="rect">
            <a:avLst/>
          </a:prstGeom>
          <a:noFill/>
          <a:ln>
            <a:noFill/>
          </a:ln>
        </p:spPr>
        <p:style>
          <a:lnRef idx="0"/>
          <a:fillRef idx="0"/>
          <a:effectRef idx="0"/>
          <a:fontRef idx="minor"/>
        </p:style>
        <p:txBody>
          <a:bodyPr lIns="90000" rIns="90000" tIns="91440" bIns="91440" anchor="b"/>
          <a:p>
            <a:pPr>
              <a:lnSpc>
                <a:spcPct val="100000"/>
              </a:lnSpc>
            </a:pPr>
            <a:r>
              <a:rPr b="0" lang="en-IN" sz="4200" spc="-1" strike="noStrike">
                <a:solidFill>
                  <a:srgbClr val="ffffff"/>
                </a:solidFill>
                <a:uFill>
                  <a:solidFill>
                    <a:srgbClr val="ffffff"/>
                  </a:solidFill>
                </a:uFill>
                <a:latin typeface="Roboto"/>
                <a:ea typeface="Roboto"/>
              </a:rPr>
              <a:t>OpenCV </a:t>
            </a:r>
            <a:endParaRPr b="0" lang="en-IN" sz="1800" spc="-1" strike="noStrike">
              <a:solidFill>
                <a:srgbClr val="000000"/>
              </a:solidFill>
              <a:uFill>
                <a:solidFill>
                  <a:srgbClr val="ffffff"/>
                </a:solidFill>
              </a:uFill>
              <a:latin typeface="Arial"/>
            </a:endParaRPr>
          </a:p>
        </p:txBody>
      </p:sp>
      <p:sp>
        <p:nvSpPr>
          <p:cNvPr id="309" name="CustomShape 2"/>
          <p:cNvSpPr/>
          <p:nvPr/>
        </p:nvSpPr>
        <p:spPr>
          <a:xfrm>
            <a:off x="597960" y="2715840"/>
            <a:ext cx="8221320" cy="43236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OpenCV(Open Source Computer Vision Library)</a:t>
            </a:r>
            <a:endParaRPr b="0" lang="en-IN" sz="1800" spc="-1" strike="noStrike">
              <a:solidFill>
                <a:srgbClr val="000000"/>
              </a:solidFill>
              <a:uFill>
                <a:solidFill>
                  <a:srgbClr val="ffffff"/>
                </a:solidFill>
              </a:uFill>
              <a:latin typeface="Arial"/>
            </a:endParaRPr>
          </a:p>
        </p:txBody>
      </p:sp>
      <p:sp>
        <p:nvSpPr>
          <p:cNvPr id="311"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It is an image processing library bindings with python, java, 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Input from webcam.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Does frames processing.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Runs the frames in loop as in case of video processing.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Background subtraction</a:t>
            </a:r>
            <a:endParaRPr b="0" lang="en-IN" sz="1800" spc="-1" strike="noStrike">
              <a:solidFill>
                <a:srgbClr val="000000"/>
              </a:solidFill>
              <a:uFill>
                <a:solidFill>
                  <a:srgbClr val="ffffff"/>
                </a:solidFill>
              </a:uFill>
              <a:latin typeface="Arial"/>
            </a:endParaRPr>
          </a:p>
        </p:txBody>
      </p:sp>
      <p:sp>
        <p:nvSpPr>
          <p:cNvPr id="313"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314" name="Picture 3" descr=""/>
          <p:cNvPicPr/>
          <p:nvPr/>
        </p:nvPicPr>
        <p:blipFill>
          <a:blip r:embed="rId1"/>
          <a:srcRect l="0" t="5905" r="56323" b="49729"/>
          <a:stretch/>
        </p:blipFill>
        <p:spPr>
          <a:xfrm>
            <a:off x="2175480" y="1387440"/>
            <a:ext cx="3993120" cy="22798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Edge Detection</a:t>
            </a:r>
            <a:endParaRPr b="0" lang="en-IN" sz="1800" spc="-1" strike="noStrike">
              <a:solidFill>
                <a:srgbClr val="000000"/>
              </a:solidFill>
              <a:uFill>
                <a:solidFill>
                  <a:srgbClr val="ffffff"/>
                </a:solidFill>
              </a:uFill>
              <a:latin typeface="Arial"/>
            </a:endParaRPr>
          </a:p>
        </p:txBody>
      </p:sp>
      <p:sp>
        <p:nvSpPr>
          <p:cNvPr id="316"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317" name="Picture 3" descr=""/>
          <p:cNvPicPr/>
          <p:nvPr/>
        </p:nvPicPr>
        <p:blipFill>
          <a:blip r:embed="rId1"/>
          <a:srcRect l="50344" t="7130" r="0" b="57091"/>
          <a:stretch/>
        </p:blipFill>
        <p:spPr>
          <a:xfrm>
            <a:off x="1976040" y="1387440"/>
            <a:ext cx="4539600" cy="18385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Identify objects which are placed at different angles</a:t>
            </a:r>
            <a:endParaRPr b="0" lang="en-IN" sz="1800" spc="-1" strike="noStrike">
              <a:solidFill>
                <a:srgbClr val="000000"/>
              </a:solidFill>
              <a:uFill>
                <a:solidFill>
                  <a:srgbClr val="ffffff"/>
                </a:solidFill>
              </a:uFill>
              <a:latin typeface="Arial"/>
            </a:endParaRPr>
          </a:p>
        </p:txBody>
      </p:sp>
      <p:sp>
        <p:nvSpPr>
          <p:cNvPr id="319"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320" name="Picture 3" descr=""/>
          <p:cNvPicPr/>
          <p:nvPr/>
        </p:nvPicPr>
        <p:blipFill>
          <a:blip r:embed="rId1"/>
          <a:srcRect l="0" t="54153" r="51033" b="8026"/>
          <a:stretch/>
        </p:blipFill>
        <p:spPr>
          <a:xfrm>
            <a:off x="2270160" y="1618560"/>
            <a:ext cx="4476600" cy="19436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Problem</a:t>
            </a:r>
            <a:endParaRPr b="0" lang="en-IN" sz="1800" spc="-1" strike="noStrike">
              <a:solidFill>
                <a:srgbClr val="000000"/>
              </a:solidFill>
              <a:uFill>
                <a:solidFill>
                  <a:srgbClr val="ffffff"/>
                </a:solidFill>
              </a:uFill>
              <a:latin typeface="Arial"/>
            </a:endParaRPr>
          </a:p>
        </p:txBody>
      </p:sp>
      <p:sp>
        <p:nvSpPr>
          <p:cNvPr id="236"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gn="just">
              <a:lnSpc>
                <a:spcPct val="100000"/>
              </a:lnSpc>
            </a:pPr>
            <a:r>
              <a:rPr b="0" lang="en-IN" sz="1800" spc="-1" strike="noStrike">
                <a:solidFill>
                  <a:srgbClr val="351c75"/>
                </a:solidFill>
                <a:uFill>
                  <a:solidFill>
                    <a:srgbClr val="ffffff"/>
                  </a:solidFill>
                </a:uFill>
                <a:latin typeface="Roboto"/>
                <a:ea typeface="Roboto"/>
              </a:rPr>
              <a:t>Online software for prevention of impersonation via face recognition will be implemented for competative examinations. The aim of this system is to verify the candidate appeared for the exam with the photo submitted at the time of registration. This will help the exam cell authorities to easily verify the candidates.</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Applying filters only to specific range of colors</a:t>
            </a:r>
            <a:endParaRPr b="0" lang="en-IN" sz="1800" spc="-1" strike="noStrike">
              <a:solidFill>
                <a:srgbClr val="000000"/>
              </a:solidFill>
              <a:uFill>
                <a:solidFill>
                  <a:srgbClr val="ffffff"/>
                </a:solidFill>
              </a:uFill>
              <a:latin typeface="Arial"/>
            </a:endParaRPr>
          </a:p>
        </p:txBody>
      </p:sp>
      <p:sp>
        <p:nvSpPr>
          <p:cNvPr id="322"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323" name="Picture 3" descr=""/>
          <p:cNvPicPr/>
          <p:nvPr/>
        </p:nvPicPr>
        <p:blipFill>
          <a:blip r:embed="rId1"/>
          <a:srcRect l="50461" t="51087" r="0" b="8026"/>
          <a:stretch/>
        </p:blipFill>
        <p:spPr>
          <a:xfrm>
            <a:off x="1849680" y="1650240"/>
            <a:ext cx="4529160" cy="21013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Future Scope</a:t>
            </a:r>
            <a:endParaRPr b="0" lang="en-IN" sz="1800" spc="-1" strike="noStrike">
              <a:solidFill>
                <a:srgbClr val="000000"/>
              </a:solidFill>
              <a:uFill>
                <a:solidFill>
                  <a:srgbClr val="ffffff"/>
                </a:solidFill>
              </a:uFill>
              <a:latin typeface="Arial"/>
            </a:endParaRPr>
          </a:p>
        </p:txBody>
      </p:sp>
      <p:sp>
        <p:nvSpPr>
          <p:cNvPr id="325"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The system can be used to take attendance of class.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It can also be used at ATM centre to avoid defaulters.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It can also be used in case of parking(noting number plate).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434343"/>
              </a:buClr>
              <a:buFont typeface="Wingdings" charset="2"/>
              <a:buChar char=""/>
            </a:pPr>
            <a:r>
              <a:rPr b="0" lang="en-IN" sz="1800" spc="-1" strike="noStrike">
                <a:solidFill>
                  <a:srgbClr val="351c75"/>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Approach</a:t>
            </a:r>
            <a:endParaRPr b="0" lang="en-IN" sz="1800" spc="-1" strike="noStrike">
              <a:solidFill>
                <a:srgbClr val="000000"/>
              </a:solidFill>
              <a:uFill>
                <a:solidFill>
                  <a:srgbClr val="ffffff"/>
                </a:solidFill>
              </a:uFill>
              <a:latin typeface="Arial"/>
            </a:endParaRPr>
          </a:p>
        </p:txBody>
      </p:sp>
      <p:sp>
        <p:nvSpPr>
          <p:cNvPr id="238" name="CustomShape 2"/>
          <p:cNvSpPr/>
          <p:nvPr/>
        </p:nvSpPr>
        <p:spPr>
          <a:xfrm>
            <a:off x="432000" y="1305000"/>
            <a:ext cx="2628360" cy="463320"/>
          </a:xfrm>
          <a:prstGeom prst="rect">
            <a:avLst/>
          </a:prstGeom>
          <a:solidFill>
            <a:schemeClr val="dk1"/>
          </a:solidFill>
          <a:ln>
            <a:noFill/>
          </a:ln>
        </p:spPr>
        <p:style>
          <a:lnRef idx="0"/>
          <a:fillRef idx="0"/>
          <a:effectRef idx="0"/>
          <a:fontRef idx="minor"/>
        </p:style>
      </p:sp>
      <p:sp>
        <p:nvSpPr>
          <p:cNvPr id="239" name="CustomShape 3"/>
          <p:cNvSpPr/>
          <p:nvPr/>
        </p:nvSpPr>
        <p:spPr>
          <a:xfrm>
            <a:off x="432000" y="1305000"/>
            <a:ext cx="2628360" cy="3415680"/>
          </a:xfrm>
          <a:prstGeom prst="rect">
            <a:avLst/>
          </a:prstGeom>
          <a:noFill/>
          <a:ln w="9360">
            <a:solidFill>
              <a:schemeClr val="dk1"/>
            </a:solidFill>
            <a:round/>
          </a:ln>
        </p:spPr>
        <p:style>
          <a:lnRef idx="0"/>
          <a:fillRef idx="0"/>
          <a:effectRef idx="0"/>
          <a:fontRef idx="minor"/>
        </p:style>
      </p:sp>
      <p:sp>
        <p:nvSpPr>
          <p:cNvPr id="240" name="CustomShape 4"/>
          <p:cNvSpPr/>
          <p:nvPr/>
        </p:nvSpPr>
        <p:spPr>
          <a:xfrm>
            <a:off x="522360" y="1351800"/>
            <a:ext cx="2477880" cy="367200"/>
          </a:xfrm>
          <a:prstGeom prst="rect">
            <a:avLst/>
          </a:prstGeom>
          <a:noFill/>
          <a:ln>
            <a:noFill/>
          </a:ln>
        </p:spPr>
        <p:style>
          <a:lnRef idx="0"/>
          <a:fillRef idx="0"/>
          <a:effectRef idx="0"/>
          <a:fontRef idx="minor"/>
        </p:style>
        <p:txBody>
          <a:bodyPr lIns="90000" rIns="90000" tIns="91440" bIns="91440"/>
          <a:p>
            <a:pPr algn="ctr">
              <a:lnSpc>
                <a:spcPct val="100000"/>
              </a:lnSpc>
            </a:pPr>
            <a:r>
              <a:rPr b="0" lang="en-IN" sz="1800" spc="-1" strike="noStrike">
                <a:solidFill>
                  <a:srgbClr val="ffffff"/>
                </a:solidFill>
                <a:uFill>
                  <a:solidFill>
                    <a:srgbClr val="ffffff"/>
                  </a:solidFill>
                </a:uFill>
                <a:latin typeface="Roboto"/>
                <a:ea typeface="Roboto"/>
              </a:rPr>
              <a:t>Machine Learning</a:t>
            </a:r>
            <a:endParaRPr b="0" lang="en-IN" sz="1800" spc="-1" strike="noStrike">
              <a:solidFill>
                <a:srgbClr val="000000"/>
              </a:solidFill>
              <a:uFill>
                <a:solidFill>
                  <a:srgbClr val="ffffff"/>
                </a:solidFill>
              </a:uFill>
              <a:latin typeface="Arial"/>
            </a:endParaRPr>
          </a:p>
        </p:txBody>
      </p:sp>
      <p:sp>
        <p:nvSpPr>
          <p:cNvPr id="241" name="CustomShape 5"/>
          <p:cNvSpPr/>
          <p:nvPr/>
        </p:nvSpPr>
        <p:spPr>
          <a:xfrm>
            <a:off x="428400" y="1719360"/>
            <a:ext cx="2625480" cy="2793960"/>
          </a:xfrm>
          <a:prstGeom prst="rect">
            <a:avLst/>
          </a:prstGeom>
          <a:noFill/>
          <a:ln>
            <a:noFill/>
          </a:ln>
        </p:spPr>
        <p:style>
          <a:lnRef idx="0"/>
          <a:fillRef idx="0"/>
          <a:effectRef idx="0"/>
          <a:fontRef idx="minor"/>
        </p:style>
        <p:txBody>
          <a:bodyPr lIns="90000" rIns="90000" tIns="91440" bIns="91440"/>
          <a:p>
            <a:pPr algn="just">
              <a:lnSpc>
                <a:spcPct val="140000"/>
              </a:lnSpc>
            </a:pPr>
            <a:r>
              <a:rPr b="0" lang="en-IN" sz="1400" spc="-1" strike="noStrike">
                <a:solidFill>
                  <a:srgbClr val="000000"/>
                </a:solidFill>
                <a:uFill>
                  <a:solidFill>
                    <a:srgbClr val="ffffff"/>
                  </a:solidFill>
                </a:uFill>
                <a:latin typeface="Roboto"/>
                <a:ea typeface="Roboto"/>
              </a:rPr>
              <a:t>Our solution capture video using webcam for that we are using opencv library. Which will process video as continuos image frames in for loop. And then using dlib (a machine learning library) for matching it with database image.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242" name="CustomShape 6"/>
          <p:cNvSpPr/>
          <p:nvPr/>
        </p:nvSpPr>
        <p:spPr>
          <a:xfrm>
            <a:off x="3323880" y="1305000"/>
            <a:ext cx="2628360" cy="463320"/>
          </a:xfrm>
          <a:prstGeom prst="rect">
            <a:avLst/>
          </a:prstGeom>
          <a:solidFill>
            <a:schemeClr val="dk1"/>
          </a:solidFill>
          <a:ln>
            <a:noFill/>
          </a:ln>
        </p:spPr>
        <p:style>
          <a:lnRef idx="0"/>
          <a:fillRef idx="0"/>
          <a:effectRef idx="0"/>
          <a:fontRef idx="minor"/>
        </p:style>
      </p:sp>
      <p:sp>
        <p:nvSpPr>
          <p:cNvPr id="243" name="CustomShape 7"/>
          <p:cNvSpPr/>
          <p:nvPr/>
        </p:nvSpPr>
        <p:spPr>
          <a:xfrm>
            <a:off x="3320280" y="1305000"/>
            <a:ext cx="2628360" cy="3415680"/>
          </a:xfrm>
          <a:prstGeom prst="rect">
            <a:avLst/>
          </a:prstGeom>
          <a:noFill/>
          <a:ln w="9360">
            <a:solidFill>
              <a:schemeClr val="dk1"/>
            </a:solidFill>
            <a:round/>
          </a:ln>
        </p:spPr>
        <p:style>
          <a:lnRef idx="0"/>
          <a:fillRef idx="0"/>
          <a:effectRef idx="0"/>
          <a:fontRef idx="minor"/>
        </p:style>
      </p:sp>
      <p:sp>
        <p:nvSpPr>
          <p:cNvPr id="244" name="CustomShape 8"/>
          <p:cNvSpPr/>
          <p:nvPr/>
        </p:nvSpPr>
        <p:spPr>
          <a:xfrm>
            <a:off x="3255120" y="1305000"/>
            <a:ext cx="2628360" cy="460800"/>
          </a:xfrm>
          <a:prstGeom prst="rect">
            <a:avLst/>
          </a:prstGeom>
          <a:noFill/>
          <a:ln>
            <a:noFill/>
          </a:ln>
        </p:spPr>
        <p:style>
          <a:lnRef idx="0"/>
          <a:fillRef idx="0"/>
          <a:effectRef idx="0"/>
          <a:fontRef idx="minor"/>
        </p:style>
        <p:txBody>
          <a:bodyPr lIns="90000" rIns="90000" tIns="91440" bIns="91440"/>
          <a:p>
            <a:pPr algn="ctr">
              <a:lnSpc>
                <a:spcPct val="100000"/>
              </a:lnSpc>
            </a:pPr>
            <a:r>
              <a:rPr b="0" lang="en-IN" sz="1800" spc="-1" strike="noStrike">
                <a:solidFill>
                  <a:srgbClr val="ffffff"/>
                </a:solidFill>
                <a:uFill>
                  <a:solidFill>
                    <a:srgbClr val="ffffff"/>
                  </a:solidFill>
                </a:uFill>
                <a:latin typeface="Roboto"/>
                <a:ea typeface="Roboto"/>
              </a:rPr>
              <a:t>Web-developement</a:t>
            </a:r>
            <a:endParaRPr b="0" lang="en-IN" sz="1800" spc="-1" strike="noStrike">
              <a:solidFill>
                <a:srgbClr val="000000"/>
              </a:solidFill>
              <a:uFill>
                <a:solidFill>
                  <a:srgbClr val="ffffff"/>
                </a:solidFill>
              </a:uFill>
              <a:latin typeface="Arial"/>
            </a:endParaRPr>
          </a:p>
        </p:txBody>
      </p:sp>
      <p:sp>
        <p:nvSpPr>
          <p:cNvPr id="245" name="CustomShape 9"/>
          <p:cNvSpPr/>
          <p:nvPr/>
        </p:nvSpPr>
        <p:spPr>
          <a:xfrm>
            <a:off x="3396600" y="1728000"/>
            <a:ext cx="2477880" cy="2793960"/>
          </a:xfrm>
          <a:prstGeom prst="rect">
            <a:avLst/>
          </a:prstGeom>
          <a:noFill/>
          <a:ln>
            <a:noFill/>
          </a:ln>
        </p:spPr>
        <p:style>
          <a:lnRef idx="0"/>
          <a:fillRef idx="0"/>
          <a:effectRef idx="0"/>
          <a:fontRef idx="minor"/>
        </p:style>
        <p:txBody>
          <a:bodyPr lIns="90000" rIns="90000" tIns="91440" bIns="91440"/>
          <a:p>
            <a:pPr algn="just">
              <a:lnSpc>
                <a:spcPct val="140000"/>
              </a:lnSpc>
            </a:pPr>
            <a:r>
              <a:rPr b="0" lang="en-IN" sz="1400" spc="-1" strike="noStrike">
                <a:solidFill>
                  <a:srgbClr val="000000"/>
                </a:solidFill>
                <a:uFill>
                  <a:solidFill>
                    <a:srgbClr val="ffffff"/>
                  </a:solidFill>
                </a:uFill>
                <a:latin typeface="Roboto"/>
                <a:ea typeface="Roboto"/>
              </a:rPr>
              <a:t>Our solution makes sure that this impersonation system can work simultaneously at multiple exam centers and will be taking the registration data from centralized server for candidate verification process.</a:t>
            </a:r>
            <a:endParaRPr b="0" lang="en-IN" sz="1800" spc="-1" strike="noStrike">
              <a:solidFill>
                <a:srgbClr val="000000"/>
              </a:solidFill>
              <a:uFill>
                <a:solidFill>
                  <a:srgbClr val="ffffff"/>
                </a:solidFill>
              </a:uFill>
              <a:latin typeface="Arial"/>
            </a:endParaRPr>
          </a:p>
        </p:txBody>
      </p:sp>
      <p:sp>
        <p:nvSpPr>
          <p:cNvPr id="246" name="CustomShape 10"/>
          <p:cNvSpPr/>
          <p:nvPr/>
        </p:nvSpPr>
        <p:spPr>
          <a:xfrm>
            <a:off x="6215400" y="1305000"/>
            <a:ext cx="2628360" cy="3415680"/>
          </a:xfrm>
          <a:prstGeom prst="rect">
            <a:avLst/>
          </a:prstGeom>
          <a:noFill/>
          <a:ln w="9360">
            <a:solidFill>
              <a:schemeClr val="dk1"/>
            </a:solidFill>
            <a:round/>
          </a:ln>
        </p:spPr>
        <p:style>
          <a:lnRef idx="0"/>
          <a:fillRef idx="0"/>
          <a:effectRef idx="0"/>
          <a:fontRef idx="minor"/>
        </p:style>
      </p:sp>
      <p:sp>
        <p:nvSpPr>
          <p:cNvPr id="247" name="CustomShape 11"/>
          <p:cNvSpPr/>
          <p:nvPr/>
        </p:nvSpPr>
        <p:spPr>
          <a:xfrm>
            <a:off x="6212520" y="1305000"/>
            <a:ext cx="2631960" cy="463320"/>
          </a:xfrm>
          <a:prstGeom prst="rect">
            <a:avLst/>
          </a:prstGeom>
          <a:solidFill>
            <a:schemeClr val="dk1"/>
          </a:solidFill>
          <a:ln>
            <a:noFill/>
          </a:ln>
        </p:spPr>
        <p:style>
          <a:lnRef idx="0"/>
          <a:fillRef idx="0"/>
          <a:effectRef idx="0"/>
          <a:fontRef idx="minor"/>
        </p:style>
      </p:sp>
      <p:sp>
        <p:nvSpPr>
          <p:cNvPr id="248" name="CustomShape 12"/>
          <p:cNvSpPr/>
          <p:nvPr/>
        </p:nvSpPr>
        <p:spPr>
          <a:xfrm>
            <a:off x="6272640" y="1305000"/>
            <a:ext cx="2493720" cy="460800"/>
          </a:xfrm>
          <a:prstGeom prst="rect">
            <a:avLst/>
          </a:prstGeom>
          <a:noFill/>
          <a:ln>
            <a:noFill/>
          </a:ln>
        </p:spPr>
        <p:style>
          <a:lnRef idx="0"/>
          <a:fillRef idx="0"/>
          <a:effectRef idx="0"/>
          <a:fontRef idx="minor"/>
        </p:style>
        <p:txBody>
          <a:bodyPr lIns="90000" rIns="90000" tIns="91440" bIns="91440"/>
          <a:p>
            <a:pPr algn="ctr">
              <a:lnSpc>
                <a:spcPct val="100000"/>
              </a:lnSpc>
            </a:pPr>
            <a:r>
              <a:rPr b="0" lang="en-IN" sz="1800" spc="-1" strike="noStrike">
                <a:solidFill>
                  <a:srgbClr val="ffffff"/>
                </a:solidFill>
                <a:uFill>
                  <a:solidFill>
                    <a:srgbClr val="ffffff"/>
                  </a:solidFill>
                </a:uFill>
                <a:latin typeface="Roboto"/>
                <a:ea typeface="Roboto"/>
              </a:rPr>
              <a:t>Database</a:t>
            </a:r>
            <a:endParaRPr b="0" lang="en-IN" sz="1800" spc="-1" strike="noStrike">
              <a:solidFill>
                <a:srgbClr val="000000"/>
              </a:solidFill>
              <a:uFill>
                <a:solidFill>
                  <a:srgbClr val="ffffff"/>
                </a:solidFill>
              </a:uFill>
              <a:latin typeface="Arial"/>
            </a:endParaRPr>
          </a:p>
        </p:txBody>
      </p:sp>
      <p:sp>
        <p:nvSpPr>
          <p:cNvPr id="249" name="CustomShape 13"/>
          <p:cNvSpPr/>
          <p:nvPr/>
        </p:nvSpPr>
        <p:spPr>
          <a:xfrm>
            <a:off x="6272640" y="1724760"/>
            <a:ext cx="2477880" cy="2667240"/>
          </a:xfrm>
          <a:prstGeom prst="rect">
            <a:avLst/>
          </a:prstGeom>
          <a:noFill/>
          <a:ln>
            <a:noFill/>
          </a:ln>
        </p:spPr>
        <p:style>
          <a:lnRef idx="0"/>
          <a:fillRef idx="0"/>
          <a:effectRef idx="0"/>
          <a:fontRef idx="minor"/>
        </p:style>
        <p:txBody>
          <a:bodyPr lIns="90000" rIns="90000" tIns="91440" bIns="91440"/>
          <a:p>
            <a:pPr algn="just">
              <a:lnSpc>
                <a:spcPct val="140000"/>
              </a:lnSpc>
            </a:pPr>
            <a:r>
              <a:rPr b="0" lang="en-IN" sz="1400" spc="-1" strike="noStrike">
                <a:solidFill>
                  <a:srgbClr val="000000"/>
                </a:solidFill>
                <a:uFill>
                  <a:solidFill>
                    <a:srgbClr val="ffffff"/>
                  </a:solidFill>
                </a:uFill>
                <a:latin typeface="Roboto"/>
                <a:ea typeface="Roboto"/>
              </a:rPr>
              <a:t>Our database will be centralized one which will contain the student exam registration data. Which will be using for verifying candidates at the time exams</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Challenges deep-dive</a:t>
            </a:r>
            <a:endParaRPr b="0" lang="en-IN" sz="1800" spc="-1" strike="noStrike">
              <a:solidFill>
                <a:srgbClr val="000000"/>
              </a:solidFill>
              <a:uFill>
                <a:solidFill>
                  <a:srgbClr val="ffffff"/>
                </a:solidFill>
              </a:uFill>
              <a:latin typeface="Arial"/>
            </a:endParaRPr>
          </a:p>
        </p:txBody>
      </p:sp>
      <p:sp>
        <p:nvSpPr>
          <p:cNvPr id="251" name="CustomShape 2"/>
          <p:cNvSpPr/>
          <p:nvPr/>
        </p:nvSpPr>
        <p:spPr>
          <a:xfrm>
            <a:off x="432360" y="1305000"/>
            <a:ext cx="2468520" cy="606960"/>
          </a:xfrm>
          <a:prstGeom prst="homePlate">
            <a:avLst>
              <a:gd name="adj" fmla="val 50000"/>
            </a:avLst>
          </a:prstGeom>
          <a:solidFill>
            <a:schemeClr val="dk1"/>
          </a:solidFill>
          <a:ln>
            <a:noFill/>
          </a:ln>
        </p:spPr>
        <p:style>
          <a:lnRef idx="0"/>
          <a:fillRef idx="0"/>
          <a:effectRef idx="0"/>
          <a:fontRef idx="minor"/>
        </p:style>
      </p:sp>
      <p:sp>
        <p:nvSpPr>
          <p:cNvPr id="252" name="CustomShape 3"/>
          <p:cNvSpPr/>
          <p:nvPr/>
        </p:nvSpPr>
        <p:spPr>
          <a:xfrm>
            <a:off x="432360" y="1451520"/>
            <a:ext cx="2256480" cy="31356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1800" spc="-1" strike="noStrike">
                <a:solidFill>
                  <a:srgbClr val="ffffff"/>
                </a:solidFill>
                <a:uFill>
                  <a:solidFill>
                    <a:srgbClr val="ffffff"/>
                  </a:solidFill>
                </a:uFill>
                <a:latin typeface="Roboto"/>
                <a:ea typeface="Roboto"/>
              </a:rPr>
              <a:t>Challenge 1</a:t>
            </a:r>
            <a:endParaRPr b="0" lang="en-IN" sz="1800" spc="-1" strike="noStrike">
              <a:solidFill>
                <a:srgbClr val="000000"/>
              </a:solidFill>
              <a:uFill>
                <a:solidFill>
                  <a:srgbClr val="ffffff"/>
                </a:solidFill>
              </a:uFill>
              <a:latin typeface="Arial"/>
            </a:endParaRPr>
          </a:p>
        </p:txBody>
      </p:sp>
      <p:sp>
        <p:nvSpPr>
          <p:cNvPr id="253" name="CustomShape 4"/>
          <p:cNvSpPr/>
          <p:nvPr/>
        </p:nvSpPr>
        <p:spPr>
          <a:xfrm>
            <a:off x="432360" y="2070720"/>
            <a:ext cx="2471040" cy="2649960"/>
          </a:xfrm>
          <a:prstGeom prst="rect">
            <a:avLst/>
          </a:prstGeom>
          <a:noFill/>
          <a:ln>
            <a:noFill/>
          </a:ln>
        </p:spPr>
        <p:style>
          <a:lnRef idx="0"/>
          <a:fillRef idx="0"/>
          <a:effectRef idx="0"/>
          <a:fontRef idx="minor"/>
        </p:style>
        <p:txBody>
          <a:bodyPr lIns="90000" rIns="90000" tIns="91440" bIns="91440"/>
          <a:p>
            <a:pPr>
              <a:lnSpc>
                <a:spcPct val="100000"/>
              </a:lnSpc>
            </a:pPr>
            <a:r>
              <a:rPr b="1" lang="en-IN" sz="1600" spc="-1" strike="noStrike">
                <a:solidFill>
                  <a:srgbClr val="434343"/>
                </a:solidFill>
                <a:uFill>
                  <a:solidFill>
                    <a:srgbClr val="ffffff"/>
                  </a:solidFill>
                </a:uFill>
                <a:latin typeface="Roboto"/>
                <a:ea typeface="Roboto"/>
              </a:rPr>
              <a:t>Processing video as image frames.</a:t>
            </a:r>
            <a:r>
              <a:rPr b="1" lang="en-IN" sz="1600" spc="-1" strike="noStrike">
                <a:solidFill>
                  <a:srgbClr val="434343"/>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p:txBody>
      </p:sp>
      <p:sp>
        <p:nvSpPr>
          <p:cNvPr id="254" name="CustomShape 5"/>
          <p:cNvSpPr/>
          <p:nvPr/>
        </p:nvSpPr>
        <p:spPr>
          <a:xfrm>
            <a:off x="3044880" y="1305000"/>
            <a:ext cx="2759760" cy="606960"/>
          </a:xfrm>
          <a:prstGeom prst="chevron">
            <a:avLst>
              <a:gd name="adj" fmla="val 50000"/>
            </a:avLst>
          </a:prstGeom>
          <a:solidFill>
            <a:schemeClr val="dk1"/>
          </a:solidFill>
          <a:ln>
            <a:noFill/>
          </a:ln>
        </p:spPr>
        <p:style>
          <a:lnRef idx="0"/>
          <a:fillRef idx="0"/>
          <a:effectRef idx="0"/>
          <a:fontRef idx="minor"/>
        </p:style>
      </p:sp>
      <p:sp>
        <p:nvSpPr>
          <p:cNvPr id="255" name="CustomShape 6"/>
          <p:cNvSpPr/>
          <p:nvPr/>
        </p:nvSpPr>
        <p:spPr>
          <a:xfrm>
            <a:off x="3336120" y="1451520"/>
            <a:ext cx="2256480" cy="31356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1800" spc="-1" strike="noStrike">
                <a:solidFill>
                  <a:srgbClr val="ffffff"/>
                </a:solidFill>
                <a:uFill>
                  <a:solidFill>
                    <a:srgbClr val="ffffff"/>
                  </a:solidFill>
                </a:uFill>
                <a:latin typeface="Roboto"/>
                <a:ea typeface="Roboto"/>
              </a:rPr>
              <a:t>Challenge 2</a:t>
            </a:r>
            <a:endParaRPr b="0" lang="en-IN" sz="1800" spc="-1" strike="noStrike">
              <a:solidFill>
                <a:srgbClr val="000000"/>
              </a:solidFill>
              <a:uFill>
                <a:solidFill>
                  <a:srgbClr val="ffffff"/>
                </a:solidFill>
              </a:uFill>
              <a:latin typeface="Arial"/>
            </a:endParaRPr>
          </a:p>
        </p:txBody>
      </p:sp>
      <p:sp>
        <p:nvSpPr>
          <p:cNvPr id="256" name="CustomShape 7"/>
          <p:cNvSpPr/>
          <p:nvPr/>
        </p:nvSpPr>
        <p:spPr>
          <a:xfrm>
            <a:off x="3336120" y="2070720"/>
            <a:ext cx="2471040" cy="2649960"/>
          </a:xfrm>
          <a:prstGeom prst="rect">
            <a:avLst/>
          </a:prstGeom>
          <a:noFill/>
          <a:ln>
            <a:noFill/>
          </a:ln>
        </p:spPr>
        <p:style>
          <a:lnRef idx="0"/>
          <a:fillRef idx="0"/>
          <a:effectRef idx="0"/>
          <a:fontRef idx="minor"/>
        </p:style>
        <p:txBody>
          <a:bodyPr lIns="90000" rIns="90000" tIns="91440" bIns="91440"/>
          <a:p>
            <a:pPr>
              <a:lnSpc>
                <a:spcPct val="100000"/>
              </a:lnSpc>
            </a:pPr>
            <a:r>
              <a:rPr b="1" lang="en-IN" sz="1600" spc="-1" strike="noStrike">
                <a:solidFill>
                  <a:srgbClr val="434343"/>
                </a:solidFill>
                <a:uFill>
                  <a:solidFill>
                    <a:srgbClr val="ffffff"/>
                  </a:solidFill>
                </a:uFill>
                <a:latin typeface="Roboto"/>
                <a:ea typeface="Roboto"/>
              </a:rPr>
              <a:t>Matching candidate face with database image using machine learning.</a:t>
            </a:r>
            <a:endParaRPr b="0" lang="en-IN" sz="1800" spc="-1" strike="noStrike">
              <a:solidFill>
                <a:srgbClr val="000000"/>
              </a:solidFill>
              <a:uFill>
                <a:solidFill>
                  <a:srgbClr val="ffffff"/>
                </a:solidFill>
              </a:uFill>
              <a:latin typeface="Arial"/>
            </a:endParaRPr>
          </a:p>
        </p:txBody>
      </p:sp>
      <p:sp>
        <p:nvSpPr>
          <p:cNvPr id="257" name="CustomShape 8"/>
          <p:cNvSpPr/>
          <p:nvPr/>
        </p:nvSpPr>
        <p:spPr>
          <a:xfrm>
            <a:off x="5948640" y="1305000"/>
            <a:ext cx="2759760" cy="606960"/>
          </a:xfrm>
          <a:prstGeom prst="chevron">
            <a:avLst>
              <a:gd name="adj" fmla="val 50000"/>
            </a:avLst>
          </a:prstGeom>
          <a:solidFill>
            <a:schemeClr val="dk1"/>
          </a:solidFill>
          <a:ln>
            <a:noFill/>
          </a:ln>
        </p:spPr>
        <p:style>
          <a:lnRef idx="0"/>
          <a:fillRef idx="0"/>
          <a:effectRef idx="0"/>
          <a:fontRef idx="minor"/>
        </p:style>
      </p:sp>
      <p:sp>
        <p:nvSpPr>
          <p:cNvPr id="258" name="CustomShape 9"/>
          <p:cNvSpPr/>
          <p:nvPr/>
        </p:nvSpPr>
        <p:spPr>
          <a:xfrm>
            <a:off x="6254280" y="1451520"/>
            <a:ext cx="2256480" cy="31356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1800" spc="-1" strike="noStrike">
                <a:solidFill>
                  <a:srgbClr val="ffffff"/>
                </a:solidFill>
                <a:uFill>
                  <a:solidFill>
                    <a:srgbClr val="ffffff"/>
                  </a:solidFill>
                </a:uFill>
                <a:latin typeface="Roboto"/>
                <a:ea typeface="Roboto"/>
              </a:rPr>
              <a:t>Challenge 3</a:t>
            </a:r>
            <a:endParaRPr b="0" lang="en-IN" sz="1800" spc="-1" strike="noStrike">
              <a:solidFill>
                <a:srgbClr val="000000"/>
              </a:solidFill>
              <a:uFill>
                <a:solidFill>
                  <a:srgbClr val="ffffff"/>
                </a:solidFill>
              </a:uFill>
              <a:latin typeface="Arial"/>
            </a:endParaRPr>
          </a:p>
        </p:txBody>
      </p:sp>
      <p:sp>
        <p:nvSpPr>
          <p:cNvPr id="259" name="CustomShape 10"/>
          <p:cNvSpPr/>
          <p:nvPr/>
        </p:nvSpPr>
        <p:spPr>
          <a:xfrm>
            <a:off x="6239880" y="2070720"/>
            <a:ext cx="2591640" cy="2649960"/>
          </a:xfrm>
          <a:prstGeom prst="rect">
            <a:avLst/>
          </a:prstGeom>
          <a:noFill/>
          <a:ln>
            <a:noFill/>
          </a:ln>
        </p:spPr>
        <p:style>
          <a:lnRef idx="0"/>
          <a:fillRef idx="0"/>
          <a:effectRef idx="0"/>
          <a:fontRef idx="minor"/>
        </p:style>
        <p:txBody>
          <a:bodyPr lIns="90000" rIns="90000" tIns="91440" bIns="91440"/>
          <a:p>
            <a:pPr>
              <a:lnSpc>
                <a:spcPct val="100000"/>
              </a:lnSpc>
            </a:pPr>
            <a:r>
              <a:rPr b="1" lang="en-IN" sz="1600" spc="-1" strike="noStrike">
                <a:solidFill>
                  <a:srgbClr val="434343"/>
                </a:solidFill>
                <a:uFill>
                  <a:solidFill>
                    <a:srgbClr val="ffffff"/>
                  </a:solidFill>
                </a:uFill>
                <a:latin typeface="Roboto"/>
                <a:ea typeface="Roboto"/>
              </a:rPr>
              <a:t>Providing the facility to simultaneous verification process at multiple exam centres using website. And user interface for administrator.</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97960" y="2152440"/>
            <a:ext cx="8221320" cy="83808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4200" spc="-1" strike="noStrike">
                <a:solidFill>
                  <a:srgbClr val="ffffff"/>
                </a:solidFill>
                <a:uFill>
                  <a:solidFill>
                    <a:srgbClr val="ffffff"/>
                  </a:solidFill>
                </a:uFill>
                <a:latin typeface="Roboto"/>
                <a:ea typeface="Roboto"/>
              </a:rPr>
              <a:t>Implementation</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265680" y="1151280"/>
            <a:ext cx="4044600" cy="156384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4200" spc="-1" strike="noStrike">
                <a:solidFill>
                  <a:srgbClr val="2a3990"/>
                </a:solidFill>
                <a:uFill>
                  <a:solidFill>
                    <a:srgbClr val="ffffff"/>
                  </a:solidFill>
                </a:uFill>
                <a:latin typeface="Roboto"/>
                <a:ea typeface="Roboto"/>
              </a:rPr>
              <a:t>Solution</a:t>
            </a:r>
            <a:endParaRPr b="0" lang="en-IN" sz="1800" spc="-1" strike="noStrike">
              <a:solidFill>
                <a:srgbClr val="000000"/>
              </a:solidFill>
              <a:uFill>
                <a:solidFill>
                  <a:srgbClr val="ffffff"/>
                </a:solidFill>
              </a:uFill>
              <a:latin typeface="Arial"/>
            </a:endParaRPr>
          </a:p>
        </p:txBody>
      </p:sp>
      <p:sp>
        <p:nvSpPr>
          <p:cNvPr id="262" name="CustomShape 2"/>
          <p:cNvSpPr/>
          <p:nvPr/>
        </p:nvSpPr>
        <p:spPr>
          <a:xfrm>
            <a:off x="265680" y="2769120"/>
            <a:ext cx="4044600" cy="1268640"/>
          </a:xfrm>
          <a:prstGeom prst="rect">
            <a:avLst/>
          </a:prstGeom>
          <a:noFill/>
          <a:ln>
            <a:noFill/>
          </a:ln>
        </p:spPr>
        <p:style>
          <a:lnRef idx="0"/>
          <a:fillRef idx="0"/>
          <a:effectRef idx="0"/>
          <a:fontRef idx="minor"/>
        </p:style>
      </p:sp>
      <p:sp>
        <p:nvSpPr>
          <p:cNvPr id="263" name="CustomShape 3"/>
          <p:cNvSpPr/>
          <p:nvPr/>
        </p:nvSpPr>
        <p:spPr>
          <a:xfrm>
            <a:off x="4939560" y="724320"/>
            <a:ext cx="3836160" cy="369432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1800" spc="-1" strike="noStrike">
                <a:solidFill>
                  <a:srgbClr val="ffffff"/>
                </a:solidFill>
                <a:uFill>
                  <a:solidFill>
                    <a:srgbClr val="ffffff"/>
                  </a:solidFill>
                </a:uFill>
                <a:latin typeface="Roboto"/>
                <a:ea typeface="Roboto"/>
              </a:rPr>
              <a:t>Consists of 5 parts:</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1800" spc="-1" strike="noStrike">
                <a:solidFill>
                  <a:srgbClr val="ffffff"/>
                </a:solidFill>
                <a:uFill>
                  <a:solidFill>
                    <a:srgbClr val="ffffff"/>
                  </a:solidFill>
                </a:uFill>
                <a:latin typeface="Roboto"/>
                <a:ea typeface="Roboto"/>
              </a:rPr>
              <a:t>Video processing using Opencv</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1800" spc="-1" strike="noStrike">
                <a:solidFill>
                  <a:srgbClr val="ffffff"/>
                </a:solidFill>
                <a:uFill>
                  <a:solidFill>
                    <a:srgbClr val="ffffff"/>
                  </a:solidFill>
                </a:uFill>
                <a:latin typeface="Roboto"/>
                <a:ea typeface="Roboto"/>
              </a:rPr>
              <a:t>Providing simultaneous operation facility.</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1800" spc="-1" strike="noStrike">
                <a:solidFill>
                  <a:srgbClr val="ffffff"/>
                </a:solidFill>
                <a:uFill>
                  <a:solidFill>
                    <a:srgbClr val="ffffff"/>
                  </a:solidFill>
                </a:uFill>
                <a:latin typeface="Roboto"/>
                <a:ea typeface="Roboto"/>
              </a:rPr>
              <a:t>User Interface for adminstrator.</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1800" spc="-1" strike="noStrike">
                <a:solidFill>
                  <a:srgbClr val="ffffff"/>
                </a:solidFill>
                <a:uFill>
                  <a:solidFill>
                    <a:srgbClr val="ffffff"/>
                  </a:solidFill>
                </a:uFill>
                <a:latin typeface="Roboto"/>
                <a:ea typeface="Roboto"/>
              </a:rPr>
              <a:t>Matching of images.</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1800" spc="-1" strike="noStrike">
                <a:solidFill>
                  <a:srgbClr val="ffffff"/>
                </a:solidFill>
                <a:uFill>
                  <a:solidFill>
                    <a:srgbClr val="ffffff"/>
                  </a:solidFill>
                </a:uFill>
                <a:latin typeface="Roboto"/>
                <a:ea typeface="Roboto"/>
              </a:rPr>
              <a:t>Database handling.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40920" y="2639160"/>
            <a:ext cx="1871640" cy="611640"/>
          </a:xfrm>
          <a:prstGeom prst="homePlate">
            <a:avLst>
              <a:gd name="adj" fmla="val 50000"/>
            </a:avLst>
          </a:prstGeom>
          <a:solidFill>
            <a:schemeClr val="dk1"/>
          </a:solidFill>
          <a:ln w="9360">
            <a:solidFill>
              <a:schemeClr val="lt1"/>
            </a:solidFill>
            <a:round/>
          </a:ln>
        </p:spPr>
        <p:style>
          <a:lnRef idx="0"/>
          <a:fillRef idx="0"/>
          <a:effectRef idx="0"/>
          <a:fontRef idx="minor"/>
        </p:style>
      </p:sp>
      <p:sp>
        <p:nvSpPr>
          <p:cNvPr id="265" name="CustomShape 2"/>
          <p:cNvSpPr/>
          <p:nvPr/>
        </p:nvSpPr>
        <p:spPr>
          <a:xfrm>
            <a:off x="340920" y="2752200"/>
            <a:ext cx="1454760" cy="38556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1600" spc="-1" strike="noStrike">
                <a:solidFill>
                  <a:srgbClr val="ffffff"/>
                </a:solidFill>
                <a:uFill>
                  <a:solidFill>
                    <a:srgbClr val="ffffff"/>
                  </a:solidFill>
                </a:uFill>
                <a:latin typeface="Roboto"/>
                <a:ea typeface="Roboto"/>
              </a:rPr>
              <a:t>Step 1</a:t>
            </a:r>
            <a:endParaRPr b="0" lang="en-IN" sz="1800" spc="-1" strike="noStrike">
              <a:solidFill>
                <a:srgbClr val="000000"/>
              </a:solidFill>
              <a:uFill>
                <a:solidFill>
                  <a:srgbClr val="ffffff"/>
                </a:solidFill>
              </a:uFill>
              <a:latin typeface="Arial"/>
            </a:endParaRPr>
          </a:p>
        </p:txBody>
      </p:sp>
      <p:sp>
        <p:nvSpPr>
          <p:cNvPr id="266" name="CustomShape 3"/>
          <p:cNvSpPr/>
          <p:nvPr/>
        </p:nvSpPr>
        <p:spPr>
          <a:xfrm>
            <a:off x="1068840" y="2187360"/>
            <a:ext cx="360" cy="455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67" name="CustomShape 4"/>
          <p:cNvSpPr/>
          <p:nvPr/>
        </p:nvSpPr>
        <p:spPr>
          <a:xfrm>
            <a:off x="969120" y="2155320"/>
            <a:ext cx="198360" cy="162720"/>
          </a:xfrm>
          <a:prstGeom prst="ellipse">
            <a:avLst/>
          </a:prstGeom>
          <a:solidFill>
            <a:schemeClr val="dk1"/>
          </a:solidFill>
          <a:ln>
            <a:noFill/>
          </a:ln>
        </p:spPr>
        <p:style>
          <a:lnRef idx="0"/>
          <a:fillRef idx="0"/>
          <a:effectRef idx="0"/>
          <a:fontRef idx="minor"/>
        </p:style>
      </p:sp>
      <p:sp>
        <p:nvSpPr>
          <p:cNvPr id="268" name="CustomShape 5"/>
          <p:cNvSpPr/>
          <p:nvPr/>
        </p:nvSpPr>
        <p:spPr>
          <a:xfrm>
            <a:off x="318240" y="1149480"/>
            <a:ext cx="2242080" cy="93060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434343"/>
                </a:solidFill>
                <a:uFill>
                  <a:solidFill>
                    <a:srgbClr val="ffffff"/>
                  </a:solidFill>
                </a:uFill>
                <a:latin typeface="Roboto"/>
                <a:ea typeface="Roboto"/>
              </a:rPr>
              <a:t>Take the roll no. of student by scanning the barcode on hall ticket.</a:t>
            </a:r>
            <a:endParaRPr b="0" lang="en-IN" sz="1800" spc="-1" strike="noStrike">
              <a:solidFill>
                <a:srgbClr val="000000"/>
              </a:solidFill>
              <a:uFill>
                <a:solidFill>
                  <a:srgbClr val="ffffff"/>
                </a:solidFill>
              </a:uFill>
              <a:latin typeface="Arial"/>
            </a:endParaRPr>
          </a:p>
        </p:txBody>
      </p:sp>
      <p:sp>
        <p:nvSpPr>
          <p:cNvPr id="269" name="CustomShape 6"/>
          <p:cNvSpPr/>
          <p:nvPr/>
        </p:nvSpPr>
        <p:spPr>
          <a:xfrm>
            <a:off x="1816920" y="2639160"/>
            <a:ext cx="2050560" cy="6116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70" name="CustomShape 7"/>
          <p:cNvSpPr/>
          <p:nvPr/>
        </p:nvSpPr>
        <p:spPr>
          <a:xfrm>
            <a:off x="2126160" y="2752200"/>
            <a:ext cx="1314720" cy="38556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1600" spc="-1" strike="noStrike">
                <a:solidFill>
                  <a:srgbClr val="ffffff"/>
                </a:solidFill>
                <a:uFill>
                  <a:solidFill>
                    <a:srgbClr val="ffffff"/>
                  </a:solidFill>
                </a:uFill>
                <a:latin typeface="Roboto"/>
                <a:ea typeface="Roboto"/>
              </a:rPr>
              <a:t>Step 2</a:t>
            </a:r>
            <a:endParaRPr b="0" lang="en-IN" sz="1800" spc="-1" strike="noStrike">
              <a:solidFill>
                <a:srgbClr val="000000"/>
              </a:solidFill>
              <a:uFill>
                <a:solidFill>
                  <a:srgbClr val="ffffff"/>
                </a:solidFill>
              </a:uFill>
              <a:latin typeface="Arial"/>
            </a:endParaRPr>
          </a:p>
        </p:txBody>
      </p:sp>
      <p:sp>
        <p:nvSpPr>
          <p:cNvPr id="271" name="CustomShape 8"/>
          <p:cNvSpPr/>
          <p:nvPr/>
        </p:nvSpPr>
        <p:spPr>
          <a:xfrm rot="10800000">
            <a:off x="2784600" y="4158000"/>
            <a:ext cx="360" cy="455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72" name="CustomShape 9"/>
          <p:cNvSpPr/>
          <p:nvPr/>
        </p:nvSpPr>
        <p:spPr>
          <a:xfrm flipH="1" rot="10800000">
            <a:off x="3081600" y="3897720"/>
            <a:ext cx="198360" cy="162720"/>
          </a:xfrm>
          <a:prstGeom prst="ellipse">
            <a:avLst/>
          </a:prstGeom>
          <a:solidFill>
            <a:schemeClr val="dk1"/>
          </a:solidFill>
          <a:ln>
            <a:noFill/>
          </a:ln>
        </p:spPr>
        <p:style>
          <a:lnRef idx="0"/>
          <a:fillRef idx="0"/>
          <a:effectRef idx="0"/>
          <a:fontRef idx="minor"/>
        </p:style>
      </p:sp>
      <p:sp>
        <p:nvSpPr>
          <p:cNvPr id="273" name="CustomShape 10"/>
          <p:cNvSpPr/>
          <p:nvPr/>
        </p:nvSpPr>
        <p:spPr>
          <a:xfrm>
            <a:off x="3471840" y="2639160"/>
            <a:ext cx="2050560" cy="6116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74" name="CustomShape 11"/>
          <p:cNvSpPr/>
          <p:nvPr/>
        </p:nvSpPr>
        <p:spPr>
          <a:xfrm>
            <a:off x="3767760" y="2752200"/>
            <a:ext cx="1314720" cy="38556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3</a:t>
            </a:r>
            <a:endParaRPr b="0" lang="en-IN" sz="1800" spc="-1" strike="noStrike">
              <a:solidFill>
                <a:srgbClr val="000000"/>
              </a:solidFill>
              <a:uFill>
                <a:solidFill>
                  <a:srgbClr val="ffffff"/>
                </a:solidFill>
              </a:uFill>
              <a:latin typeface="Arial"/>
            </a:endParaRPr>
          </a:p>
        </p:txBody>
      </p:sp>
      <p:sp>
        <p:nvSpPr>
          <p:cNvPr id="275" name="CustomShape 12"/>
          <p:cNvSpPr/>
          <p:nvPr/>
        </p:nvSpPr>
        <p:spPr>
          <a:xfrm>
            <a:off x="4419000" y="2187360"/>
            <a:ext cx="360" cy="455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76" name="CustomShape 13"/>
          <p:cNvSpPr/>
          <p:nvPr/>
        </p:nvSpPr>
        <p:spPr>
          <a:xfrm>
            <a:off x="4319640" y="2155320"/>
            <a:ext cx="198360" cy="162720"/>
          </a:xfrm>
          <a:prstGeom prst="ellipse">
            <a:avLst/>
          </a:prstGeom>
          <a:solidFill>
            <a:schemeClr val="dk1"/>
          </a:solidFill>
          <a:ln>
            <a:noFill/>
          </a:ln>
        </p:spPr>
        <p:style>
          <a:lnRef idx="0"/>
          <a:fillRef idx="0"/>
          <a:effectRef idx="0"/>
          <a:fontRef idx="minor"/>
        </p:style>
      </p:sp>
      <p:sp>
        <p:nvSpPr>
          <p:cNvPr id="277" name="CustomShape 14"/>
          <p:cNvSpPr/>
          <p:nvPr/>
        </p:nvSpPr>
        <p:spPr>
          <a:xfrm>
            <a:off x="1284120" y="3734640"/>
            <a:ext cx="2907000" cy="13053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434343"/>
                </a:solidFill>
                <a:uFill>
                  <a:solidFill>
                    <a:srgbClr val="ffffff"/>
                  </a:solidFill>
                </a:uFill>
                <a:latin typeface="Roboto"/>
                <a:ea typeface="Roboto"/>
              </a:rPr>
              <a:t>Capture the face of candidate through webcam and process these continuous video frames using Opencv library.</a:t>
            </a:r>
            <a:endParaRPr b="0" lang="en-IN" sz="1800" spc="-1" strike="noStrike">
              <a:solidFill>
                <a:srgbClr val="000000"/>
              </a:solidFill>
              <a:uFill>
                <a:solidFill>
                  <a:srgbClr val="ffffff"/>
                </a:solidFill>
              </a:uFill>
              <a:latin typeface="Arial"/>
            </a:endParaRPr>
          </a:p>
        </p:txBody>
      </p:sp>
      <p:sp>
        <p:nvSpPr>
          <p:cNvPr id="278" name="CustomShape 15"/>
          <p:cNvSpPr/>
          <p:nvPr/>
        </p:nvSpPr>
        <p:spPr>
          <a:xfrm>
            <a:off x="5126760" y="2639160"/>
            <a:ext cx="2050560" cy="6116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79" name="CustomShape 16"/>
          <p:cNvSpPr/>
          <p:nvPr/>
        </p:nvSpPr>
        <p:spPr>
          <a:xfrm>
            <a:off x="5416560" y="2752200"/>
            <a:ext cx="1314720" cy="38556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4</a:t>
            </a:r>
            <a:endParaRPr b="0" lang="en-IN" sz="1800" spc="-1" strike="noStrike">
              <a:solidFill>
                <a:srgbClr val="000000"/>
              </a:solidFill>
              <a:uFill>
                <a:solidFill>
                  <a:srgbClr val="ffffff"/>
                </a:solidFill>
              </a:uFill>
              <a:latin typeface="Arial"/>
            </a:endParaRPr>
          </a:p>
        </p:txBody>
      </p:sp>
      <p:sp>
        <p:nvSpPr>
          <p:cNvPr id="280" name="CustomShape 17"/>
          <p:cNvSpPr/>
          <p:nvPr/>
        </p:nvSpPr>
        <p:spPr>
          <a:xfrm rot="10800000">
            <a:off x="6072840" y="4158000"/>
            <a:ext cx="360" cy="455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81" name="CustomShape 18"/>
          <p:cNvSpPr/>
          <p:nvPr/>
        </p:nvSpPr>
        <p:spPr>
          <a:xfrm flipH="1" rot="10800000">
            <a:off x="6369840" y="3897720"/>
            <a:ext cx="198360" cy="162720"/>
          </a:xfrm>
          <a:prstGeom prst="ellipse">
            <a:avLst/>
          </a:prstGeom>
          <a:solidFill>
            <a:schemeClr val="dk1"/>
          </a:solidFill>
          <a:ln>
            <a:noFill/>
          </a:ln>
        </p:spPr>
        <p:style>
          <a:lnRef idx="0"/>
          <a:fillRef idx="0"/>
          <a:effectRef idx="0"/>
          <a:fontRef idx="minor"/>
        </p:style>
      </p:sp>
      <p:sp>
        <p:nvSpPr>
          <p:cNvPr id="282" name="CustomShape 19"/>
          <p:cNvSpPr/>
          <p:nvPr/>
        </p:nvSpPr>
        <p:spPr>
          <a:xfrm>
            <a:off x="4900680" y="3919680"/>
            <a:ext cx="2678760" cy="12031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434343"/>
                </a:solidFill>
                <a:uFill>
                  <a:solidFill>
                    <a:srgbClr val="ffffff"/>
                  </a:solidFill>
                </a:uFill>
                <a:latin typeface="Roboto"/>
                <a:ea typeface="Roboto"/>
              </a:rPr>
              <a:t>Audio output will be given whether the candidate’s face matches with the database image or not.</a:t>
            </a:r>
            <a:endParaRPr b="0" lang="en-IN" sz="1800" spc="-1" strike="noStrike">
              <a:solidFill>
                <a:srgbClr val="000000"/>
              </a:solidFill>
              <a:uFill>
                <a:solidFill>
                  <a:srgbClr val="ffffff"/>
                </a:solidFill>
              </a:uFill>
              <a:latin typeface="Arial"/>
            </a:endParaRPr>
          </a:p>
        </p:txBody>
      </p:sp>
      <p:sp>
        <p:nvSpPr>
          <p:cNvPr id="283" name="CustomShape 20"/>
          <p:cNvSpPr/>
          <p:nvPr/>
        </p:nvSpPr>
        <p:spPr>
          <a:xfrm>
            <a:off x="6781680" y="2639160"/>
            <a:ext cx="2050560" cy="61164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84" name="CustomShape 21"/>
          <p:cNvSpPr/>
          <p:nvPr/>
        </p:nvSpPr>
        <p:spPr>
          <a:xfrm>
            <a:off x="7111440" y="2752200"/>
            <a:ext cx="1314720" cy="38556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5</a:t>
            </a:r>
            <a:endParaRPr b="0" lang="en-IN" sz="1800" spc="-1" strike="noStrike">
              <a:solidFill>
                <a:srgbClr val="000000"/>
              </a:solidFill>
              <a:uFill>
                <a:solidFill>
                  <a:srgbClr val="ffffff"/>
                </a:solidFill>
              </a:uFill>
              <a:latin typeface="Arial"/>
            </a:endParaRPr>
          </a:p>
        </p:txBody>
      </p:sp>
      <p:sp>
        <p:nvSpPr>
          <p:cNvPr id="285" name="CustomShape 22"/>
          <p:cNvSpPr/>
          <p:nvPr/>
        </p:nvSpPr>
        <p:spPr>
          <a:xfrm>
            <a:off x="7769160" y="2187360"/>
            <a:ext cx="360" cy="4550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86" name="CustomShape 23"/>
          <p:cNvSpPr/>
          <p:nvPr/>
        </p:nvSpPr>
        <p:spPr>
          <a:xfrm>
            <a:off x="7669800" y="2155320"/>
            <a:ext cx="198360" cy="162720"/>
          </a:xfrm>
          <a:prstGeom prst="ellipse">
            <a:avLst/>
          </a:prstGeom>
          <a:solidFill>
            <a:schemeClr val="dk1"/>
          </a:solidFill>
          <a:ln>
            <a:noFill/>
          </a:ln>
        </p:spPr>
        <p:style>
          <a:lnRef idx="0"/>
          <a:fillRef idx="0"/>
          <a:effectRef idx="0"/>
          <a:fontRef idx="minor"/>
        </p:style>
      </p:sp>
      <p:sp>
        <p:nvSpPr>
          <p:cNvPr id="287" name="CustomShape 24"/>
          <p:cNvSpPr/>
          <p:nvPr/>
        </p:nvSpPr>
        <p:spPr>
          <a:xfrm>
            <a:off x="6685920" y="690120"/>
            <a:ext cx="2242080" cy="12031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434343"/>
                </a:solidFill>
                <a:uFill>
                  <a:solidFill>
                    <a:srgbClr val="ffffff"/>
                  </a:solidFill>
                </a:uFill>
                <a:latin typeface="Roboto"/>
                <a:ea typeface="Roboto"/>
              </a:rPr>
              <a:t>Entry will be done of the corresponding candidate into the database and faulty cases will be noted.</a:t>
            </a:r>
            <a:endParaRPr b="0" lang="en-IN" sz="1800" spc="-1" strike="noStrike">
              <a:solidFill>
                <a:srgbClr val="000000"/>
              </a:solidFill>
              <a:uFill>
                <a:solidFill>
                  <a:srgbClr val="ffffff"/>
                </a:solidFill>
              </a:uFill>
              <a:latin typeface="Arial"/>
            </a:endParaRPr>
          </a:p>
        </p:txBody>
      </p:sp>
      <p:sp>
        <p:nvSpPr>
          <p:cNvPr id="288" name="CustomShape 25"/>
          <p:cNvSpPr/>
          <p:nvPr/>
        </p:nvSpPr>
        <p:spPr>
          <a:xfrm>
            <a:off x="564840" y="-16920"/>
            <a:ext cx="701460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Flow</a:t>
            </a:r>
            <a:endParaRPr b="0" lang="en-IN" sz="1800" spc="-1" strike="noStrike">
              <a:solidFill>
                <a:srgbClr val="000000"/>
              </a:solidFill>
              <a:uFill>
                <a:solidFill>
                  <a:srgbClr val="ffffff"/>
                </a:solidFill>
              </a:uFill>
              <a:latin typeface="Arial"/>
            </a:endParaRPr>
          </a:p>
        </p:txBody>
      </p:sp>
      <p:sp>
        <p:nvSpPr>
          <p:cNvPr id="289" name="CustomShape 26"/>
          <p:cNvSpPr/>
          <p:nvPr/>
        </p:nvSpPr>
        <p:spPr>
          <a:xfrm>
            <a:off x="2784240" y="576360"/>
            <a:ext cx="3188160" cy="14691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434343"/>
                </a:solidFill>
                <a:uFill>
                  <a:solidFill>
                    <a:srgbClr val="ffffff"/>
                  </a:solidFill>
                </a:uFill>
                <a:latin typeface="Roboto"/>
                <a:ea typeface="Roboto"/>
              </a:rPr>
              <a:t>Match the image captured through webcam with the image of corresponding candidate available in database which we will obtain using his roll no.</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321840" y="13248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2a3990"/>
                </a:solidFill>
                <a:uFill>
                  <a:solidFill>
                    <a:srgbClr val="ffffff"/>
                  </a:solidFill>
                </a:uFill>
                <a:latin typeface="Roboto"/>
                <a:ea typeface="Roboto"/>
              </a:rPr>
              <a:t>Control flow Chart</a:t>
            </a:r>
            <a:endParaRPr b="0" lang="en-IN" sz="1800" spc="-1" strike="noStrike">
              <a:solidFill>
                <a:srgbClr val="000000"/>
              </a:solidFill>
              <a:uFill>
                <a:solidFill>
                  <a:srgbClr val="ffffff"/>
                </a:solidFill>
              </a:uFill>
              <a:latin typeface="Arial"/>
            </a:endParaRPr>
          </a:p>
        </p:txBody>
      </p:sp>
      <p:pic>
        <p:nvPicPr>
          <p:cNvPr id="291" name="Picture 3" descr=""/>
          <p:cNvPicPr/>
          <p:nvPr/>
        </p:nvPicPr>
        <p:blipFill>
          <a:blip r:embed="rId1"/>
          <a:stretch/>
        </p:blipFill>
        <p:spPr>
          <a:xfrm>
            <a:off x="0" y="740520"/>
            <a:ext cx="9143280" cy="44024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98000" y="544320"/>
            <a:ext cx="4044600" cy="156384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4200" spc="-1" strike="noStrike">
                <a:solidFill>
                  <a:srgbClr val="2a3990"/>
                </a:solidFill>
                <a:uFill>
                  <a:solidFill>
                    <a:srgbClr val="ffffff"/>
                  </a:solidFill>
                </a:uFill>
                <a:latin typeface="Roboto"/>
                <a:ea typeface="Roboto"/>
              </a:rPr>
              <a:t>Technology Stack</a:t>
            </a:r>
            <a:endParaRPr b="0" lang="en-IN" sz="1800" spc="-1" strike="noStrike">
              <a:solidFill>
                <a:srgbClr val="000000"/>
              </a:solidFill>
              <a:uFill>
                <a:solidFill>
                  <a:srgbClr val="ffffff"/>
                </a:solidFill>
              </a:uFill>
              <a:latin typeface="Arial"/>
            </a:endParaRPr>
          </a:p>
        </p:txBody>
      </p:sp>
      <p:sp>
        <p:nvSpPr>
          <p:cNvPr id="293" name="CustomShape 2"/>
          <p:cNvSpPr/>
          <p:nvPr/>
        </p:nvSpPr>
        <p:spPr>
          <a:xfrm>
            <a:off x="4695120" y="724320"/>
            <a:ext cx="4335120" cy="3694320"/>
          </a:xfrm>
          <a:prstGeom prst="rect">
            <a:avLst/>
          </a:prstGeom>
          <a:noFill/>
          <a:ln>
            <a:noFill/>
          </a:ln>
        </p:spPr>
        <p:style>
          <a:lnRef idx="0"/>
          <a:fillRef idx="0"/>
          <a:effectRef idx="0"/>
          <a:fontRef idx="minor"/>
        </p:style>
        <p:txBody>
          <a:bodyPr lIns="90000" rIns="90000" tIns="91440" bIns="91440" anchor="ctr"/>
          <a:p>
            <a:pPr marL="457200" indent="-342360">
              <a:lnSpc>
                <a:spcPct val="100000"/>
              </a:lnSpc>
              <a:buClr>
                <a:srgbClr val="ffffff"/>
              </a:buClr>
              <a:buFont typeface="Roboto"/>
              <a:buAutoNum type="arabicPeriod"/>
            </a:pPr>
            <a:r>
              <a:rPr b="0" lang="en-IN" sz="2400" spc="-1" strike="noStrike">
                <a:solidFill>
                  <a:srgbClr val="ffffff"/>
                </a:solidFill>
                <a:uFill>
                  <a:solidFill>
                    <a:srgbClr val="ffffff"/>
                  </a:solidFill>
                </a:uFill>
                <a:latin typeface="Roboto"/>
                <a:ea typeface="Roboto"/>
              </a:rPr>
              <a:t>Django (Web-framework)</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2400" spc="-1" strike="noStrike">
                <a:solidFill>
                  <a:srgbClr val="ffffff"/>
                </a:solidFill>
                <a:uFill>
                  <a:solidFill>
                    <a:srgbClr val="ffffff"/>
                  </a:solidFill>
                </a:uFill>
                <a:latin typeface="Roboto"/>
                <a:ea typeface="Roboto"/>
              </a:rPr>
              <a:t>Opencv and dlib (libaries)</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2400" spc="-1" strike="noStrike">
                <a:solidFill>
                  <a:srgbClr val="ffffff"/>
                </a:solidFill>
                <a:uFill>
                  <a:solidFill>
                    <a:srgbClr val="ffffff"/>
                  </a:solidFill>
                </a:uFill>
                <a:latin typeface="Roboto"/>
                <a:ea typeface="Roboto"/>
              </a:rPr>
              <a:t>Python3</a:t>
            </a:r>
            <a:endParaRPr b="0" lang="en-IN" sz="1800" spc="-1" strike="noStrike">
              <a:solidFill>
                <a:srgbClr val="000000"/>
              </a:solidFill>
              <a:uFill>
                <a:solidFill>
                  <a:srgbClr val="ffffff"/>
                </a:solidFill>
              </a:uFill>
              <a:latin typeface="Arial"/>
            </a:endParaRPr>
          </a:p>
          <a:p>
            <a:pPr marL="457200" indent="-342360">
              <a:lnSpc>
                <a:spcPct val="100000"/>
              </a:lnSpc>
              <a:buClr>
                <a:srgbClr val="ffffff"/>
              </a:buClr>
              <a:buFont typeface="Roboto"/>
              <a:buAutoNum type="arabicPeriod"/>
            </a:pPr>
            <a:r>
              <a:rPr b="0" lang="en-IN" sz="2400" spc="-1" strike="noStrike">
                <a:solidFill>
                  <a:srgbClr val="ffffff"/>
                </a:solidFill>
                <a:uFill>
                  <a:solidFill>
                    <a:srgbClr val="ffffff"/>
                  </a:solidFill>
                </a:uFill>
                <a:latin typeface="Roboto"/>
                <a:ea typeface="Roboto"/>
              </a:rPr>
              <a:t>MySQL database</a:t>
            </a:r>
            <a:endParaRPr b="0" lang="en-IN" sz="1800" spc="-1" strike="noStrike">
              <a:solidFill>
                <a:srgbClr val="000000"/>
              </a:solidFill>
              <a:uFill>
                <a:solidFill>
                  <a:srgbClr val="ffffff"/>
                </a:solidFill>
              </a:uFill>
              <a:latin typeface="Arial"/>
            </a:endParaRPr>
          </a:p>
        </p:txBody>
      </p:sp>
      <p:pic>
        <p:nvPicPr>
          <p:cNvPr id="294" name="Picture 2" descr=""/>
          <p:cNvPicPr/>
          <p:nvPr/>
        </p:nvPicPr>
        <p:blipFill>
          <a:blip r:embed="rId1"/>
          <a:stretch/>
        </p:blipFill>
        <p:spPr>
          <a:xfrm>
            <a:off x="0" y="2715480"/>
            <a:ext cx="1787040" cy="1213200"/>
          </a:xfrm>
          <a:prstGeom prst="rect">
            <a:avLst/>
          </a:prstGeom>
          <a:ln>
            <a:noFill/>
          </a:ln>
        </p:spPr>
      </p:pic>
      <p:pic>
        <p:nvPicPr>
          <p:cNvPr id="295" name="Picture 1" descr=""/>
          <p:cNvPicPr/>
          <p:nvPr/>
        </p:nvPicPr>
        <p:blipFill>
          <a:blip r:embed="rId2"/>
          <a:stretch/>
        </p:blipFill>
        <p:spPr>
          <a:xfrm>
            <a:off x="2053080" y="2715480"/>
            <a:ext cx="1737360" cy="1213200"/>
          </a:xfrm>
          <a:prstGeom prst="rect">
            <a:avLst/>
          </a:prstGeom>
          <a:ln>
            <a:noFill/>
          </a:ln>
        </p:spPr>
      </p:pic>
      <p:pic>
        <p:nvPicPr>
          <p:cNvPr id="296" name="Picture 2" descr=""/>
          <p:cNvPicPr/>
          <p:nvPr/>
        </p:nvPicPr>
        <p:blipFill>
          <a:blip r:embed="rId3"/>
          <a:stretch/>
        </p:blipFill>
        <p:spPr>
          <a:xfrm>
            <a:off x="0" y="3929400"/>
            <a:ext cx="1787040" cy="1239120"/>
          </a:xfrm>
          <a:prstGeom prst="rect">
            <a:avLst/>
          </a:prstGeom>
          <a:ln>
            <a:noFill/>
          </a:ln>
        </p:spPr>
      </p:pic>
      <p:pic>
        <p:nvPicPr>
          <p:cNvPr id="297" name="Picture 3" descr=""/>
          <p:cNvPicPr/>
          <p:nvPr/>
        </p:nvPicPr>
        <p:blipFill>
          <a:blip r:embed="rId4"/>
          <a:stretch/>
        </p:blipFill>
        <p:spPr>
          <a:xfrm>
            <a:off x="2053080" y="3942720"/>
            <a:ext cx="1737360" cy="11998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TotalTime>
  <Application>LibreOffice/5.1.6.2$Linux_X86_64 LibreOffice_project/10m0$Build-2</Application>
  <Words>612</Words>
  <Paragraphs>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2018-03-15T18:17:04Z</dcterms:modified>
  <cp:revision>20</cp:revision>
  <dc:subject/>
  <dc:title>Team Ideators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19</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