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tujazade11/aicte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3450" y="5015856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Rutuja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Zade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Kamla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Nehru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Mahavidyalaya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Advancements in </a:t>
            </a:r>
            <a:r>
              <a:rPr lang="en-US" b="1" dirty="0" err="1" smtClean="0"/>
              <a:t>Steganographic</a:t>
            </a:r>
            <a:r>
              <a:rPr lang="en-US" b="1" dirty="0" smtClean="0"/>
              <a:t> Techniques</a:t>
            </a:r>
            <a:r>
              <a:rPr lang="en-US" dirty="0" smtClean="0"/>
              <a:t>:- Ongoing research and development in steganography will lead to 											more sophisticated and secure methods for hiding data in images.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Integration with Emerging technologies</a:t>
            </a:r>
            <a:r>
              <a:rPr lang="en-US" dirty="0" smtClean="0"/>
              <a:t> :- The incorporation of steganography with emerging technologies, such as 								       artificial intelligence and block-chain will further enhance the security and 								       efficiency of secure data in images.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969818"/>
            <a:ext cx="11462506" cy="4941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Security</a:t>
            </a:r>
            <a:r>
              <a:rPr lang="en-IN" dirty="0" smtClean="0">
                <a:solidFill>
                  <a:schemeClr val="tx1"/>
                </a:solidFill>
              </a:rPr>
              <a:t>:- Insufficient protection against detection and extraction of hidden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Image Quality</a:t>
            </a:r>
            <a:r>
              <a:rPr lang="en-IN" dirty="0" smtClean="0">
                <a:solidFill>
                  <a:schemeClr val="tx1"/>
                </a:solidFill>
              </a:rPr>
              <a:t>:- Degradation of data quality due to data embedding.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Capacity</a:t>
            </a:r>
            <a:r>
              <a:rPr lang="en-IN" dirty="0" smtClean="0">
                <a:solidFill>
                  <a:schemeClr val="tx1"/>
                </a:solidFill>
              </a:rPr>
              <a:t>:- Limited amount of data that can be hidden within an image.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Programming Language:- </a:t>
            </a:r>
            <a:r>
              <a:rPr lang="en-IN" sz="1800" dirty="0" smtClean="0"/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Image Processing Library:- </a:t>
            </a:r>
            <a:r>
              <a:rPr lang="en-IN" sz="1800" dirty="0" err="1" smtClean="0"/>
              <a:t>OpenCV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Platform:-</a:t>
            </a:r>
            <a:r>
              <a:rPr lang="en-IN" sz="1800" dirty="0" smtClean="0"/>
              <a:t>Windows 10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0F0F0F"/>
                </a:solidFill>
              </a:rPr>
              <a:t>Undetectable Data Hiding :- </a:t>
            </a:r>
            <a:r>
              <a:rPr lang="en-IN" sz="1800" dirty="0" err="1" smtClean="0">
                <a:solidFill>
                  <a:srgbClr val="0F0F0F"/>
                </a:solidFill>
              </a:rPr>
              <a:t>Steganographic</a:t>
            </a:r>
            <a:r>
              <a:rPr lang="en-IN" sz="1800" dirty="0" smtClean="0">
                <a:solidFill>
                  <a:srgbClr val="0F0F0F"/>
                </a:solidFill>
              </a:rPr>
              <a:t> methods that can hide data in images without leaving any 							    detectable traces or </a:t>
            </a:r>
            <a:r>
              <a:rPr lang="en-IN" sz="1800" dirty="0" err="1" smtClean="0">
                <a:solidFill>
                  <a:srgbClr val="0F0F0F"/>
                </a:solidFill>
              </a:rPr>
              <a:t>artifacts</a:t>
            </a:r>
            <a:r>
              <a:rPr lang="en-IN" sz="1800" dirty="0" smtClean="0">
                <a:solidFill>
                  <a:srgbClr val="0F0F0F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0F0F0F"/>
                </a:solidFill>
              </a:rPr>
              <a:t>Multi-layered Encryption :- </a:t>
            </a:r>
            <a:r>
              <a:rPr lang="en-IN" sz="1800" dirty="0" smtClean="0">
                <a:solidFill>
                  <a:srgbClr val="0F0F0F"/>
                </a:solidFill>
              </a:rPr>
              <a:t>Combining steganography with advanced encryption </a:t>
            </a:r>
            <a:r>
              <a:rPr lang="en-IN" sz="1800" dirty="0" err="1" smtClean="0">
                <a:solidFill>
                  <a:srgbClr val="0F0F0F"/>
                </a:solidFill>
              </a:rPr>
              <a:t>techsniques,such</a:t>
            </a:r>
            <a:r>
              <a:rPr lang="en-IN" sz="1800" dirty="0" smtClean="0">
                <a:solidFill>
                  <a:srgbClr val="0F0F0F"/>
                </a:solidFill>
              </a:rPr>
              <a:t> as AES or 						  RSA to provide an additional layer of security.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 err="1" smtClean="0">
                <a:solidFill>
                  <a:srgbClr val="0F0F0F"/>
                </a:solidFill>
              </a:rPr>
              <a:t>Steganalysis</a:t>
            </a:r>
            <a:r>
              <a:rPr lang="en-IN" sz="1800" b="1" dirty="0" smtClean="0">
                <a:solidFill>
                  <a:srgbClr val="0F0F0F"/>
                </a:solidFill>
              </a:rPr>
              <a:t>-Resistant :- </a:t>
            </a:r>
            <a:r>
              <a:rPr lang="en-IN" sz="1800" dirty="0" smtClean="0">
                <a:solidFill>
                  <a:srgbClr val="0F0F0F"/>
                </a:solidFill>
              </a:rPr>
              <a:t>Developing </a:t>
            </a:r>
            <a:r>
              <a:rPr lang="en-IN" sz="1800" dirty="0" err="1" smtClean="0">
                <a:solidFill>
                  <a:srgbClr val="0F0F0F"/>
                </a:solidFill>
              </a:rPr>
              <a:t>steganographic</a:t>
            </a:r>
            <a:r>
              <a:rPr lang="en-IN" sz="1800" dirty="0" smtClean="0">
                <a:solidFill>
                  <a:srgbClr val="0F0F0F"/>
                </a:solidFill>
              </a:rPr>
              <a:t> methods that can withstand </a:t>
            </a:r>
            <a:r>
              <a:rPr lang="en-IN" sz="1800" dirty="0" err="1" smtClean="0">
                <a:solidFill>
                  <a:srgbClr val="0F0F0F"/>
                </a:solidFill>
              </a:rPr>
              <a:t>steganalysis</a:t>
            </a:r>
            <a:r>
              <a:rPr lang="en-IN" sz="1800" dirty="0" smtClean="0">
                <a:solidFill>
                  <a:srgbClr val="0F0F0F"/>
                </a:solidFill>
              </a:rPr>
              <a:t> attacks and 						remain undetectable.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 smtClean="0"/>
              <a:t>Healthcare Providers:- </a:t>
            </a:r>
            <a:r>
              <a:rPr lang="en-IN" dirty="0" smtClean="0"/>
              <a:t>Research institutions that must safeguard patient records confidential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Government &amp; </a:t>
            </a:r>
            <a:r>
              <a:rPr lang="en-IN" b="1" dirty="0" err="1"/>
              <a:t>Defense</a:t>
            </a:r>
            <a:r>
              <a:rPr lang="en-IN" b="1" dirty="0"/>
              <a:t> :- </a:t>
            </a:r>
            <a:r>
              <a:rPr lang="en-IN" dirty="0" err="1" smtClean="0"/>
              <a:t>Defense</a:t>
            </a:r>
            <a:r>
              <a:rPr lang="en-IN" dirty="0" smtClean="0"/>
              <a:t> organizations that require secure communication and data exchange.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Financial Institutions:- </a:t>
            </a:r>
            <a:r>
              <a:rPr lang="en-IN" dirty="0" smtClean="0"/>
              <a:t>Financial organization that need to protect sensitive customer data and financial transaction.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Supply Chain Management:- </a:t>
            </a:r>
            <a:r>
              <a:rPr lang="en-IN" dirty="0" smtClean="0"/>
              <a:t>Secure data exchange and communication for logistics, and transportation companies.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33" y="1392836"/>
            <a:ext cx="8963867" cy="5039714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 smtClean="0"/>
              <a:t>Enhanced Security </a:t>
            </a:r>
            <a:r>
              <a:rPr lang="en-IN" dirty="0" smtClean="0"/>
              <a:t>:- </a:t>
            </a:r>
            <a:r>
              <a:rPr lang="en-IN" dirty="0" smtClean="0"/>
              <a:t>Steganography provides an additional layer of security for sensitive data, making it more 					       challenging for unauthorised parties to access.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Improved Data Protection </a:t>
            </a:r>
            <a:r>
              <a:rPr lang="en-IN" dirty="0" smtClean="0"/>
              <a:t>:- Secure data in images using steganography ensures that sensitive information remains 						  protected, even in the event </a:t>
            </a:r>
            <a:r>
              <a:rPr lang="en-IN" dirty="0" smtClean="0"/>
              <a:t>of data breaches or cyber attacks.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Increased  Efficiency </a:t>
            </a:r>
            <a:r>
              <a:rPr lang="en-IN" dirty="0" smtClean="0"/>
              <a:t>:- </a:t>
            </a:r>
            <a:r>
              <a:rPr lang="en-IN" dirty="0" err="1" smtClean="0"/>
              <a:t>Steganographic</a:t>
            </a:r>
            <a:r>
              <a:rPr lang="en-IN" dirty="0" smtClean="0"/>
              <a:t> methods can be designed to be computationally efficient, allowing for fast 					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https://github.com/rutujazade11/aicte-project.git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fadb41d3-f9cb-40fb-903c-8cacaba95bb5"/>
    <ds:schemaRef ds:uri="b30265f8-c5e2-4918-b4a1-b977299ca3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210</TotalTime>
  <Words>424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Lenovo</cp:lastModifiedBy>
  <cp:revision>43</cp:revision>
  <dcterms:created xsi:type="dcterms:W3CDTF">2021-05-26T16:50:10Z</dcterms:created>
  <dcterms:modified xsi:type="dcterms:W3CDTF">2025-02-25T15:29:44Z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