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2" r:id="rId2"/>
    <p:sldId id="257" r:id="rId3"/>
    <p:sldId id="256" r:id="rId4"/>
    <p:sldId id="261" r:id="rId5"/>
    <p:sldId id="263" r:id="rId6"/>
    <p:sldId id="275" r:id="rId7"/>
    <p:sldId id="276" r:id="rId8"/>
    <p:sldId id="265" r:id="rId9"/>
    <p:sldId id="258" r:id="rId10"/>
    <p:sldId id="268" r:id="rId11"/>
    <p:sldId id="270" r:id="rId12"/>
    <p:sldId id="283" r:id="rId13"/>
    <p:sldId id="284" r:id="rId14"/>
    <p:sldId id="271" r:id="rId15"/>
    <p:sldId id="259" r:id="rId16"/>
    <p:sldId id="285" r:id="rId17"/>
    <p:sldId id="287" r:id="rId18"/>
    <p:sldId id="286" r:id="rId19"/>
    <p:sldId id="274"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sorterViewPr>
    <p:cViewPr>
      <p:scale>
        <a:sx n="100" d="100"/>
        <a:sy n="100" d="100"/>
      </p:scale>
      <p:origin x="0" y="121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163A99-02B3-4112-8930-3C249179615C}" type="datetimeFigureOut">
              <a:rPr lang="en-IN" smtClean="0"/>
              <a:t>02-07-2022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2172060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163A99-02B3-4112-8930-3C249179615C}" type="datetimeFigureOut">
              <a:rPr lang="en-IN" smtClean="0"/>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211748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63A99-02B3-4112-8930-3C249179615C}"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316865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63A99-02B3-4112-8930-3C249179615C}"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2177478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63A99-02B3-4112-8930-3C249179615C}"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123096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63A99-02B3-4112-8930-3C249179615C}"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1652327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63A99-02B3-4112-8930-3C249179615C}"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842585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63A99-02B3-4112-8930-3C249179615C}"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53000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63A99-02B3-4112-8930-3C249179615C}"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395929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63A99-02B3-4112-8930-3C249179615C}"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367053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63A99-02B3-4112-8930-3C249179615C}" type="datetimeFigureOut">
              <a:rPr lang="en-IN" smtClean="0"/>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371570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163A99-02B3-4112-8930-3C249179615C}" type="datetimeFigureOut">
              <a:rPr lang="en-IN" smtClean="0"/>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11962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163A99-02B3-4112-8930-3C249179615C}" type="datetimeFigureOut">
              <a:rPr lang="en-IN" smtClean="0"/>
              <a:t>02-07-2022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95308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163A99-02B3-4112-8930-3C249179615C}" type="datetimeFigureOut">
              <a:rPr lang="en-IN" smtClean="0"/>
              <a:t>02-07-2022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98649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63A99-02B3-4112-8930-3C249179615C}" type="datetimeFigureOut">
              <a:rPr lang="en-IN" smtClean="0"/>
              <a:t>02-07-2022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75588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163A99-02B3-4112-8930-3C249179615C}" type="datetimeFigureOut">
              <a:rPr lang="en-IN" smtClean="0"/>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125326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163A99-02B3-4112-8930-3C249179615C}" type="datetimeFigureOut">
              <a:rPr lang="en-IN" smtClean="0"/>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BFD49-1B10-45B7-8702-5000972FF047}" type="slidenum">
              <a:rPr lang="en-IN" smtClean="0"/>
              <a:t>‹#›</a:t>
            </a:fld>
            <a:endParaRPr lang="en-IN"/>
          </a:p>
        </p:txBody>
      </p:sp>
    </p:spTree>
    <p:extLst>
      <p:ext uri="{BB962C8B-B14F-4D97-AF65-F5344CB8AC3E}">
        <p14:creationId xmlns:p14="http://schemas.microsoft.com/office/powerpoint/2010/main" val="397329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163A99-02B3-4112-8930-3C249179615C}" type="datetimeFigureOut">
              <a:rPr lang="en-IN" smtClean="0"/>
              <a:t>02-07-2022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CBFD49-1B10-45B7-8702-5000972FF047}" type="slidenum">
              <a:rPr lang="en-IN" smtClean="0"/>
              <a:t>‹#›</a:t>
            </a:fld>
            <a:endParaRPr lang="en-IN"/>
          </a:p>
        </p:txBody>
      </p:sp>
    </p:spTree>
    <p:extLst>
      <p:ext uri="{BB962C8B-B14F-4D97-AF65-F5344CB8AC3E}">
        <p14:creationId xmlns:p14="http://schemas.microsoft.com/office/powerpoint/2010/main" val="20101152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zbw-mediatalk.eu/2018/07/generation-r-forming-open-scientists-and-shaping-science-systems/"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hyperlink" Target="https://www.sciencedirect.com/science/article/pii/S0963868720300081" TargetMode="External"/><Relationship Id="rId7" Type="http://schemas.openxmlformats.org/officeDocument/2006/relationships/hyperlink" Target="https://youtu.be/_eFW_4HKhys" TargetMode="External"/><Relationship Id="rId2" Type="http://schemas.openxmlformats.org/officeDocument/2006/relationships/hyperlink" Target="https://link.springer.com/chapter/10.1007/978-981-10-8612-0_1"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468227621000156" TargetMode="External"/><Relationship Id="rId5" Type="http://schemas.openxmlformats.org/officeDocument/2006/relationships/hyperlink" Target="https://www.sciencedirect.com/science/article/pii/S2214785320396048" TargetMode="External"/><Relationship Id="rId4" Type="http://schemas.openxmlformats.org/officeDocument/2006/relationships/hyperlink" Target="https://www.sciencedirect.com/science/article/pii/S131915782030628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goal-setting-goal-setting-success-976853/"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6264" y="0"/>
            <a:ext cx="8064896" cy="477078"/>
          </a:xfrm>
        </p:spPr>
        <p:txBody>
          <a:bodyPr>
            <a:normAutofit/>
          </a:bodyPr>
          <a:lstStyle/>
          <a:p>
            <a:r>
              <a:rPr lang="en-IN" sz="1800" b="1" dirty="0"/>
              <a:t>CAPSTONE PROJECT 2-PPT FOR ENDSEMESTER ASSESSMENT – July 2022</a:t>
            </a:r>
          </a:p>
        </p:txBody>
      </p:sp>
      <p:graphicFrame>
        <p:nvGraphicFramePr>
          <p:cNvPr id="4" name="Table 3"/>
          <p:cNvGraphicFramePr>
            <a:graphicFrameLocks noGrp="1"/>
          </p:cNvGraphicFramePr>
          <p:nvPr>
            <p:extLst>
              <p:ext uri="{D42A27DB-BD31-4B8C-83A1-F6EECF244321}">
                <p14:modId xmlns:p14="http://schemas.microsoft.com/office/powerpoint/2010/main" val="1998516047"/>
              </p:ext>
            </p:extLst>
          </p:nvPr>
        </p:nvGraphicFramePr>
        <p:xfrm>
          <a:off x="2448352" y="443097"/>
          <a:ext cx="7272808" cy="1163320"/>
        </p:xfrm>
        <a:graphic>
          <a:graphicData uri="http://schemas.openxmlformats.org/drawingml/2006/table">
            <a:tbl>
              <a:tblPr firstRow="1" bandRow="1">
                <a:tableStyleId>{5940675A-B579-460E-94D1-54222C63F5DA}</a:tableStyleId>
              </a:tblPr>
              <a:tblGrid>
                <a:gridCol w="7272808">
                  <a:extLst>
                    <a:ext uri="{9D8B030D-6E8A-4147-A177-3AD203B41FA5}">
                      <a16:colId xmlns:a16="http://schemas.microsoft.com/office/drawing/2014/main" val="20000"/>
                    </a:ext>
                  </a:extLst>
                </a:gridCol>
              </a:tblGrid>
              <a:tr h="375816">
                <a:tc>
                  <a:txBody>
                    <a:bodyPr/>
                    <a:lstStyle/>
                    <a:p>
                      <a:r>
                        <a:rPr lang="en-IN" sz="2800" b="1" dirty="0"/>
                        <a:t>CP2_TITLE:</a:t>
                      </a:r>
                      <a:r>
                        <a:rPr lang="en-US" sz="1800" b="1" spc="97" dirty="0">
                          <a:solidFill>
                            <a:srgbClr val="000000"/>
                          </a:solidFill>
                          <a:latin typeface="Arial" pitchFamily="34" charset="0"/>
                          <a:cs typeface="Arial" pitchFamily="34" charset="0"/>
                        </a:rPr>
                        <a:t>Home</a:t>
                      </a:r>
                      <a:r>
                        <a:rPr lang="en-US" sz="1800" b="1" spc="-40" dirty="0">
                          <a:solidFill>
                            <a:srgbClr val="000000"/>
                          </a:solidFill>
                          <a:latin typeface="Arial" pitchFamily="34" charset="0"/>
                          <a:cs typeface="Arial" pitchFamily="34" charset="0"/>
                        </a:rPr>
                        <a:t> </a:t>
                      </a:r>
                      <a:r>
                        <a:rPr lang="en-US" sz="1800" b="1" spc="97" dirty="0">
                          <a:solidFill>
                            <a:srgbClr val="000000"/>
                          </a:solidFill>
                          <a:latin typeface="Arial" pitchFamily="34" charset="0"/>
                          <a:cs typeface="Arial" pitchFamily="34" charset="0"/>
                        </a:rPr>
                        <a:t>Automation</a:t>
                      </a:r>
                      <a:r>
                        <a:rPr lang="en-US" sz="1800" b="1" spc="-40" dirty="0">
                          <a:solidFill>
                            <a:srgbClr val="000000"/>
                          </a:solidFill>
                          <a:latin typeface="Arial" pitchFamily="34" charset="0"/>
                          <a:cs typeface="Arial" pitchFamily="34" charset="0"/>
                        </a:rPr>
                        <a:t> </a:t>
                      </a:r>
                      <a:r>
                        <a:rPr lang="en-US" sz="1800" b="1" spc="3" dirty="0">
                          <a:solidFill>
                            <a:srgbClr val="000000"/>
                          </a:solidFill>
                          <a:latin typeface="Arial" pitchFamily="34" charset="0"/>
                          <a:cs typeface="Arial" pitchFamily="34" charset="0"/>
                        </a:rPr>
                        <a:t>using</a:t>
                      </a:r>
                      <a:r>
                        <a:rPr lang="en-US" sz="1800" b="1" spc="-40" dirty="0">
                          <a:solidFill>
                            <a:srgbClr val="000000"/>
                          </a:solidFill>
                          <a:latin typeface="Arial" pitchFamily="34" charset="0"/>
                          <a:cs typeface="Arial" pitchFamily="34" charset="0"/>
                        </a:rPr>
                        <a:t> </a:t>
                      </a:r>
                      <a:r>
                        <a:rPr lang="en-US" sz="1800" b="1" spc="57" dirty="0">
                          <a:solidFill>
                            <a:srgbClr val="000000"/>
                          </a:solidFill>
                          <a:latin typeface="Arial" pitchFamily="34" charset="0"/>
                          <a:cs typeface="Arial" pitchFamily="34" charset="0"/>
                        </a:rPr>
                        <a:t>Arduino Nano</a:t>
                      </a:r>
                      <a:r>
                        <a:rPr lang="en-US" sz="1800" b="1" spc="-43" dirty="0">
                          <a:solidFill>
                            <a:srgbClr val="000000"/>
                          </a:solidFill>
                          <a:latin typeface="Arial" pitchFamily="34" charset="0"/>
                          <a:cs typeface="Arial" pitchFamily="34" charset="0"/>
                        </a:rPr>
                        <a:t> </a:t>
                      </a:r>
                      <a:r>
                        <a:rPr lang="en-US" sz="1800" b="1" spc="83" dirty="0">
                          <a:solidFill>
                            <a:srgbClr val="000000"/>
                          </a:solidFill>
                          <a:latin typeface="Arial" pitchFamily="34" charset="0"/>
                          <a:cs typeface="Arial" pitchFamily="34" charset="0"/>
                        </a:rPr>
                        <a:t>and</a:t>
                      </a:r>
                      <a:r>
                        <a:rPr lang="en-US" sz="1800" b="1" spc="-40" dirty="0">
                          <a:solidFill>
                            <a:srgbClr val="000000"/>
                          </a:solidFill>
                          <a:latin typeface="Arial" pitchFamily="34" charset="0"/>
                          <a:cs typeface="Arial" pitchFamily="34" charset="0"/>
                        </a:rPr>
                        <a:t> </a:t>
                      </a:r>
                      <a:r>
                        <a:rPr lang="en-US" sz="1800" b="1" spc="76" dirty="0">
                          <a:solidFill>
                            <a:srgbClr val="000000"/>
                          </a:solidFill>
                          <a:latin typeface="Arial" pitchFamily="34" charset="0"/>
                          <a:cs typeface="Arial" pitchFamily="34" charset="0"/>
                        </a:rPr>
                        <a:t>Bluetooth</a:t>
                      </a:r>
                      <a:endParaRPr lang="en-IN" b="1" dirty="0"/>
                    </a:p>
                  </a:txBody>
                  <a:tcPr/>
                </a:tc>
                <a:extLst>
                  <a:ext uri="{0D108BD9-81ED-4DB2-BD59-A6C34878D82A}">
                    <a16:rowId xmlns:a16="http://schemas.microsoft.com/office/drawing/2014/main" val="10000"/>
                  </a:ext>
                </a:extLst>
              </a:tr>
              <a:tr h="370840">
                <a:tc>
                  <a:txBody>
                    <a:bodyPr/>
                    <a:lstStyle/>
                    <a:p>
                      <a:endParaRPr lang="en-IN" dirty="0"/>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2216533" y="2132621"/>
            <a:ext cx="8064896" cy="461665"/>
          </a:xfrm>
          <a:prstGeom prst="rect">
            <a:avLst/>
          </a:prstGeom>
          <a:noFill/>
        </p:spPr>
        <p:txBody>
          <a:bodyPr wrap="square" rtlCol="0">
            <a:spAutoFit/>
          </a:bodyPr>
          <a:lstStyle/>
          <a:p>
            <a:r>
              <a:rPr lang="en-IN" sz="2400" b="1" dirty="0"/>
              <a:t>              Presented by 		                       Project Guide</a:t>
            </a:r>
          </a:p>
        </p:txBody>
      </p:sp>
      <p:sp>
        <p:nvSpPr>
          <p:cNvPr id="10" name="TextBox 9"/>
          <p:cNvSpPr txBox="1"/>
          <p:nvPr/>
        </p:nvSpPr>
        <p:spPr>
          <a:xfrm>
            <a:off x="2531459" y="2851898"/>
            <a:ext cx="325634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arenR"/>
            </a:pPr>
            <a:r>
              <a:rPr lang="en-IN" b="1" dirty="0"/>
              <a:t>Aditya Vinod Nagrale</a:t>
            </a:r>
            <a:r>
              <a:rPr lang="en-IN" dirty="0"/>
              <a:t>(12110845)</a:t>
            </a:r>
          </a:p>
          <a:p>
            <a:pPr marL="342900" indent="-342900">
              <a:buAutoNum type="arabicParenR"/>
            </a:pPr>
            <a:r>
              <a:rPr lang="en-IN" b="1" dirty="0"/>
              <a:t>Rutuj Naresh Nagrale</a:t>
            </a:r>
            <a:r>
              <a:rPr lang="en-IN" dirty="0"/>
              <a:t>(12110525)</a:t>
            </a:r>
          </a:p>
          <a:p>
            <a:pPr marL="342900" indent="-342900">
              <a:buAutoNum type="arabicParenR"/>
            </a:pPr>
            <a:r>
              <a:rPr lang="en-IN" b="1" dirty="0"/>
              <a:t>Sumaiyya Nadaf Jahangi</a:t>
            </a:r>
            <a:r>
              <a:rPr lang="en-IN" dirty="0"/>
              <a:t>r(12111185)</a:t>
            </a:r>
          </a:p>
          <a:p>
            <a:pPr marL="342900" indent="-342900">
              <a:buAutoNum type="arabicParenR"/>
            </a:pPr>
            <a:r>
              <a:rPr lang="en-IN" b="1" dirty="0"/>
              <a:t>Hrucha Gajanan Nagre</a:t>
            </a:r>
            <a:r>
              <a:rPr lang="en-IN" dirty="0"/>
              <a:t>(12110911)</a:t>
            </a:r>
          </a:p>
        </p:txBody>
      </p:sp>
      <p:sp>
        <p:nvSpPr>
          <p:cNvPr id="11" name="TextBox 10"/>
          <p:cNvSpPr txBox="1"/>
          <p:nvPr/>
        </p:nvSpPr>
        <p:spPr>
          <a:xfrm>
            <a:off x="2351584" y="1763289"/>
            <a:ext cx="8496944" cy="369332"/>
          </a:xfrm>
          <a:prstGeom prst="rect">
            <a:avLst/>
          </a:prstGeom>
          <a:noFill/>
        </p:spPr>
        <p:txBody>
          <a:bodyPr wrap="square" rtlCol="0">
            <a:spAutoFit/>
          </a:bodyPr>
          <a:lstStyle/>
          <a:p>
            <a:r>
              <a:rPr lang="en-IN" b="1" dirty="0"/>
              <a:t>Div:-L              CP2_Group No:-L7              Day:- Saturday           Date:- 02/07/2022           </a:t>
            </a:r>
          </a:p>
        </p:txBody>
      </p:sp>
      <p:sp>
        <p:nvSpPr>
          <p:cNvPr id="13" name="TextBox 12"/>
          <p:cNvSpPr txBox="1"/>
          <p:nvPr/>
        </p:nvSpPr>
        <p:spPr>
          <a:xfrm>
            <a:off x="6807696" y="2851898"/>
            <a:ext cx="30963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Prof. Smt. Smita Mande</a:t>
            </a:r>
          </a:p>
        </p:txBody>
      </p:sp>
      <p:sp>
        <p:nvSpPr>
          <p:cNvPr id="15" name="TextBox 14"/>
          <p:cNvSpPr txBox="1"/>
          <p:nvPr/>
        </p:nvSpPr>
        <p:spPr>
          <a:xfrm>
            <a:off x="1991544" y="5399240"/>
            <a:ext cx="8064896" cy="1015663"/>
          </a:xfrm>
          <a:prstGeom prst="rect">
            <a:avLst/>
          </a:prstGeom>
          <a:noFill/>
        </p:spPr>
        <p:txBody>
          <a:bodyPr wrap="square" rtlCol="0">
            <a:spAutoFit/>
          </a:bodyPr>
          <a:lstStyle/>
          <a:p>
            <a:pPr algn="ctr"/>
            <a:r>
              <a:rPr lang="en-IN" sz="2000" b="1" dirty="0"/>
              <a:t>DEPARTMENT OF ENGINEERING SCIENCES AND HUMANITIES(DESH)</a:t>
            </a:r>
          </a:p>
          <a:p>
            <a:pPr algn="ctr"/>
            <a:endParaRPr lang="en-IN" sz="2000" b="1" dirty="0"/>
          </a:p>
          <a:p>
            <a:pPr algn="ctr"/>
            <a:r>
              <a:rPr lang="en-IN" sz="2000" b="1" dirty="0"/>
              <a:t>VISHWAKARMA INSTITUTE OF TECHONOLOGY, PUNE</a:t>
            </a:r>
          </a:p>
        </p:txBody>
      </p:sp>
    </p:spTree>
    <p:extLst>
      <p:ext uri="{BB962C8B-B14F-4D97-AF65-F5344CB8AC3E}">
        <p14:creationId xmlns:p14="http://schemas.microsoft.com/office/powerpoint/2010/main" val="2517664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2EFC-1BF9-43C8-A523-B880C6FE4E26}"/>
              </a:ext>
            </a:extLst>
          </p:cNvPr>
          <p:cNvSpPr>
            <a:spLocks noGrp="1"/>
          </p:cNvSpPr>
          <p:nvPr>
            <p:ph type="title"/>
          </p:nvPr>
        </p:nvSpPr>
        <p:spPr>
          <a:xfrm>
            <a:off x="1564993" y="-87265"/>
            <a:ext cx="10018714" cy="629917"/>
          </a:xfrm>
        </p:spPr>
        <p:txBody>
          <a:bodyPr>
            <a:normAutofit fontScale="90000"/>
          </a:bodyPr>
          <a:lstStyle/>
          <a:p>
            <a:r>
              <a:rPr lang="en-IN" dirty="0">
                <a:latin typeface="Arial Black" panose="020B0A04020102020204" pitchFamily="34" charset="0"/>
              </a:rPr>
              <a:t>5.System Architecture</a:t>
            </a:r>
            <a:endParaRPr lang="en-IN" dirty="0"/>
          </a:p>
        </p:txBody>
      </p:sp>
      <p:sp>
        <p:nvSpPr>
          <p:cNvPr id="6" name="Rectangle 5">
            <a:extLst>
              <a:ext uri="{FF2B5EF4-FFF2-40B4-BE49-F238E27FC236}">
                <a16:creationId xmlns:a16="http://schemas.microsoft.com/office/drawing/2014/main" id="{0894DFF6-7DA8-4B39-A8CD-9463B5327B84}"/>
              </a:ext>
            </a:extLst>
          </p:cNvPr>
          <p:cNvSpPr/>
          <p:nvPr/>
        </p:nvSpPr>
        <p:spPr>
          <a:xfrm>
            <a:off x="4607374" y="1069334"/>
            <a:ext cx="3083859" cy="968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Step down transformer</a:t>
            </a:r>
          </a:p>
          <a:p>
            <a:pPr algn="ctr"/>
            <a:r>
              <a:rPr lang="en-IN" dirty="0"/>
              <a:t>(Mobile Charger)  </a:t>
            </a:r>
          </a:p>
        </p:txBody>
      </p:sp>
      <p:sp>
        <p:nvSpPr>
          <p:cNvPr id="9" name="Rectangle 8">
            <a:extLst>
              <a:ext uri="{FF2B5EF4-FFF2-40B4-BE49-F238E27FC236}">
                <a16:creationId xmlns:a16="http://schemas.microsoft.com/office/drawing/2014/main" id="{06CC388E-FBA3-4BB0-908A-9AA143FC7705}"/>
              </a:ext>
            </a:extLst>
          </p:cNvPr>
          <p:cNvSpPr/>
          <p:nvPr/>
        </p:nvSpPr>
        <p:spPr>
          <a:xfrm>
            <a:off x="4984494" y="2699233"/>
            <a:ext cx="2061883" cy="119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IN" dirty="0" err="1"/>
              <a:t>rduino</a:t>
            </a:r>
            <a:r>
              <a:rPr lang="en-IN" dirty="0"/>
              <a:t> Nano</a:t>
            </a:r>
          </a:p>
        </p:txBody>
      </p:sp>
      <p:cxnSp>
        <p:nvCxnSpPr>
          <p:cNvPr id="11" name="Straight Arrow Connector 10">
            <a:extLst>
              <a:ext uri="{FF2B5EF4-FFF2-40B4-BE49-F238E27FC236}">
                <a16:creationId xmlns:a16="http://schemas.microsoft.com/office/drawing/2014/main" id="{15EDBC91-5EAE-47AD-B097-EAEFED2E3977}"/>
              </a:ext>
            </a:extLst>
          </p:cNvPr>
          <p:cNvCxnSpPr>
            <a:cxnSpLocks/>
          </p:cNvCxnSpPr>
          <p:nvPr/>
        </p:nvCxnSpPr>
        <p:spPr>
          <a:xfrm>
            <a:off x="6233246" y="5529056"/>
            <a:ext cx="0" cy="54083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1FDFC5-5191-4095-8B9D-BBF28FC40FC3}"/>
              </a:ext>
            </a:extLst>
          </p:cNvPr>
          <p:cNvCxnSpPr>
            <a:cxnSpLocks/>
          </p:cNvCxnSpPr>
          <p:nvPr/>
        </p:nvCxnSpPr>
        <p:spPr>
          <a:xfrm>
            <a:off x="6015436" y="3993514"/>
            <a:ext cx="0" cy="63437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4AA69E-2B4F-4DDC-8848-94D2A4BA68C2}"/>
              </a:ext>
            </a:extLst>
          </p:cNvPr>
          <p:cNvCxnSpPr>
            <a:cxnSpLocks/>
          </p:cNvCxnSpPr>
          <p:nvPr/>
        </p:nvCxnSpPr>
        <p:spPr>
          <a:xfrm>
            <a:off x="4984494" y="5596074"/>
            <a:ext cx="0" cy="43575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FDEDE87-E0BB-4D0A-8EBD-52319D5904A8}"/>
              </a:ext>
            </a:extLst>
          </p:cNvPr>
          <p:cNvSpPr/>
          <p:nvPr/>
        </p:nvSpPr>
        <p:spPr>
          <a:xfrm>
            <a:off x="4643837" y="4627886"/>
            <a:ext cx="2743198" cy="968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Relay Drivers    </a:t>
            </a:r>
          </a:p>
        </p:txBody>
      </p:sp>
      <p:cxnSp>
        <p:nvCxnSpPr>
          <p:cNvPr id="19" name="Straight Arrow Connector 18">
            <a:extLst>
              <a:ext uri="{FF2B5EF4-FFF2-40B4-BE49-F238E27FC236}">
                <a16:creationId xmlns:a16="http://schemas.microsoft.com/office/drawing/2014/main" id="{8ACE65C4-7791-497B-9270-2E1E14AD06E9}"/>
              </a:ext>
            </a:extLst>
          </p:cNvPr>
          <p:cNvCxnSpPr>
            <a:cxnSpLocks/>
          </p:cNvCxnSpPr>
          <p:nvPr/>
        </p:nvCxnSpPr>
        <p:spPr>
          <a:xfrm>
            <a:off x="7098501" y="3219739"/>
            <a:ext cx="1057837"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9C60B5D-E644-43BD-81E5-94B6DBB8A8E0}"/>
              </a:ext>
            </a:extLst>
          </p:cNvPr>
          <p:cNvSpPr/>
          <p:nvPr/>
        </p:nvSpPr>
        <p:spPr>
          <a:xfrm>
            <a:off x="8260583" y="2620296"/>
            <a:ext cx="2465294" cy="119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IN" dirty="0" err="1"/>
              <a:t>luetooth</a:t>
            </a:r>
            <a:r>
              <a:rPr lang="en-IN" dirty="0"/>
              <a:t> </a:t>
            </a:r>
            <a:r>
              <a:rPr lang="en-IN" dirty="0" err="1"/>
              <a:t>Moudule</a:t>
            </a:r>
            <a:endParaRPr lang="en-IN" dirty="0"/>
          </a:p>
          <a:p>
            <a:pPr algn="ctr"/>
            <a:r>
              <a:rPr lang="en-IN" dirty="0"/>
              <a:t>HC-05</a:t>
            </a:r>
          </a:p>
        </p:txBody>
      </p:sp>
      <p:cxnSp>
        <p:nvCxnSpPr>
          <p:cNvPr id="26" name="Straight Arrow Connector 25">
            <a:extLst>
              <a:ext uri="{FF2B5EF4-FFF2-40B4-BE49-F238E27FC236}">
                <a16:creationId xmlns:a16="http://schemas.microsoft.com/office/drawing/2014/main" id="{ACA42180-257B-4693-BED2-602E2F928E96}"/>
              </a:ext>
            </a:extLst>
          </p:cNvPr>
          <p:cNvCxnSpPr>
            <a:cxnSpLocks/>
          </p:cNvCxnSpPr>
          <p:nvPr/>
        </p:nvCxnSpPr>
        <p:spPr>
          <a:xfrm flipH="1">
            <a:off x="6096000" y="2052234"/>
            <a:ext cx="1" cy="62752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769E9FC-A067-4D5C-8F3C-B119D4A16EE2}"/>
              </a:ext>
            </a:extLst>
          </p:cNvPr>
          <p:cNvCxnSpPr>
            <a:cxnSpLocks/>
          </p:cNvCxnSpPr>
          <p:nvPr/>
        </p:nvCxnSpPr>
        <p:spPr>
          <a:xfrm>
            <a:off x="5620198" y="5596074"/>
            <a:ext cx="0" cy="47381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CCBD460-029C-6863-7907-FD560B6ADAE1}"/>
              </a:ext>
            </a:extLst>
          </p:cNvPr>
          <p:cNvCxnSpPr>
            <a:cxnSpLocks/>
          </p:cNvCxnSpPr>
          <p:nvPr/>
        </p:nvCxnSpPr>
        <p:spPr>
          <a:xfrm>
            <a:off x="6849035" y="5596074"/>
            <a:ext cx="0" cy="4738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Rectangle 24">
            <a:extLst>
              <a:ext uri="{FF2B5EF4-FFF2-40B4-BE49-F238E27FC236}">
                <a16:creationId xmlns:a16="http://schemas.microsoft.com/office/drawing/2014/main" id="{4E144CCE-99FD-1EA3-32D6-9BDF05B7860A}"/>
              </a:ext>
            </a:extLst>
          </p:cNvPr>
          <p:cNvSpPr/>
          <p:nvPr/>
        </p:nvSpPr>
        <p:spPr>
          <a:xfrm>
            <a:off x="4656833" y="6031832"/>
            <a:ext cx="510984" cy="41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27" name="Rectangle 26">
            <a:extLst>
              <a:ext uri="{FF2B5EF4-FFF2-40B4-BE49-F238E27FC236}">
                <a16:creationId xmlns:a16="http://schemas.microsoft.com/office/drawing/2014/main" id="{4C0A06F9-67C8-314A-D85F-F726DD0D844F}"/>
              </a:ext>
            </a:extLst>
          </p:cNvPr>
          <p:cNvSpPr/>
          <p:nvPr/>
        </p:nvSpPr>
        <p:spPr>
          <a:xfrm>
            <a:off x="5396753" y="6069893"/>
            <a:ext cx="510980" cy="380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28" name="Rectangle 27">
            <a:extLst>
              <a:ext uri="{FF2B5EF4-FFF2-40B4-BE49-F238E27FC236}">
                <a16:creationId xmlns:a16="http://schemas.microsoft.com/office/drawing/2014/main" id="{0D61AB3B-76FD-C5EF-9A60-117CB7498F4C}"/>
              </a:ext>
            </a:extLst>
          </p:cNvPr>
          <p:cNvSpPr/>
          <p:nvPr/>
        </p:nvSpPr>
        <p:spPr>
          <a:xfrm>
            <a:off x="6030231" y="6069893"/>
            <a:ext cx="508075" cy="380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29" name="Rectangle 28">
            <a:extLst>
              <a:ext uri="{FF2B5EF4-FFF2-40B4-BE49-F238E27FC236}">
                <a16:creationId xmlns:a16="http://schemas.microsoft.com/office/drawing/2014/main" id="{1767850A-43DB-E715-76E5-5E069B85E370}"/>
              </a:ext>
            </a:extLst>
          </p:cNvPr>
          <p:cNvSpPr/>
          <p:nvPr/>
        </p:nvSpPr>
        <p:spPr>
          <a:xfrm>
            <a:off x="6687671" y="6069893"/>
            <a:ext cx="521936" cy="41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31" name="Content Placeholder 30">
            <a:extLst>
              <a:ext uri="{FF2B5EF4-FFF2-40B4-BE49-F238E27FC236}">
                <a16:creationId xmlns:a16="http://schemas.microsoft.com/office/drawing/2014/main" id="{269FED95-B7DC-D37A-B164-1349C473DB52}"/>
              </a:ext>
            </a:extLst>
          </p:cNvPr>
          <p:cNvSpPr>
            <a:spLocks noGrp="1"/>
          </p:cNvSpPr>
          <p:nvPr>
            <p:ph idx="1"/>
          </p:nvPr>
        </p:nvSpPr>
        <p:spPr>
          <a:xfrm flipH="1">
            <a:off x="815795" y="3585882"/>
            <a:ext cx="3467470" cy="2205318"/>
          </a:xfrm>
        </p:spPr>
        <p:txBody>
          <a:bodyPr/>
          <a:lstStyle/>
          <a:p>
            <a:pPr marL="0" indent="0">
              <a:buNone/>
            </a:pPr>
            <a:endParaRPr lang="en-IN" dirty="0"/>
          </a:p>
        </p:txBody>
      </p:sp>
      <p:sp>
        <p:nvSpPr>
          <p:cNvPr id="32" name="Arrow: Down 31">
            <a:extLst>
              <a:ext uri="{FF2B5EF4-FFF2-40B4-BE49-F238E27FC236}">
                <a16:creationId xmlns:a16="http://schemas.microsoft.com/office/drawing/2014/main" id="{4AD0FB23-073C-C946-3856-70092A009AEB}"/>
              </a:ext>
            </a:extLst>
          </p:cNvPr>
          <p:cNvSpPr/>
          <p:nvPr/>
        </p:nvSpPr>
        <p:spPr>
          <a:xfrm>
            <a:off x="5958755" y="762683"/>
            <a:ext cx="325513" cy="304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783184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408" y="135173"/>
            <a:ext cx="10018713" cy="1121134"/>
          </a:xfrm>
        </p:spPr>
        <p:txBody>
          <a:bodyPr>
            <a:normAutofit/>
          </a:bodyPr>
          <a:lstStyle/>
          <a:p>
            <a:r>
              <a:rPr lang="en-IN" sz="4400" dirty="0">
                <a:latin typeface="Arial Black" pitchFamily="34" charset="0"/>
              </a:rPr>
              <a:t>6.Methods/Methodology</a:t>
            </a:r>
          </a:p>
        </p:txBody>
      </p:sp>
      <p:sp>
        <p:nvSpPr>
          <p:cNvPr id="3" name="Content Placeholder 2"/>
          <p:cNvSpPr>
            <a:spLocks noGrp="1"/>
          </p:cNvSpPr>
          <p:nvPr>
            <p:ph idx="1"/>
          </p:nvPr>
        </p:nvSpPr>
        <p:spPr>
          <a:xfrm>
            <a:off x="1685661" y="1772478"/>
            <a:ext cx="10018713" cy="5085522"/>
          </a:xfrm>
        </p:spPr>
        <p:txBody>
          <a:bodyPr>
            <a:normAutofit fontScale="92500" lnSpcReduction="20000"/>
          </a:bodyPr>
          <a:lstStyle/>
          <a:p>
            <a:pPr marL="0" indent="0">
              <a:lnSpc>
                <a:spcPct val="100000"/>
              </a:lnSpc>
              <a:spcBef>
                <a:spcPts val="1163"/>
              </a:spcBef>
              <a:buNone/>
            </a:pPr>
            <a:r>
              <a:rPr lang="en-US" sz="3200" spc="-50" dirty="0">
                <a:latin typeface="Algerian" panose="04020705040A02060702" pitchFamily="82" charset="0"/>
                <a:cs typeface="Verdana"/>
              </a:rPr>
              <a:t>First</a:t>
            </a:r>
            <a:endParaRPr lang="en-US" sz="3200" dirty="0">
              <a:latin typeface="Algerian" panose="04020705040A02060702" pitchFamily="82" charset="0"/>
              <a:cs typeface="Verdana"/>
            </a:endParaRPr>
          </a:p>
          <a:p>
            <a:pPr marL="8467" marR="3387" indent="98213">
              <a:lnSpc>
                <a:spcPct val="116100"/>
              </a:lnSpc>
              <a:spcBef>
                <a:spcPts val="583"/>
              </a:spcBef>
            </a:pPr>
            <a:r>
              <a:rPr lang="en-US" sz="2200" spc="-60" dirty="0">
                <a:cs typeface="Verdana"/>
              </a:rPr>
              <a:t>A</a:t>
            </a:r>
            <a:r>
              <a:rPr lang="en-US" sz="2200" spc="-30" dirty="0">
                <a:cs typeface="Verdana"/>
              </a:rPr>
              <a:t>ll</a:t>
            </a:r>
            <a:r>
              <a:rPr lang="en-US" sz="2200" spc="-107" dirty="0">
                <a:cs typeface="Verdana"/>
              </a:rPr>
              <a:t> </a:t>
            </a:r>
            <a:r>
              <a:rPr lang="en-US" sz="2200" spc="-20" dirty="0">
                <a:cs typeface="Verdana"/>
              </a:rPr>
              <a:t>t</a:t>
            </a:r>
            <a:r>
              <a:rPr lang="en-US" sz="2200" spc="-76" dirty="0">
                <a:cs typeface="Verdana"/>
              </a:rPr>
              <a:t>h</a:t>
            </a:r>
            <a:r>
              <a:rPr lang="en-US" sz="2200" spc="-37" dirty="0">
                <a:cs typeface="Verdana"/>
              </a:rPr>
              <a:t>e</a:t>
            </a:r>
            <a:r>
              <a:rPr lang="en-US" sz="2200" spc="-107" dirty="0">
                <a:cs typeface="Verdana"/>
              </a:rPr>
              <a:t> </a:t>
            </a:r>
            <a:r>
              <a:rPr lang="en-US" sz="2200" spc="-13" dirty="0">
                <a:cs typeface="Verdana"/>
              </a:rPr>
              <a:t>p</a:t>
            </a:r>
            <a:r>
              <a:rPr lang="en-US" sz="2200" spc="17" dirty="0">
                <a:cs typeface="Verdana"/>
              </a:rPr>
              <a:t>a</a:t>
            </a:r>
            <a:r>
              <a:rPr lang="en-US" sz="2200" spc="-20" dirty="0">
                <a:cs typeface="Verdana"/>
              </a:rPr>
              <a:t>rt</a:t>
            </a:r>
            <a:r>
              <a:rPr lang="en-US" sz="2200" spc="-63" dirty="0">
                <a:cs typeface="Verdana"/>
              </a:rPr>
              <a:t>s</a:t>
            </a:r>
            <a:r>
              <a:rPr lang="en-US" sz="2200" spc="-107" dirty="0">
                <a:cs typeface="Verdana"/>
              </a:rPr>
              <a:t> </a:t>
            </a:r>
            <a:r>
              <a:rPr lang="en-US" sz="2200" spc="-63" dirty="0">
                <a:cs typeface="Verdana"/>
              </a:rPr>
              <a:t>n</a:t>
            </a:r>
            <a:r>
              <a:rPr lang="en-US" sz="2200" spc="-37" dirty="0">
                <a:cs typeface="Verdana"/>
              </a:rPr>
              <a:t>ee</a:t>
            </a:r>
            <a:r>
              <a:rPr lang="en-US" sz="2200" spc="-13" dirty="0">
                <a:cs typeface="Verdana"/>
              </a:rPr>
              <a:t>d</a:t>
            </a:r>
            <a:r>
              <a:rPr lang="en-US" sz="2200" spc="-37" dirty="0">
                <a:cs typeface="Verdana"/>
              </a:rPr>
              <a:t>e</a:t>
            </a:r>
            <a:r>
              <a:rPr lang="en-US" sz="2200" spc="-13" dirty="0">
                <a:cs typeface="Verdana"/>
              </a:rPr>
              <a:t>d</a:t>
            </a:r>
            <a:r>
              <a:rPr lang="en-US" sz="2200" spc="-107" dirty="0">
                <a:cs typeface="Verdana"/>
              </a:rPr>
              <a:t> </a:t>
            </a:r>
            <a:r>
              <a:rPr lang="en-US" sz="2200" spc="-20" dirty="0">
                <a:cs typeface="Verdana"/>
              </a:rPr>
              <a:t>t</a:t>
            </a:r>
            <a:r>
              <a:rPr lang="en-US" sz="2200" spc="-3" dirty="0">
                <a:cs typeface="Verdana"/>
              </a:rPr>
              <a:t>o</a:t>
            </a:r>
            <a:r>
              <a:rPr lang="en-US" sz="2200" spc="-107" dirty="0">
                <a:cs typeface="Verdana"/>
              </a:rPr>
              <a:t> </a:t>
            </a:r>
            <a:r>
              <a:rPr lang="en-US" sz="2200" spc="-13" dirty="0">
                <a:cs typeface="Verdana"/>
              </a:rPr>
              <a:t>d</a:t>
            </a:r>
            <a:r>
              <a:rPr lang="en-US" sz="2200" spc="-37" dirty="0">
                <a:cs typeface="Verdana"/>
              </a:rPr>
              <a:t>e</a:t>
            </a:r>
            <a:r>
              <a:rPr lang="en-US" sz="2200" spc="-63" dirty="0">
                <a:cs typeface="Verdana"/>
              </a:rPr>
              <a:t>s</a:t>
            </a:r>
            <a:r>
              <a:rPr lang="en-US" sz="2200" spc="-67" dirty="0">
                <a:cs typeface="Verdana"/>
              </a:rPr>
              <a:t>i</a:t>
            </a:r>
            <a:r>
              <a:rPr lang="en-US" sz="2200" spc="3" dirty="0">
                <a:cs typeface="Verdana"/>
              </a:rPr>
              <a:t>g</a:t>
            </a:r>
            <a:r>
              <a:rPr lang="en-US" sz="2200" spc="-43" dirty="0">
                <a:cs typeface="Verdana"/>
              </a:rPr>
              <a:t>n  </a:t>
            </a:r>
            <a:r>
              <a:rPr lang="en-US" sz="2200" spc="-20" dirty="0">
                <a:cs typeface="Verdana"/>
              </a:rPr>
              <a:t>t</a:t>
            </a:r>
            <a:r>
              <a:rPr lang="en-US" sz="2200" spc="-76" dirty="0">
                <a:cs typeface="Verdana"/>
              </a:rPr>
              <a:t>h</a:t>
            </a:r>
            <a:r>
              <a:rPr lang="en-US" sz="2200" spc="-37" dirty="0">
                <a:cs typeface="Verdana"/>
              </a:rPr>
              <a:t>e</a:t>
            </a:r>
            <a:r>
              <a:rPr lang="en-US" sz="2200" spc="-107" dirty="0">
                <a:cs typeface="Verdana"/>
              </a:rPr>
              <a:t> </a:t>
            </a:r>
            <a:r>
              <a:rPr lang="en-US" sz="2200" spc="-13" dirty="0">
                <a:cs typeface="Verdana"/>
              </a:rPr>
              <a:t>p</a:t>
            </a:r>
            <a:r>
              <a:rPr lang="en-US" sz="2200" spc="-20" dirty="0">
                <a:cs typeface="Verdana"/>
              </a:rPr>
              <a:t>r</a:t>
            </a:r>
            <a:r>
              <a:rPr lang="en-US" sz="2200" spc="-3" dirty="0">
                <a:cs typeface="Verdana"/>
              </a:rPr>
              <a:t>o</a:t>
            </a:r>
            <a:r>
              <a:rPr lang="en-US" sz="2200" spc="-117" dirty="0">
                <a:cs typeface="Verdana"/>
              </a:rPr>
              <a:t>j</a:t>
            </a:r>
            <a:r>
              <a:rPr lang="en-US" sz="2200" spc="-37" dirty="0">
                <a:cs typeface="Verdana"/>
              </a:rPr>
              <a:t>e</a:t>
            </a:r>
            <a:r>
              <a:rPr lang="en-US" sz="2200" spc="-10" dirty="0">
                <a:cs typeface="Verdana"/>
              </a:rPr>
              <a:t>c</a:t>
            </a:r>
            <a:r>
              <a:rPr lang="en-US" sz="2200" spc="-20" dirty="0">
                <a:cs typeface="Verdana"/>
              </a:rPr>
              <a:t>t</a:t>
            </a:r>
            <a:r>
              <a:rPr lang="en-US" sz="2200" spc="-107" dirty="0">
                <a:cs typeface="Verdana"/>
              </a:rPr>
              <a:t> </a:t>
            </a:r>
            <a:r>
              <a:rPr lang="en-US" sz="2200" spc="17" dirty="0">
                <a:cs typeface="Verdana"/>
              </a:rPr>
              <a:t>a</a:t>
            </a:r>
            <a:r>
              <a:rPr lang="en-US" sz="2200" spc="-20" dirty="0">
                <a:cs typeface="Verdana"/>
              </a:rPr>
              <a:t>r</a:t>
            </a:r>
            <a:r>
              <a:rPr lang="en-US" sz="2200" spc="-37" dirty="0">
                <a:cs typeface="Verdana"/>
              </a:rPr>
              <a:t>e</a:t>
            </a:r>
            <a:r>
              <a:rPr lang="en-US" sz="2200" spc="-107" dirty="0">
                <a:cs typeface="Verdana"/>
              </a:rPr>
              <a:t> </a:t>
            </a:r>
            <a:r>
              <a:rPr lang="en-US" sz="2200" spc="-10" dirty="0">
                <a:cs typeface="Verdana"/>
              </a:rPr>
              <a:t>c</a:t>
            </a:r>
            <a:r>
              <a:rPr lang="en-US" sz="2200" spc="-3" dirty="0">
                <a:cs typeface="Verdana"/>
              </a:rPr>
              <a:t>o</a:t>
            </a:r>
            <a:r>
              <a:rPr lang="en-US" sz="2200" spc="-30" dirty="0">
                <a:cs typeface="Verdana"/>
              </a:rPr>
              <a:t>ll</a:t>
            </a:r>
            <a:r>
              <a:rPr lang="en-US" sz="2200" spc="-37" dirty="0">
                <a:cs typeface="Verdana"/>
              </a:rPr>
              <a:t>e</a:t>
            </a:r>
            <a:r>
              <a:rPr lang="en-US" sz="2200" spc="-10" dirty="0">
                <a:cs typeface="Verdana"/>
              </a:rPr>
              <a:t>c</a:t>
            </a:r>
            <a:r>
              <a:rPr lang="en-US" sz="2200" spc="-20" dirty="0">
                <a:cs typeface="Verdana"/>
              </a:rPr>
              <a:t>t</a:t>
            </a:r>
            <a:r>
              <a:rPr lang="en-US" sz="2200" spc="-37" dirty="0">
                <a:cs typeface="Verdana"/>
              </a:rPr>
              <a:t>e</a:t>
            </a:r>
            <a:r>
              <a:rPr lang="en-US" sz="2200" spc="-13" dirty="0">
                <a:cs typeface="Verdana"/>
              </a:rPr>
              <a:t>d</a:t>
            </a:r>
            <a:r>
              <a:rPr lang="en-US" sz="2200" spc="-107" dirty="0">
                <a:cs typeface="Verdana"/>
              </a:rPr>
              <a:t> </a:t>
            </a:r>
            <a:r>
              <a:rPr lang="en-US" sz="2200" spc="17" dirty="0">
                <a:cs typeface="Verdana"/>
              </a:rPr>
              <a:t>a</a:t>
            </a:r>
            <a:r>
              <a:rPr lang="en-US" sz="2200" spc="-63" dirty="0">
                <a:cs typeface="Verdana"/>
              </a:rPr>
              <a:t>n</a:t>
            </a:r>
            <a:r>
              <a:rPr lang="en-US" sz="2200" spc="-13" dirty="0">
                <a:cs typeface="Verdana"/>
              </a:rPr>
              <a:t>d</a:t>
            </a:r>
            <a:r>
              <a:rPr lang="en-US" sz="2200" spc="-107" dirty="0">
                <a:cs typeface="Verdana"/>
              </a:rPr>
              <a:t> </a:t>
            </a:r>
            <a:r>
              <a:rPr lang="en-US" sz="2200" spc="13" dirty="0">
                <a:cs typeface="Verdana"/>
              </a:rPr>
              <a:t>a  </a:t>
            </a:r>
            <a:r>
              <a:rPr lang="en-US" sz="2200" spc="-13" dirty="0">
                <a:cs typeface="Verdana"/>
              </a:rPr>
              <a:t>p</a:t>
            </a:r>
            <a:r>
              <a:rPr lang="en-US" sz="2200" spc="-20" dirty="0">
                <a:cs typeface="Verdana"/>
              </a:rPr>
              <a:t>r</a:t>
            </a:r>
            <a:r>
              <a:rPr lang="en-US" sz="2200" spc="-67" dirty="0">
                <a:cs typeface="Verdana"/>
              </a:rPr>
              <a:t>i</a:t>
            </a:r>
            <a:r>
              <a:rPr lang="en-US" sz="2200" spc="-76" dirty="0">
                <a:cs typeface="Verdana"/>
              </a:rPr>
              <a:t>m</a:t>
            </a:r>
            <a:r>
              <a:rPr lang="en-US" sz="2200" spc="17" dirty="0">
                <a:cs typeface="Verdana"/>
              </a:rPr>
              <a:t>a</a:t>
            </a:r>
            <a:r>
              <a:rPr lang="en-US" sz="2200" spc="-20" dirty="0">
                <a:cs typeface="Verdana"/>
              </a:rPr>
              <a:t>ry</a:t>
            </a:r>
            <a:r>
              <a:rPr lang="en-US" sz="2200" spc="-107" dirty="0">
                <a:cs typeface="Verdana"/>
              </a:rPr>
              <a:t> </a:t>
            </a:r>
            <a:r>
              <a:rPr lang="en-US" sz="2200" spc="-10" dirty="0">
                <a:cs typeface="Verdana"/>
              </a:rPr>
              <a:t>c</a:t>
            </a:r>
            <a:r>
              <a:rPr lang="en-US" sz="2200" spc="-3" dirty="0">
                <a:cs typeface="Verdana"/>
              </a:rPr>
              <a:t>o</a:t>
            </a:r>
            <a:r>
              <a:rPr lang="en-US" sz="2200" spc="-63" dirty="0">
                <a:cs typeface="Verdana"/>
              </a:rPr>
              <a:t>n</a:t>
            </a:r>
            <a:r>
              <a:rPr lang="en-US" sz="2200" spc="-10" dirty="0">
                <a:cs typeface="Verdana"/>
              </a:rPr>
              <a:t>c</a:t>
            </a:r>
            <a:r>
              <a:rPr lang="en-US" sz="2200" spc="-37" dirty="0">
                <a:cs typeface="Verdana"/>
              </a:rPr>
              <a:t>e</a:t>
            </a:r>
            <a:r>
              <a:rPr lang="en-US" sz="2200" spc="-13" dirty="0">
                <a:cs typeface="Verdana"/>
              </a:rPr>
              <a:t>p</a:t>
            </a:r>
            <a:r>
              <a:rPr lang="en-US" sz="2200" spc="-20" dirty="0">
                <a:cs typeface="Verdana"/>
              </a:rPr>
              <a:t>t</a:t>
            </a:r>
            <a:r>
              <a:rPr lang="en-US" sz="2200" spc="-107" dirty="0">
                <a:cs typeface="Verdana"/>
              </a:rPr>
              <a:t> </a:t>
            </a:r>
            <a:r>
              <a:rPr lang="en-US" sz="2200" spc="-67" dirty="0">
                <a:cs typeface="Verdana"/>
              </a:rPr>
              <a:t>i</a:t>
            </a:r>
            <a:r>
              <a:rPr lang="en-US" sz="2200" spc="-63" dirty="0">
                <a:cs typeface="Verdana"/>
              </a:rPr>
              <a:t>s</a:t>
            </a:r>
            <a:r>
              <a:rPr lang="en-US" sz="2200" spc="-107" dirty="0">
                <a:cs typeface="Verdana"/>
              </a:rPr>
              <a:t> </a:t>
            </a:r>
            <a:r>
              <a:rPr lang="en-US" sz="2200" spc="-13" dirty="0">
                <a:cs typeface="Verdana"/>
              </a:rPr>
              <a:t>d</a:t>
            </a:r>
            <a:r>
              <a:rPr lang="en-US" sz="2200" spc="-37" dirty="0">
                <a:cs typeface="Verdana"/>
              </a:rPr>
              <a:t>e</a:t>
            </a:r>
            <a:r>
              <a:rPr lang="en-US" sz="2200" spc="-63" dirty="0">
                <a:cs typeface="Verdana"/>
              </a:rPr>
              <a:t>s</a:t>
            </a:r>
            <a:r>
              <a:rPr lang="en-US" sz="2200" spc="-67" dirty="0">
                <a:cs typeface="Verdana"/>
              </a:rPr>
              <a:t>i</a:t>
            </a:r>
            <a:r>
              <a:rPr lang="en-US" sz="2200" spc="3" dirty="0">
                <a:cs typeface="Verdana"/>
              </a:rPr>
              <a:t>g</a:t>
            </a:r>
            <a:r>
              <a:rPr lang="en-US" sz="2200" spc="-63" dirty="0">
                <a:cs typeface="Verdana"/>
              </a:rPr>
              <a:t>n</a:t>
            </a:r>
            <a:r>
              <a:rPr lang="en-US" sz="2200" spc="-37" dirty="0">
                <a:cs typeface="Verdana"/>
              </a:rPr>
              <a:t>e</a:t>
            </a:r>
            <a:r>
              <a:rPr lang="en-US" sz="2200" spc="-10" dirty="0">
                <a:cs typeface="Verdana"/>
              </a:rPr>
              <a:t>d  b</a:t>
            </a:r>
            <a:r>
              <a:rPr lang="en-US" sz="2200" spc="17" dirty="0">
                <a:cs typeface="Verdana"/>
              </a:rPr>
              <a:t>a</a:t>
            </a:r>
            <a:r>
              <a:rPr lang="en-US" sz="2200" spc="-63" dirty="0">
                <a:cs typeface="Verdana"/>
              </a:rPr>
              <a:t>s</a:t>
            </a:r>
            <a:r>
              <a:rPr lang="en-US" sz="2200" spc="-37" dirty="0">
                <a:cs typeface="Verdana"/>
              </a:rPr>
              <a:t>e</a:t>
            </a:r>
            <a:r>
              <a:rPr lang="en-US" sz="2200" spc="-13" dirty="0">
                <a:cs typeface="Verdana"/>
              </a:rPr>
              <a:t>d</a:t>
            </a:r>
            <a:r>
              <a:rPr lang="en-US" sz="2200" spc="-107" dirty="0">
                <a:cs typeface="Verdana"/>
              </a:rPr>
              <a:t> </a:t>
            </a:r>
            <a:r>
              <a:rPr lang="en-US" sz="2200" spc="-3" dirty="0">
                <a:cs typeface="Verdana"/>
              </a:rPr>
              <a:t>o</a:t>
            </a:r>
            <a:r>
              <a:rPr lang="en-US" sz="2200" spc="-63" dirty="0">
                <a:cs typeface="Verdana"/>
              </a:rPr>
              <a:t>n</a:t>
            </a:r>
            <a:r>
              <a:rPr lang="en-US" sz="2200" spc="-107" dirty="0">
                <a:cs typeface="Verdana"/>
              </a:rPr>
              <a:t> </a:t>
            </a:r>
            <a:r>
              <a:rPr lang="en-US" sz="2200" spc="-67" dirty="0">
                <a:cs typeface="Verdana"/>
              </a:rPr>
              <a:t>i</a:t>
            </a:r>
            <a:r>
              <a:rPr lang="en-US" sz="2200" spc="-20" dirty="0">
                <a:cs typeface="Verdana"/>
              </a:rPr>
              <a:t>t</a:t>
            </a:r>
            <a:r>
              <a:rPr lang="en-US" sz="2200" spc="-200" dirty="0">
                <a:cs typeface="Verdana"/>
              </a:rPr>
              <a:t>.</a:t>
            </a:r>
          </a:p>
          <a:p>
            <a:pPr marL="8467" marR="3387" indent="98213">
              <a:lnSpc>
                <a:spcPct val="116100"/>
              </a:lnSpc>
              <a:spcBef>
                <a:spcPts val="583"/>
              </a:spcBef>
            </a:pPr>
            <a:endParaRPr lang="en-US" spc="-200" dirty="0">
              <a:cs typeface="Verdana"/>
            </a:endParaRPr>
          </a:p>
          <a:p>
            <a:pPr marL="0" indent="0">
              <a:lnSpc>
                <a:spcPct val="100000"/>
              </a:lnSpc>
              <a:spcBef>
                <a:spcPts val="837"/>
              </a:spcBef>
              <a:buNone/>
            </a:pPr>
            <a:r>
              <a:rPr lang="en-US" sz="2800" spc="-50" dirty="0">
                <a:latin typeface="Algerian" panose="04020705040A02060702" pitchFamily="82" charset="0"/>
                <a:cs typeface="Verdana"/>
              </a:rPr>
              <a:t>Then</a:t>
            </a:r>
            <a:endParaRPr lang="en-US" sz="2800" dirty="0">
              <a:latin typeface="Algerian" panose="04020705040A02060702" pitchFamily="82" charset="0"/>
              <a:cs typeface="Verdana"/>
            </a:endParaRPr>
          </a:p>
          <a:p>
            <a:pPr marL="8467" marR="3387">
              <a:lnSpc>
                <a:spcPct val="118600"/>
              </a:lnSpc>
              <a:spcBef>
                <a:spcPts val="363"/>
              </a:spcBef>
            </a:pPr>
            <a:r>
              <a:rPr lang="en-US" sz="2200" spc="13" dirty="0">
                <a:cs typeface="Verdana"/>
              </a:rPr>
              <a:t>T</a:t>
            </a:r>
            <a:r>
              <a:rPr lang="en-US" sz="2200" spc="-50" dirty="0">
                <a:cs typeface="Verdana"/>
              </a:rPr>
              <a:t>h</a:t>
            </a:r>
            <a:r>
              <a:rPr lang="en-US" sz="2200" spc="-17" dirty="0">
                <a:cs typeface="Verdana"/>
              </a:rPr>
              <a:t>e</a:t>
            </a:r>
            <a:r>
              <a:rPr lang="en-US" sz="2200" spc="-80" dirty="0">
                <a:cs typeface="Verdana"/>
              </a:rPr>
              <a:t> </a:t>
            </a:r>
            <a:r>
              <a:rPr lang="en-US" sz="2200" spc="3" dirty="0">
                <a:cs typeface="Verdana"/>
              </a:rPr>
              <a:t>c</a:t>
            </a:r>
            <a:r>
              <a:rPr lang="en-US" sz="2200" spc="13" dirty="0">
                <a:cs typeface="Verdana"/>
              </a:rPr>
              <a:t>o</a:t>
            </a:r>
            <a:r>
              <a:rPr lang="en-US" sz="2200" spc="-37" dirty="0">
                <a:cs typeface="Verdana"/>
              </a:rPr>
              <a:t>nn</a:t>
            </a:r>
            <a:r>
              <a:rPr lang="en-US" sz="2200" spc="-17" dirty="0">
                <a:cs typeface="Verdana"/>
              </a:rPr>
              <a:t>e</a:t>
            </a:r>
            <a:r>
              <a:rPr lang="en-US" sz="2200" spc="3" dirty="0">
                <a:cs typeface="Verdana"/>
              </a:rPr>
              <a:t>c</a:t>
            </a:r>
            <a:r>
              <a:rPr lang="en-US" sz="2200" spc="-10" dirty="0">
                <a:cs typeface="Verdana"/>
              </a:rPr>
              <a:t>t</a:t>
            </a:r>
            <a:r>
              <a:rPr lang="en-US" sz="2200" spc="-50" dirty="0">
                <a:cs typeface="Verdana"/>
              </a:rPr>
              <a:t>i</a:t>
            </a:r>
            <a:r>
              <a:rPr lang="en-US" sz="2200" spc="13" dirty="0">
                <a:cs typeface="Verdana"/>
              </a:rPr>
              <a:t>o</a:t>
            </a:r>
            <a:r>
              <a:rPr lang="en-US" sz="2200" spc="-37" dirty="0">
                <a:cs typeface="Verdana"/>
              </a:rPr>
              <a:t>n</a:t>
            </a:r>
            <a:r>
              <a:rPr lang="en-US" sz="2200" spc="-80" dirty="0">
                <a:cs typeface="Verdana"/>
              </a:rPr>
              <a:t> </a:t>
            </a:r>
            <a:r>
              <a:rPr lang="en-US" sz="2200" spc="3" dirty="0">
                <a:cs typeface="Verdana"/>
              </a:rPr>
              <a:t>b</a:t>
            </a:r>
            <a:r>
              <a:rPr lang="en-US" sz="2200" spc="-17" dirty="0">
                <a:cs typeface="Verdana"/>
              </a:rPr>
              <a:t>e</a:t>
            </a:r>
            <a:r>
              <a:rPr lang="en-US" sz="2200" spc="-10" dirty="0">
                <a:cs typeface="Verdana"/>
              </a:rPr>
              <a:t>t</a:t>
            </a:r>
            <a:r>
              <a:rPr lang="en-US" sz="2200" spc="-50" dirty="0">
                <a:cs typeface="Verdana"/>
              </a:rPr>
              <a:t>w</a:t>
            </a:r>
            <a:r>
              <a:rPr lang="en-US" sz="2200" spc="-17" dirty="0">
                <a:cs typeface="Verdana"/>
              </a:rPr>
              <a:t>ee</a:t>
            </a:r>
            <a:r>
              <a:rPr lang="en-US" sz="2200" spc="-37" dirty="0">
                <a:cs typeface="Verdana"/>
              </a:rPr>
              <a:t>n</a:t>
            </a:r>
            <a:r>
              <a:rPr lang="en-US" sz="2200" spc="-80" dirty="0">
                <a:cs typeface="Verdana"/>
              </a:rPr>
              <a:t> </a:t>
            </a:r>
            <a:r>
              <a:rPr lang="en-US" sz="2200" spc="-10" dirty="0">
                <a:cs typeface="Verdana"/>
              </a:rPr>
              <a:t>t</a:t>
            </a:r>
            <a:r>
              <a:rPr lang="en-US" sz="2200" spc="-50" dirty="0">
                <a:cs typeface="Verdana"/>
              </a:rPr>
              <a:t>h</a:t>
            </a:r>
            <a:r>
              <a:rPr lang="en-US" sz="2200" spc="-13" dirty="0">
                <a:cs typeface="Verdana"/>
              </a:rPr>
              <a:t>e  </a:t>
            </a:r>
            <a:r>
              <a:rPr lang="en-US" sz="2200" spc="-33" dirty="0">
                <a:cs typeface="Verdana"/>
              </a:rPr>
              <a:t>A</a:t>
            </a:r>
            <a:r>
              <a:rPr lang="en-US" sz="2200" spc="-7" dirty="0">
                <a:cs typeface="Verdana"/>
              </a:rPr>
              <a:t>r</a:t>
            </a:r>
            <a:r>
              <a:rPr lang="en-US" sz="2200" spc="3" dirty="0">
                <a:cs typeface="Verdana"/>
              </a:rPr>
              <a:t>d</a:t>
            </a:r>
            <a:r>
              <a:rPr lang="en-US" sz="2200" spc="-50" dirty="0">
                <a:cs typeface="Verdana"/>
              </a:rPr>
              <a:t>ui</a:t>
            </a:r>
            <a:r>
              <a:rPr lang="en-US" sz="2200" spc="-37" dirty="0">
                <a:cs typeface="Verdana"/>
              </a:rPr>
              <a:t>n</a:t>
            </a:r>
            <a:r>
              <a:rPr lang="en-US" sz="2200" spc="13" dirty="0">
                <a:cs typeface="Verdana"/>
              </a:rPr>
              <a:t>o</a:t>
            </a:r>
            <a:r>
              <a:rPr lang="en-US" sz="2200" spc="-80" dirty="0">
                <a:cs typeface="Verdana"/>
              </a:rPr>
              <a:t> Nano </a:t>
            </a:r>
            <a:r>
              <a:rPr lang="en-US" sz="2200" spc="30" dirty="0">
                <a:cs typeface="Verdana"/>
              </a:rPr>
              <a:t>a</a:t>
            </a:r>
            <a:r>
              <a:rPr lang="en-US" sz="2200" spc="-37" dirty="0">
                <a:cs typeface="Verdana"/>
              </a:rPr>
              <a:t>n</a:t>
            </a:r>
            <a:r>
              <a:rPr lang="en-US" sz="2200" spc="3" dirty="0">
                <a:cs typeface="Verdana"/>
              </a:rPr>
              <a:t>d</a:t>
            </a:r>
            <a:r>
              <a:rPr lang="en-US" sz="2200" spc="-80" dirty="0">
                <a:cs typeface="Verdana"/>
              </a:rPr>
              <a:t> </a:t>
            </a:r>
            <a:r>
              <a:rPr lang="en-US" sz="2200" spc="-10" dirty="0">
                <a:cs typeface="Verdana"/>
              </a:rPr>
              <a:t>t</a:t>
            </a:r>
            <a:r>
              <a:rPr lang="en-US" sz="2200" spc="-50" dirty="0">
                <a:cs typeface="Verdana"/>
              </a:rPr>
              <a:t>h</a:t>
            </a:r>
            <a:r>
              <a:rPr lang="en-US" sz="2200" spc="-17" dirty="0">
                <a:cs typeface="Verdana"/>
              </a:rPr>
              <a:t>e</a:t>
            </a:r>
            <a:r>
              <a:rPr lang="en-US" sz="2200" spc="-80" dirty="0">
                <a:cs typeface="Verdana"/>
              </a:rPr>
              <a:t> </a:t>
            </a:r>
            <a:r>
              <a:rPr lang="en-US" sz="2200" spc="-23" dirty="0">
                <a:cs typeface="Verdana"/>
              </a:rPr>
              <a:t>B</a:t>
            </a:r>
            <a:r>
              <a:rPr lang="en-US" sz="2200" spc="-20" dirty="0">
                <a:cs typeface="Verdana"/>
              </a:rPr>
              <a:t>l</a:t>
            </a:r>
            <a:r>
              <a:rPr lang="en-US" sz="2200" spc="-50" dirty="0">
                <a:cs typeface="Verdana"/>
              </a:rPr>
              <a:t>u</a:t>
            </a:r>
            <a:r>
              <a:rPr lang="en-US" sz="2200" spc="-17" dirty="0">
                <a:cs typeface="Verdana"/>
              </a:rPr>
              <a:t>e</a:t>
            </a:r>
            <a:r>
              <a:rPr lang="en-US" sz="2200" spc="-10" dirty="0">
                <a:cs typeface="Verdana"/>
              </a:rPr>
              <a:t>t</a:t>
            </a:r>
            <a:r>
              <a:rPr lang="en-US" sz="2200" spc="13" dirty="0">
                <a:cs typeface="Verdana"/>
              </a:rPr>
              <a:t>oo</a:t>
            </a:r>
            <a:r>
              <a:rPr lang="en-US" sz="2200" spc="-10" dirty="0">
                <a:cs typeface="Verdana"/>
              </a:rPr>
              <a:t>t</a:t>
            </a:r>
            <a:r>
              <a:rPr lang="en-US" sz="2200" spc="-37" dirty="0">
                <a:cs typeface="Verdana"/>
              </a:rPr>
              <a:t>h  </a:t>
            </a:r>
            <a:r>
              <a:rPr lang="en-US" sz="2200" spc="-40" dirty="0">
                <a:cs typeface="Verdana"/>
              </a:rPr>
              <a:t>v</a:t>
            </a:r>
            <a:r>
              <a:rPr lang="en-US" sz="2200" spc="-50" dirty="0">
                <a:cs typeface="Verdana"/>
              </a:rPr>
              <a:t>i</a:t>
            </a:r>
            <a:r>
              <a:rPr lang="en-US" sz="2200" spc="30" dirty="0">
                <a:cs typeface="Verdana"/>
              </a:rPr>
              <a:t>a</a:t>
            </a:r>
            <a:r>
              <a:rPr lang="en-US" sz="2200" spc="-80" dirty="0">
                <a:cs typeface="Verdana"/>
              </a:rPr>
              <a:t> </a:t>
            </a:r>
            <a:r>
              <a:rPr lang="en-US" sz="2200" spc="-10" dirty="0">
                <a:cs typeface="Verdana"/>
              </a:rPr>
              <a:t>t</a:t>
            </a:r>
            <a:r>
              <a:rPr lang="en-US" sz="2200" spc="-50" dirty="0">
                <a:cs typeface="Verdana"/>
              </a:rPr>
              <a:t>h</a:t>
            </a:r>
            <a:r>
              <a:rPr lang="en-US" sz="2200" spc="-17" dirty="0">
                <a:cs typeface="Verdana"/>
              </a:rPr>
              <a:t>e</a:t>
            </a:r>
            <a:r>
              <a:rPr lang="en-US" sz="2200" spc="-80" dirty="0">
                <a:cs typeface="Verdana"/>
              </a:rPr>
              <a:t> </a:t>
            </a:r>
            <a:r>
              <a:rPr lang="en-US" sz="2200" spc="-23" dirty="0">
                <a:cs typeface="Verdana"/>
              </a:rPr>
              <a:t>B</a:t>
            </a:r>
            <a:r>
              <a:rPr lang="en-US" sz="2200" spc="-20" dirty="0">
                <a:cs typeface="Verdana"/>
              </a:rPr>
              <a:t>l</a:t>
            </a:r>
            <a:r>
              <a:rPr lang="en-US" sz="2200" spc="-50" dirty="0">
                <a:cs typeface="Verdana"/>
              </a:rPr>
              <a:t>u</a:t>
            </a:r>
            <a:r>
              <a:rPr lang="en-US" sz="2200" spc="-17" dirty="0">
                <a:cs typeface="Verdana"/>
              </a:rPr>
              <a:t>e</a:t>
            </a:r>
            <a:r>
              <a:rPr lang="en-US" sz="2200" spc="-10" dirty="0">
                <a:cs typeface="Verdana"/>
              </a:rPr>
              <a:t>t</a:t>
            </a:r>
            <a:r>
              <a:rPr lang="en-US" sz="2200" spc="13" dirty="0">
                <a:cs typeface="Verdana"/>
              </a:rPr>
              <a:t>oo</a:t>
            </a:r>
            <a:r>
              <a:rPr lang="en-US" sz="2200" spc="-10" dirty="0">
                <a:cs typeface="Verdana"/>
              </a:rPr>
              <a:t>t</a:t>
            </a:r>
            <a:r>
              <a:rPr lang="en-US" sz="2200" spc="-50" dirty="0">
                <a:cs typeface="Verdana"/>
              </a:rPr>
              <a:t>h</a:t>
            </a:r>
            <a:r>
              <a:rPr lang="en-US" sz="2200" spc="-80" dirty="0">
                <a:cs typeface="Verdana"/>
              </a:rPr>
              <a:t> </a:t>
            </a:r>
            <a:r>
              <a:rPr lang="en-US" sz="2200" spc="-43" dirty="0">
                <a:cs typeface="Verdana"/>
              </a:rPr>
              <a:t>m</a:t>
            </a:r>
            <a:r>
              <a:rPr lang="en-US" sz="2200" spc="13" dirty="0">
                <a:cs typeface="Verdana"/>
              </a:rPr>
              <a:t>o</a:t>
            </a:r>
            <a:r>
              <a:rPr lang="en-US" sz="2200" spc="3" dirty="0">
                <a:cs typeface="Verdana"/>
              </a:rPr>
              <a:t>d</a:t>
            </a:r>
            <a:r>
              <a:rPr lang="en-US" sz="2200" spc="-50" dirty="0">
                <a:cs typeface="Verdana"/>
              </a:rPr>
              <a:t>u</a:t>
            </a:r>
            <a:r>
              <a:rPr lang="en-US" sz="2200" spc="-20" dirty="0">
                <a:cs typeface="Verdana"/>
              </a:rPr>
              <a:t>l</a:t>
            </a:r>
            <a:r>
              <a:rPr lang="en-US" sz="2200" spc="-17" dirty="0">
                <a:cs typeface="Verdana"/>
              </a:rPr>
              <a:t>e</a:t>
            </a:r>
            <a:r>
              <a:rPr lang="en-US" sz="2200" spc="-163" dirty="0">
                <a:cs typeface="Verdana"/>
              </a:rPr>
              <a:t>.</a:t>
            </a:r>
            <a:r>
              <a:rPr lang="en-US" sz="2200" spc="-80" dirty="0">
                <a:cs typeface="Verdana"/>
              </a:rPr>
              <a:t> </a:t>
            </a:r>
            <a:r>
              <a:rPr lang="en-US" sz="2200" spc="-33" dirty="0">
                <a:cs typeface="Verdana"/>
              </a:rPr>
              <a:t>A</a:t>
            </a:r>
            <a:r>
              <a:rPr lang="en-US" sz="2200" spc="53" dirty="0">
                <a:cs typeface="Verdana"/>
              </a:rPr>
              <a:t>f</a:t>
            </a:r>
            <a:r>
              <a:rPr lang="en-US" sz="2200" spc="-10" dirty="0">
                <a:cs typeface="Verdana"/>
              </a:rPr>
              <a:t>t</a:t>
            </a:r>
            <a:r>
              <a:rPr lang="en-US" sz="2200" spc="-17" dirty="0">
                <a:cs typeface="Verdana"/>
              </a:rPr>
              <a:t>e</a:t>
            </a:r>
            <a:r>
              <a:rPr lang="en-US" sz="2200" spc="-7" dirty="0">
                <a:cs typeface="Verdana"/>
              </a:rPr>
              <a:t>r  </a:t>
            </a:r>
            <a:r>
              <a:rPr lang="en-US" sz="2200" spc="30" dirty="0">
                <a:cs typeface="Verdana"/>
              </a:rPr>
              <a:t>a</a:t>
            </a:r>
            <a:r>
              <a:rPr lang="en-US" sz="2200" spc="-20" dirty="0">
                <a:cs typeface="Verdana"/>
              </a:rPr>
              <a:t>ll</a:t>
            </a:r>
            <a:r>
              <a:rPr lang="en-US" sz="2200" spc="-80" dirty="0">
                <a:cs typeface="Verdana"/>
              </a:rPr>
              <a:t> </a:t>
            </a:r>
            <a:r>
              <a:rPr lang="en-US" sz="2200" spc="-10" dirty="0">
                <a:cs typeface="Verdana"/>
              </a:rPr>
              <a:t>t</a:t>
            </a:r>
            <a:r>
              <a:rPr lang="en-US" sz="2200" spc="-50" dirty="0">
                <a:cs typeface="Verdana"/>
              </a:rPr>
              <a:t>h</a:t>
            </a:r>
            <a:r>
              <a:rPr lang="en-US" sz="2200" spc="-17" dirty="0">
                <a:cs typeface="Verdana"/>
              </a:rPr>
              <a:t>e</a:t>
            </a:r>
            <a:r>
              <a:rPr lang="en-US" sz="2200" spc="-80" dirty="0">
                <a:cs typeface="Verdana"/>
              </a:rPr>
              <a:t> </a:t>
            </a:r>
            <a:r>
              <a:rPr lang="en-US" sz="2200" spc="3" dirty="0">
                <a:cs typeface="Verdana"/>
              </a:rPr>
              <a:t>c</a:t>
            </a:r>
            <a:r>
              <a:rPr lang="en-US" sz="2200" spc="13" dirty="0">
                <a:cs typeface="Verdana"/>
              </a:rPr>
              <a:t>o</a:t>
            </a:r>
            <a:r>
              <a:rPr lang="en-US" sz="2200" spc="-37" dirty="0">
                <a:cs typeface="Verdana"/>
              </a:rPr>
              <a:t>nn</a:t>
            </a:r>
            <a:r>
              <a:rPr lang="en-US" sz="2200" spc="-17" dirty="0">
                <a:cs typeface="Verdana"/>
              </a:rPr>
              <a:t>e</a:t>
            </a:r>
            <a:r>
              <a:rPr lang="en-US" sz="2200" spc="3" dirty="0">
                <a:cs typeface="Verdana"/>
              </a:rPr>
              <a:t>c</a:t>
            </a:r>
            <a:r>
              <a:rPr lang="en-US" sz="2200" spc="-10" dirty="0">
                <a:cs typeface="Verdana"/>
              </a:rPr>
              <a:t>t</a:t>
            </a:r>
            <a:r>
              <a:rPr lang="en-US" sz="2200" spc="-50" dirty="0">
                <a:cs typeface="Verdana"/>
              </a:rPr>
              <a:t>i</a:t>
            </a:r>
            <a:r>
              <a:rPr lang="en-US" sz="2200" spc="13" dirty="0">
                <a:cs typeface="Verdana"/>
              </a:rPr>
              <a:t>o</a:t>
            </a:r>
            <a:r>
              <a:rPr lang="en-US" sz="2200" spc="-37" dirty="0">
                <a:cs typeface="Verdana"/>
              </a:rPr>
              <a:t>n</a:t>
            </a:r>
            <a:r>
              <a:rPr lang="en-US" sz="2200" spc="-80" dirty="0">
                <a:cs typeface="Verdana"/>
              </a:rPr>
              <a:t> </a:t>
            </a:r>
            <a:r>
              <a:rPr lang="en-US" sz="2200" spc="-50" dirty="0">
                <a:cs typeface="Verdana"/>
              </a:rPr>
              <a:t>i</a:t>
            </a:r>
            <a:r>
              <a:rPr lang="en-US" sz="2200" spc="-40" dirty="0">
                <a:cs typeface="Verdana"/>
              </a:rPr>
              <a:t>s</a:t>
            </a:r>
            <a:r>
              <a:rPr lang="en-US" sz="2200" spc="-80" dirty="0">
                <a:cs typeface="Verdana"/>
              </a:rPr>
              <a:t> </a:t>
            </a:r>
            <a:r>
              <a:rPr lang="en-US" sz="2200" spc="3" dirty="0">
                <a:cs typeface="Verdana"/>
              </a:rPr>
              <a:t>b</a:t>
            </a:r>
            <a:r>
              <a:rPr lang="en-US" sz="2200" spc="-17" dirty="0">
                <a:cs typeface="Verdana"/>
              </a:rPr>
              <a:t>e</a:t>
            </a:r>
            <a:r>
              <a:rPr lang="en-US" sz="2200" spc="-50" dirty="0">
                <a:cs typeface="Verdana"/>
              </a:rPr>
              <a:t>i</a:t>
            </a:r>
            <a:r>
              <a:rPr lang="en-US" sz="2200" spc="-37" dirty="0">
                <a:cs typeface="Verdana"/>
              </a:rPr>
              <a:t>n</a:t>
            </a:r>
            <a:r>
              <a:rPr lang="en-US" sz="2200" spc="20" dirty="0">
                <a:cs typeface="Verdana"/>
              </a:rPr>
              <a:t>g</a:t>
            </a:r>
            <a:r>
              <a:rPr lang="en-US" sz="2200" spc="-80" dirty="0">
                <a:cs typeface="Verdana"/>
              </a:rPr>
              <a:t> </a:t>
            </a:r>
            <a:r>
              <a:rPr lang="en-US" sz="2200" spc="3" dirty="0">
                <a:cs typeface="Verdana"/>
              </a:rPr>
              <a:t>d</a:t>
            </a:r>
            <a:r>
              <a:rPr lang="en-US" sz="2200" spc="13" dirty="0">
                <a:cs typeface="Verdana"/>
              </a:rPr>
              <a:t>o</a:t>
            </a:r>
            <a:r>
              <a:rPr lang="en-US" sz="2200" spc="-37" dirty="0">
                <a:cs typeface="Verdana"/>
              </a:rPr>
              <a:t>n</a:t>
            </a:r>
            <a:r>
              <a:rPr lang="en-US" sz="2200" spc="-17" dirty="0">
                <a:cs typeface="Verdana"/>
              </a:rPr>
              <a:t>e</a:t>
            </a:r>
            <a:r>
              <a:rPr lang="en-US" sz="2200" spc="-136" dirty="0">
                <a:cs typeface="Verdana"/>
              </a:rPr>
              <a:t>,  </a:t>
            </a:r>
            <a:r>
              <a:rPr lang="en-US" sz="2200" spc="-10" dirty="0">
                <a:cs typeface="Verdana"/>
              </a:rPr>
              <a:t>t</a:t>
            </a:r>
            <a:r>
              <a:rPr lang="en-US" sz="2200" spc="-50" dirty="0">
                <a:cs typeface="Verdana"/>
              </a:rPr>
              <a:t>h</a:t>
            </a:r>
            <a:r>
              <a:rPr lang="en-US" sz="2200" spc="-17" dirty="0">
                <a:cs typeface="Verdana"/>
              </a:rPr>
              <a:t>e</a:t>
            </a:r>
            <a:r>
              <a:rPr lang="en-US" sz="2200" spc="-80" dirty="0">
                <a:cs typeface="Verdana"/>
              </a:rPr>
              <a:t> </a:t>
            </a:r>
            <a:r>
              <a:rPr lang="en-US" sz="2200" spc="-33" dirty="0">
                <a:cs typeface="Verdana"/>
              </a:rPr>
              <a:t>A</a:t>
            </a:r>
            <a:r>
              <a:rPr lang="en-US" sz="2200" spc="-7" dirty="0">
                <a:cs typeface="Verdana"/>
              </a:rPr>
              <a:t>r</a:t>
            </a:r>
            <a:r>
              <a:rPr lang="en-US" sz="2200" spc="3" dirty="0">
                <a:cs typeface="Verdana"/>
              </a:rPr>
              <a:t>d</a:t>
            </a:r>
            <a:r>
              <a:rPr lang="en-US" sz="2200" spc="-50" dirty="0">
                <a:cs typeface="Verdana"/>
              </a:rPr>
              <a:t>ui</a:t>
            </a:r>
            <a:r>
              <a:rPr lang="en-US" sz="2200" spc="-37" dirty="0">
                <a:cs typeface="Verdana"/>
              </a:rPr>
              <a:t>n</a:t>
            </a:r>
            <a:r>
              <a:rPr lang="en-US" sz="2200" spc="13" dirty="0">
                <a:cs typeface="Verdana"/>
              </a:rPr>
              <a:t>o</a:t>
            </a:r>
            <a:r>
              <a:rPr lang="en-US" sz="2200" spc="-80" dirty="0">
                <a:cs typeface="Verdana"/>
              </a:rPr>
              <a:t> </a:t>
            </a:r>
            <a:r>
              <a:rPr lang="en-US" sz="2200" spc="3" dirty="0">
                <a:cs typeface="Verdana"/>
              </a:rPr>
              <a:t>b</a:t>
            </a:r>
            <a:r>
              <a:rPr lang="en-US" sz="2200" spc="13" dirty="0">
                <a:cs typeface="Verdana"/>
              </a:rPr>
              <a:t>o</a:t>
            </a:r>
            <a:r>
              <a:rPr lang="en-US" sz="2200" spc="30" dirty="0">
                <a:cs typeface="Verdana"/>
              </a:rPr>
              <a:t>a</a:t>
            </a:r>
            <a:r>
              <a:rPr lang="en-US" sz="2200" spc="-7" dirty="0">
                <a:cs typeface="Verdana"/>
              </a:rPr>
              <a:t>r</a:t>
            </a:r>
            <a:r>
              <a:rPr lang="en-US" sz="2200" spc="3" dirty="0">
                <a:cs typeface="Verdana"/>
              </a:rPr>
              <a:t>d</a:t>
            </a:r>
            <a:r>
              <a:rPr lang="en-US" sz="2200" spc="-80" dirty="0">
                <a:cs typeface="Verdana"/>
              </a:rPr>
              <a:t> </a:t>
            </a:r>
            <a:r>
              <a:rPr lang="en-US" sz="2200" spc="-37" dirty="0">
                <a:cs typeface="Verdana"/>
              </a:rPr>
              <a:t>n</a:t>
            </a:r>
            <a:r>
              <a:rPr lang="en-US" sz="2200" spc="-17" dirty="0">
                <a:cs typeface="Verdana"/>
              </a:rPr>
              <a:t>ee</a:t>
            </a:r>
            <a:r>
              <a:rPr lang="en-US" sz="2200" spc="3" dirty="0">
                <a:cs typeface="Verdana"/>
              </a:rPr>
              <a:t>d</a:t>
            </a:r>
            <a:r>
              <a:rPr lang="en-US" sz="2200" spc="-40" dirty="0">
                <a:cs typeface="Verdana"/>
              </a:rPr>
              <a:t>s</a:t>
            </a:r>
            <a:r>
              <a:rPr lang="en-US" sz="2200" spc="-80" dirty="0">
                <a:cs typeface="Verdana"/>
              </a:rPr>
              <a:t> </a:t>
            </a:r>
            <a:r>
              <a:rPr lang="en-US" sz="2200" spc="-10" dirty="0">
                <a:cs typeface="Verdana"/>
              </a:rPr>
              <a:t>t</a:t>
            </a:r>
            <a:r>
              <a:rPr lang="en-US" sz="2200" spc="13" dirty="0">
                <a:cs typeface="Verdana"/>
              </a:rPr>
              <a:t>o</a:t>
            </a:r>
            <a:r>
              <a:rPr lang="en-US" sz="2200" spc="-80" dirty="0">
                <a:cs typeface="Verdana"/>
              </a:rPr>
              <a:t> </a:t>
            </a:r>
            <a:r>
              <a:rPr lang="en-US" sz="2200" spc="3" dirty="0">
                <a:cs typeface="Verdana"/>
              </a:rPr>
              <a:t>b</a:t>
            </a:r>
            <a:r>
              <a:rPr lang="en-US" sz="2200" spc="-13" dirty="0">
                <a:cs typeface="Verdana"/>
              </a:rPr>
              <a:t>e  </a:t>
            </a:r>
            <a:r>
              <a:rPr lang="en-US" sz="2200" spc="3" dirty="0">
                <a:cs typeface="Verdana"/>
              </a:rPr>
              <a:t>p</a:t>
            </a:r>
            <a:r>
              <a:rPr lang="en-US" sz="2200" spc="-7" dirty="0">
                <a:cs typeface="Verdana"/>
              </a:rPr>
              <a:t>r</a:t>
            </a:r>
            <a:r>
              <a:rPr lang="en-US" sz="2200" spc="13" dirty="0">
                <a:cs typeface="Verdana"/>
              </a:rPr>
              <a:t>o</a:t>
            </a:r>
            <a:r>
              <a:rPr lang="en-US" sz="2200" spc="20" dirty="0">
                <a:cs typeface="Verdana"/>
              </a:rPr>
              <a:t>g</a:t>
            </a:r>
            <a:r>
              <a:rPr lang="en-US" sz="2200" spc="-7" dirty="0">
                <a:cs typeface="Verdana"/>
              </a:rPr>
              <a:t>r</a:t>
            </a:r>
            <a:r>
              <a:rPr lang="en-US" sz="2200" spc="30" dirty="0">
                <a:cs typeface="Verdana"/>
              </a:rPr>
              <a:t>a</a:t>
            </a:r>
            <a:r>
              <a:rPr lang="en-US" sz="2200" spc="-43" dirty="0">
                <a:cs typeface="Verdana"/>
              </a:rPr>
              <a:t>mm</a:t>
            </a:r>
            <a:r>
              <a:rPr lang="en-US" sz="2200" spc="-17" dirty="0">
                <a:cs typeface="Verdana"/>
              </a:rPr>
              <a:t>e</a:t>
            </a:r>
            <a:r>
              <a:rPr lang="en-US" sz="2200" spc="3" dirty="0">
                <a:cs typeface="Verdana"/>
              </a:rPr>
              <a:t>d</a:t>
            </a:r>
            <a:r>
              <a:rPr lang="en-US" sz="2200" spc="-80" dirty="0">
                <a:cs typeface="Verdana"/>
              </a:rPr>
              <a:t> </a:t>
            </a:r>
            <a:r>
              <a:rPr lang="en-US" sz="2200" spc="30" dirty="0">
                <a:cs typeface="Verdana"/>
              </a:rPr>
              <a:t>a</a:t>
            </a:r>
            <a:r>
              <a:rPr lang="en-US" sz="2200" spc="-37" dirty="0">
                <a:cs typeface="Verdana"/>
              </a:rPr>
              <a:t>n</a:t>
            </a:r>
            <a:r>
              <a:rPr lang="en-US" sz="2200" spc="3" dirty="0">
                <a:cs typeface="Verdana"/>
              </a:rPr>
              <a:t>d</a:t>
            </a:r>
            <a:r>
              <a:rPr lang="en-US" sz="2200" spc="-80" dirty="0">
                <a:cs typeface="Verdana"/>
              </a:rPr>
              <a:t> </a:t>
            </a:r>
            <a:r>
              <a:rPr lang="en-US" sz="2200" spc="-10" dirty="0">
                <a:cs typeface="Verdana"/>
              </a:rPr>
              <a:t>t</a:t>
            </a:r>
            <a:r>
              <a:rPr lang="en-US" sz="2200" spc="-50" dirty="0">
                <a:cs typeface="Verdana"/>
              </a:rPr>
              <a:t>h</a:t>
            </a:r>
            <a:r>
              <a:rPr lang="en-US" sz="2200" spc="-17" dirty="0">
                <a:cs typeface="Verdana"/>
              </a:rPr>
              <a:t>e</a:t>
            </a:r>
            <a:r>
              <a:rPr lang="en-US" sz="2200" spc="-80" dirty="0">
                <a:cs typeface="Verdana"/>
              </a:rPr>
              <a:t> </a:t>
            </a:r>
            <a:r>
              <a:rPr lang="en-US" sz="2200" spc="-33" dirty="0">
                <a:cs typeface="Verdana"/>
              </a:rPr>
              <a:t>A</a:t>
            </a:r>
            <a:r>
              <a:rPr lang="en-US" sz="2200" spc="-7" dirty="0">
                <a:cs typeface="Verdana"/>
              </a:rPr>
              <a:t>r</a:t>
            </a:r>
            <a:r>
              <a:rPr lang="en-US" sz="2200" spc="3" dirty="0">
                <a:cs typeface="Verdana"/>
              </a:rPr>
              <a:t>d</a:t>
            </a:r>
            <a:r>
              <a:rPr lang="en-US" sz="2200" spc="-50" dirty="0">
                <a:cs typeface="Verdana"/>
              </a:rPr>
              <a:t>ui</a:t>
            </a:r>
            <a:r>
              <a:rPr lang="en-US" sz="2200" spc="-37" dirty="0">
                <a:cs typeface="Verdana"/>
              </a:rPr>
              <a:t>n</a:t>
            </a:r>
            <a:r>
              <a:rPr lang="en-US" sz="2200" spc="10" dirty="0">
                <a:cs typeface="Verdana"/>
              </a:rPr>
              <a:t>o  </a:t>
            </a:r>
            <a:r>
              <a:rPr lang="en-US" sz="2200" spc="-3" dirty="0">
                <a:cs typeface="Verdana"/>
              </a:rPr>
              <a:t>software</a:t>
            </a:r>
            <a:r>
              <a:rPr lang="en-US" sz="2200" spc="-83" dirty="0">
                <a:cs typeface="Verdana"/>
              </a:rPr>
              <a:t> </a:t>
            </a:r>
            <a:r>
              <a:rPr lang="en-US" sz="2200" spc="-20" dirty="0">
                <a:cs typeface="Verdana"/>
              </a:rPr>
              <a:t>has</a:t>
            </a:r>
            <a:r>
              <a:rPr lang="en-US" sz="2200" spc="-83" dirty="0">
                <a:cs typeface="Verdana"/>
              </a:rPr>
              <a:t> </a:t>
            </a:r>
            <a:r>
              <a:rPr lang="en-US" sz="2200" spc="3" dirty="0">
                <a:cs typeface="Verdana"/>
              </a:rPr>
              <a:t>to</a:t>
            </a:r>
            <a:r>
              <a:rPr lang="en-US" sz="2200" spc="-83" dirty="0">
                <a:cs typeface="Verdana"/>
              </a:rPr>
              <a:t> </a:t>
            </a:r>
            <a:r>
              <a:rPr lang="en-US" sz="2200" spc="-7" dirty="0">
                <a:cs typeface="Verdana"/>
              </a:rPr>
              <a:t>be</a:t>
            </a:r>
            <a:r>
              <a:rPr lang="en-US" sz="2200" spc="-80" dirty="0">
                <a:cs typeface="Verdana"/>
              </a:rPr>
              <a:t> </a:t>
            </a:r>
            <a:r>
              <a:rPr lang="en-US" sz="2200" spc="-33" dirty="0">
                <a:cs typeface="Verdana"/>
              </a:rPr>
              <a:t>installed.</a:t>
            </a:r>
          </a:p>
          <a:p>
            <a:pPr marL="8467" marR="3387">
              <a:lnSpc>
                <a:spcPct val="118600"/>
              </a:lnSpc>
              <a:spcBef>
                <a:spcPts val="363"/>
              </a:spcBef>
            </a:pPr>
            <a:endParaRPr lang="en-US" spc="-33" dirty="0">
              <a:solidFill>
                <a:srgbClr val="E4645D"/>
              </a:solidFill>
              <a:latin typeface="Verdana"/>
              <a:cs typeface="Verdana"/>
            </a:endParaRPr>
          </a:p>
          <a:p>
            <a:pPr marL="0" indent="0">
              <a:lnSpc>
                <a:spcPct val="100000"/>
              </a:lnSpc>
              <a:spcBef>
                <a:spcPts val="1163"/>
              </a:spcBef>
              <a:buNone/>
            </a:pPr>
            <a:r>
              <a:rPr lang="en-US" sz="3200" spc="-283" dirty="0">
                <a:latin typeface="Algerian" panose="04020705040A02060702" pitchFamily="82" charset="0"/>
                <a:cs typeface="Verdana"/>
              </a:rPr>
              <a:t>I</a:t>
            </a:r>
            <a:r>
              <a:rPr lang="en-US" sz="3200" spc="-80" dirty="0">
                <a:latin typeface="Algerian" panose="04020705040A02060702" pitchFamily="82" charset="0"/>
                <a:cs typeface="Verdana"/>
              </a:rPr>
              <a:t>n</a:t>
            </a:r>
            <a:r>
              <a:rPr lang="en-US" sz="3200" spc="-136" dirty="0">
                <a:latin typeface="Algerian" panose="04020705040A02060702" pitchFamily="82" charset="0"/>
                <a:cs typeface="Verdana"/>
              </a:rPr>
              <a:t> </a:t>
            </a:r>
            <a:r>
              <a:rPr lang="en-US" sz="3200" spc="-27" dirty="0">
                <a:latin typeface="Algerian" panose="04020705040A02060702" pitchFamily="82" charset="0"/>
                <a:cs typeface="Verdana"/>
              </a:rPr>
              <a:t>t</a:t>
            </a:r>
            <a:r>
              <a:rPr lang="en-US" sz="3200" spc="-100" dirty="0">
                <a:latin typeface="Algerian" panose="04020705040A02060702" pitchFamily="82" charset="0"/>
                <a:cs typeface="Verdana"/>
              </a:rPr>
              <a:t>h</a:t>
            </a:r>
            <a:r>
              <a:rPr lang="en-US" sz="3200" spc="-47" dirty="0">
                <a:latin typeface="Algerian" panose="04020705040A02060702" pitchFamily="82" charset="0"/>
                <a:cs typeface="Verdana"/>
              </a:rPr>
              <a:t>e</a:t>
            </a:r>
            <a:r>
              <a:rPr lang="en-US" sz="3200" spc="-136" dirty="0">
                <a:latin typeface="Algerian" panose="04020705040A02060702" pitchFamily="82" charset="0"/>
                <a:cs typeface="Verdana"/>
              </a:rPr>
              <a:t> </a:t>
            </a:r>
            <a:r>
              <a:rPr lang="en-US" sz="3200" spc="-47" dirty="0">
                <a:latin typeface="Algerian" panose="04020705040A02060702" pitchFamily="82" charset="0"/>
                <a:cs typeface="Verdana"/>
              </a:rPr>
              <a:t>e</a:t>
            </a:r>
            <a:r>
              <a:rPr lang="en-US" sz="3200" spc="-80" dirty="0">
                <a:latin typeface="Algerian" panose="04020705040A02060702" pitchFamily="82" charset="0"/>
                <a:cs typeface="Verdana"/>
              </a:rPr>
              <a:t>n</a:t>
            </a:r>
            <a:r>
              <a:rPr lang="en-US" sz="3200" spc="-17" dirty="0">
                <a:latin typeface="Algerian" panose="04020705040A02060702" pitchFamily="82" charset="0"/>
                <a:cs typeface="Verdana"/>
              </a:rPr>
              <a:t>d</a:t>
            </a:r>
            <a:endParaRPr lang="en-US" sz="3200" dirty="0">
              <a:latin typeface="Algerian" panose="04020705040A02060702" pitchFamily="82" charset="0"/>
              <a:cs typeface="Verdana"/>
            </a:endParaRPr>
          </a:p>
          <a:p>
            <a:pPr marL="8467" marR="3387">
              <a:lnSpc>
                <a:spcPct val="116100"/>
              </a:lnSpc>
              <a:spcBef>
                <a:spcPts val="583"/>
              </a:spcBef>
            </a:pPr>
            <a:r>
              <a:rPr lang="en-US" spc="-20" dirty="0">
                <a:cs typeface="Verdana"/>
              </a:rPr>
              <a:t>T</a:t>
            </a:r>
            <a:r>
              <a:rPr lang="en-US" spc="-76" dirty="0">
                <a:cs typeface="Verdana"/>
              </a:rPr>
              <a:t>h</a:t>
            </a:r>
            <a:r>
              <a:rPr lang="en-US" spc="-37" dirty="0">
                <a:cs typeface="Verdana"/>
              </a:rPr>
              <a:t>e</a:t>
            </a:r>
            <a:r>
              <a:rPr lang="en-US" spc="-107" dirty="0">
                <a:cs typeface="Verdana"/>
              </a:rPr>
              <a:t> </a:t>
            </a:r>
            <a:r>
              <a:rPr lang="en-US" spc="-60" dirty="0">
                <a:cs typeface="Verdana"/>
              </a:rPr>
              <a:t>A</a:t>
            </a:r>
            <a:r>
              <a:rPr lang="en-US" spc="-63" dirty="0">
                <a:cs typeface="Verdana"/>
              </a:rPr>
              <a:t>n</a:t>
            </a:r>
            <a:r>
              <a:rPr lang="en-US" spc="-13" dirty="0">
                <a:cs typeface="Verdana"/>
              </a:rPr>
              <a:t>d</a:t>
            </a:r>
            <a:r>
              <a:rPr lang="en-US" spc="-20" dirty="0">
                <a:cs typeface="Verdana"/>
              </a:rPr>
              <a:t>r</a:t>
            </a:r>
            <a:r>
              <a:rPr lang="en-US" spc="-3" dirty="0">
                <a:cs typeface="Verdana"/>
              </a:rPr>
              <a:t>o</a:t>
            </a:r>
            <a:r>
              <a:rPr lang="en-US" spc="-67" dirty="0">
                <a:cs typeface="Verdana"/>
              </a:rPr>
              <a:t>i</a:t>
            </a:r>
            <a:r>
              <a:rPr lang="en-US" spc="-13" dirty="0">
                <a:cs typeface="Verdana"/>
              </a:rPr>
              <a:t>d</a:t>
            </a:r>
            <a:r>
              <a:rPr lang="en-US" spc="-107" dirty="0">
                <a:cs typeface="Verdana"/>
              </a:rPr>
              <a:t> </a:t>
            </a:r>
            <a:r>
              <a:rPr lang="en-US" spc="-13" dirty="0">
                <a:cs typeface="Verdana"/>
              </a:rPr>
              <a:t>b</a:t>
            </a:r>
            <a:r>
              <a:rPr lang="en-US" spc="17" dirty="0">
                <a:cs typeface="Verdana"/>
              </a:rPr>
              <a:t>a</a:t>
            </a:r>
            <a:r>
              <a:rPr lang="en-US" spc="-63" dirty="0">
                <a:cs typeface="Verdana"/>
              </a:rPr>
              <a:t>s</a:t>
            </a:r>
            <a:r>
              <a:rPr lang="en-US" spc="-37" dirty="0">
                <a:cs typeface="Verdana"/>
              </a:rPr>
              <a:t>e</a:t>
            </a:r>
            <a:r>
              <a:rPr lang="en-US" spc="-13" dirty="0">
                <a:cs typeface="Verdana"/>
              </a:rPr>
              <a:t>d</a:t>
            </a:r>
            <a:r>
              <a:rPr lang="en-US" spc="-107" dirty="0">
                <a:cs typeface="Verdana"/>
              </a:rPr>
              <a:t> </a:t>
            </a:r>
            <a:r>
              <a:rPr lang="en-US" spc="-76" dirty="0">
                <a:cs typeface="Verdana"/>
              </a:rPr>
              <a:t>m</a:t>
            </a:r>
            <a:r>
              <a:rPr lang="en-US" spc="-3" dirty="0">
                <a:cs typeface="Verdana"/>
              </a:rPr>
              <a:t>o</a:t>
            </a:r>
            <a:r>
              <a:rPr lang="en-US" spc="-13" dirty="0">
                <a:cs typeface="Verdana"/>
              </a:rPr>
              <a:t>b</a:t>
            </a:r>
            <a:r>
              <a:rPr lang="en-US" spc="-67" dirty="0">
                <a:cs typeface="Verdana"/>
              </a:rPr>
              <a:t>i</a:t>
            </a:r>
            <a:r>
              <a:rPr lang="en-US" spc="-30" dirty="0">
                <a:cs typeface="Verdana"/>
              </a:rPr>
              <a:t>l</a:t>
            </a:r>
            <a:r>
              <a:rPr lang="en-US" spc="-27" dirty="0">
                <a:cs typeface="Verdana"/>
              </a:rPr>
              <a:t>e  </a:t>
            </a:r>
            <a:r>
              <a:rPr lang="en-US" spc="-13" dirty="0">
                <a:cs typeface="Verdana"/>
              </a:rPr>
              <a:t>p</a:t>
            </a:r>
            <a:r>
              <a:rPr lang="en-US" spc="-76" dirty="0">
                <a:cs typeface="Verdana"/>
              </a:rPr>
              <a:t>h</a:t>
            </a:r>
            <a:r>
              <a:rPr lang="en-US" spc="-3" dirty="0">
                <a:cs typeface="Verdana"/>
              </a:rPr>
              <a:t>o</a:t>
            </a:r>
            <a:r>
              <a:rPr lang="en-US" spc="-63" dirty="0">
                <a:cs typeface="Verdana"/>
              </a:rPr>
              <a:t>n</a:t>
            </a:r>
            <a:r>
              <a:rPr lang="en-US" spc="-37" dirty="0">
                <a:cs typeface="Verdana"/>
              </a:rPr>
              <a:t>e</a:t>
            </a:r>
            <a:r>
              <a:rPr lang="en-US" spc="-107" dirty="0">
                <a:cs typeface="Verdana"/>
              </a:rPr>
              <a:t> </a:t>
            </a:r>
            <a:r>
              <a:rPr lang="en-US" spc="-67" dirty="0">
                <a:cs typeface="Verdana"/>
              </a:rPr>
              <a:t>i</a:t>
            </a:r>
            <a:r>
              <a:rPr lang="en-US" spc="-63" dirty="0">
                <a:cs typeface="Verdana"/>
              </a:rPr>
              <a:t>s</a:t>
            </a:r>
            <a:r>
              <a:rPr lang="en-US" spc="-107" dirty="0">
                <a:cs typeface="Verdana"/>
              </a:rPr>
              <a:t> </a:t>
            </a:r>
            <a:r>
              <a:rPr lang="en-US" spc="-76" dirty="0">
                <a:cs typeface="Verdana"/>
              </a:rPr>
              <a:t>u</a:t>
            </a:r>
            <a:r>
              <a:rPr lang="en-US" spc="-63" dirty="0">
                <a:cs typeface="Verdana"/>
              </a:rPr>
              <a:t>s</a:t>
            </a:r>
            <a:r>
              <a:rPr lang="en-US" spc="-37" dirty="0">
                <a:cs typeface="Verdana"/>
              </a:rPr>
              <a:t>e</a:t>
            </a:r>
            <a:r>
              <a:rPr lang="en-US" spc="-13" dirty="0">
                <a:cs typeface="Verdana"/>
              </a:rPr>
              <a:t>d</a:t>
            </a:r>
            <a:r>
              <a:rPr lang="en-US" spc="-107" dirty="0">
                <a:cs typeface="Verdana"/>
              </a:rPr>
              <a:t> </a:t>
            </a:r>
            <a:r>
              <a:rPr lang="en-US" spc="-20" dirty="0">
                <a:cs typeface="Verdana"/>
              </a:rPr>
              <a:t>t</a:t>
            </a:r>
            <a:r>
              <a:rPr lang="en-US" spc="-3" dirty="0">
                <a:cs typeface="Verdana"/>
              </a:rPr>
              <a:t>o</a:t>
            </a:r>
            <a:r>
              <a:rPr lang="en-US" spc="-107" dirty="0">
                <a:cs typeface="Verdana"/>
              </a:rPr>
              <a:t> </a:t>
            </a:r>
            <a:r>
              <a:rPr lang="en-US" spc="-10" dirty="0">
                <a:cs typeface="Verdana"/>
              </a:rPr>
              <a:t>c</a:t>
            </a:r>
            <a:r>
              <a:rPr lang="en-US" spc="-3" dirty="0">
                <a:cs typeface="Verdana"/>
              </a:rPr>
              <a:t>o</a:t>
            </a:r>
            <a:r>
              <a:rPr lang="en-US" spc="-63" dirty="0">
                <a:cs typeface="Verdana"/>
              </a:rPr>
              <a:t>n</a:t>
            </a:r>
            <a:r>
              <a:rPr lang="en-US" spc="-20" dirty="0">
                <a:cs typeface="Verdana"/>
              </a:rPr>
              <a:t>tr</a:t>
            </a:r>
            <a:r>
              <a:rPr lang="en-US" spc="-3" dirty="0">
                <a:cs typeface="Verdana"/>
              </a:rPr>
              <a:t>o</a:t>
            </a:r>
            <a:r>
              <a:rPr lang="en-US" spc="-37" dirty="0">
                <a:cs typeface="Verdana"/>
              </a:rPr>
              <a:t>l  </a:t>
            </a:r>
            <a:r>
              <a:rPr lang="en-US" spc="-20" dirty="0">
                <a:cs typeface="Verdana"/>
              </a:rPr>
              <a:t>t</a:t>
            </a:r>
            <a:r>
              <a:rPr lang="en-US" spc="-76" dirty="0">
                <a:cs typeface="Verdana"/>
              </a:rPr>
              <a:t>h</a:t>
            </a:r>
            <a:r>
              <a:rPr lang="en-US" spc="-37" dirty="0">
                <a:cs typeface="Verdana"/>
              </a:rPr>
              <a:t>e</a:t>
            </a:r>
            <a:r>
              <a:rPr lang="en-US" spc="-107" dirty="0">
                <a:cs typeface="Verdana"/>
              </a:rPr>
              <a:t> </a:t>
            </a:r>
            <a:r>
              <a:rPr lang="en-US" spc="-60" dirty="0">
                <a:cs typeface="Verdana"/>
              </a:rPr>
              <a:t>A</a:t>
            </a:r>
            <a:r>
              <a:rPr lang="en-US" spc="-20" dirty="0">
                <a:cs typeface="Verdana"/>
              </a:rPr>
              <a:t>r</a:t>
            </a:r>
            <a:r>
              <a:rPr lang="en-US" spc="-13" dirty="0">
                <a:cs typeface="Verdana"/>
              </a:rPr>
              <a:t>d</a:t>
            </a:r>
            <a:r>
              <a:rPr lang="en-US" spc="-76" dirty="0">
                <a:cs typeface="Verdana"/>
              </a:rPr>
              <a:t>u</a:t>
            </a:r>
            <a:r>
              <a:rPr lang="en-US" spc="-67" dirty="0">
                <a:cs typeface="Verdana"/>
              </a:rPr>
              <a:t>i</a:t>
            </a:r>
            <a:r>
              <a:rPr lang="en-US" spc="-63" dirty="0">
                <a:cs typeface="Verdana"/>
              </a:rPr>
              <a:t>n</a:t>
            </a:r>
            <a:r>
              <a:rPr lang="en-US" spc="-3" dirty="0">
                <a:cs typeface="Verdana"/>
              </a:rPr>
              <a:t>o</a:t>
            </a:r>
            <a:r>
              <a:rPr lang="en-US" spc="-107" dirty="0">
                <a:cs typeface="Verdana"/>
              </a:rPr>
              <a:t> </a:t>
            </a:r>
            <a:r>
              <a:rPr lang="en-US" spc="-37" dirty="0">
                <a:cs typeface="Verdana"/>
              </a:rPr>
              <a:t>Nano</a:t>
            </a:r>
            <a:r>
              <a:rPr lang="en-US" spc="-107" dirty="0">
                <a:cs typeface="Verdana"/>
              </a:rPr>
              <a:t> </a:t>
            </a:r>
            <a:r>
              <a:rPr lang="en-US" spc="-63" dirty="0">
                <a:cs typeface="Verdana"/>
              </a:rPr>
              <a:t>v</a:t>
            </a:r>
            <a:r>
              <a:rPr lang="en-US" spc="-67" dirty="0">
                <a:cs typeface="Verdana"/>
              </a:rPr>
              <a:t>i</a:t>
            </a:r>
            <a:r>
              <a:rPr lang="en-US" spc="13" dirty="0">
                <a:cs typeface="Verdana"/>
              </a:rPr>
              <a:t>a  </a:t>
            </a:r>
            <a:r>
              <a:rPr lang="en-US" spc="-53" dirty="0">
                <a:cs typeface="Verdana"/>
              </a:rPr>
              <a:t>Bluetooth.</a:t>
            </a:r>
            <a:endParaRPr lang="en-US" dirty="0">
              <a:cs typeface="Verdana"/>
            </a:endParaRPr>
          </a:p>
          <a:p>
            <a:pPr marL="8467" marR="3387">
              <a:lnSpc>
                <a:spcPct val="118600"/>
              </a:lnSpc>
              <a:spcBef>
                <a:spcPts val="363"/>
              </a:spcBef>
            </a:pPr>
            <a:endParaRPr lang="en-US" sz="2400" dirty="0">
              <a:latin typeface="Verdana"/>
              <a:cs typeface="Verdana"/>
            </a:endParaRPr>
          </a:p>
          <a:p>
            <a:pPr marL="8467" marR="3387" indent="98213">
              <a:lnSpc>
                <a:spcPct val="116100"/>
              </a:lnSpc>
              <a:spcBef>
                <a:spcPts val="583"/>
              </a:spcBef>
            </a:pPr>
            <a:endParaRPr lang="en-US" sz="2400" dirty="0">
              <a:cs typeface="Verdana"/>
            </a:endParaRPr>
          </a:p>
          <a:p>
            <a:endParaRPr lang="en-IN" dirty="0"/>
          </a:p>
        </p:txBody>
      </p:sp>
    </p:spTree>
    <p:extLst>
      <p:ext uri="{BB962C8B-B14F-4D97-AF65-F5344CB8AC3E}">
        <p14:creationId xmlns:p14="http://schemas.microsoft.com/office/powerpoint/2010/main" val="186330795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79" y="6671627"/>
            <a:ext cx="846667" cy="63500"/>
          </a:xfrm>
          <a:custGeom>
            <a:avLst/>
            <a:gdLst/>
            <a:ahLst/>
            <a:cxnLst/>
            <a:rect l="l" t="t" r="r" b="b"/>
            <a:pathLst>
              <a:path w="1270000" h="95250">
                <a:moveTo>
                  <a:pt x="1269999" y="0"/>
                </a:moveTo>
                <a:lnTo>
                  <a:pt x="1269999" y="95138"/>
                </a:lnTo>
                <a:lnTo>
                  <a:pt x="0" y="95138"/>
                </a:lnTo>
                <a:lnTo>
                  <a:pt x="0" y="0"/>
                </a:lnTo>
                <a:lnTo>
                  <a:pt x="1269999" y="0"/>
                </a:lnTo>
                <a:close/>
              </a:path>
            </a:pathLst>
          </a:custGeom>
          <a:solidFill>
            <a:srgbClr val="FFFFFF"/>
          </a:solidFill>
        </p:spPr>
        <p:txBody>
          <a:bodyPr wrap="square" lIns="0" tIns="0" rIns="0" bIns="0" rtlCol="0"/>
          <a:lstStyle/>
          <a:p>
            <a:endParaRPr/>
          </a:p>
        </p:txBody>
      </p:sp>
      <p:sp>
        <p:nvSpPr>
          <p:cNvPr id="3" name="object 3"/>
          <p:cNvSpPr/>
          <p:nvPr/>
        </p:nvSpPr>
        <p:spPr>
          <a:xfrm>
            <a:off x="8479" y="5734804"/>
            <a:ext cx="846667" cy="63500"/>
          </a:xfrm>
          <a:custGeom>
            <a:avLst/>
            <a:gdLst/>
            <a:ahLst/>
            <a:cxnLst/>
            <a:rect l="l" t="t" r="r" b="b"/>
            <a:pathLst>
              <a:path w="1270000" h="95250">
                <a:moveTo>
                  <a:pt x="1269999" y="0"/>
                </a:moveTo>
                <a:lnTo>
                  <a:pt x="1269999" y="95138"/>
                </a:lnTo>
                <a:lnTo>
                  <a:pt x="0" y="95138"/>
                </a:lnTo>
                <a:lnTo>
                  <a:pt x="0" y="0"/>
                </a:lnTo>
                <a:lnTo>
                  <a:pt x="1269999" y="0"/>
                </a:lnTo>
                <a:close/>
              </a:path>
            </a:pathLst>
          </a:custGeom>
          <a:solidFill>
            <a:srgbClr val="FFFFFF"/>
          </a:solidFill>
        </p:spPr>
        <p:txBody>
          <a:bodyPr wrap="square" lIns="0" tIns="0" rIns="0" bIns="0" rtlCol="0"/>
          <a:lstStyle/>
          <a:p>
            <a:endParaRPr/>
          </a:p>
        </p:txBody>
      </p:sp>
      <p:sp>
        <p:nvSpPr>
          <p:cNvPr id="4" name="object 4"/>
          <p:cNvSpPr/>
          <p:nvPr/>
        </p:nvSpPr>
        <p:spPr>
          <a:xfrm>
            <a:off x="8479" y="4797958"/>
            <a:ext cx="846667" cy="63500"/>
          </a:xfrm>
          <a:custGeom>
            <a:avLst/>
            <a:gdLst/>
            <a:ahLst/>
            <a:cxnLst/>
            <a:rect l="l" t="t" r="r" b="b"/>
            <a:pathLst>
              <a:path w="1270000" h="95250">
                <a:moveTo>
                  <a:pt x="1269999" y="0"/>
                </a:moveTo>
                <a:lnTo>
                  <a:pt x="1269999" y="95138"/>
                </a:lnTo>
                <a:lnTo>
                  <a:pt x="0" y="95138"/>
                </a:lnTo>
                <a:lnTo>
                  <a:pt x="0" y="0"/>
                </a:lnTo>
                <a:lnTo>
                  <a:pt x="1269999" y="0"/>
                </a:lnTo>
                <a:close/>
              </a:path>
            </a:pathLst>
          </a:custGeom>
          <a:solidFill>
            <a:srgbClr val="FFFFFF"/>
          </a:solidFill>
        </p:spPr>
        <p:txBody>
          <a:bodyPr wrap="square" lIns="0" tIns="0" rIns="0" bIns="0" rtlCol="0"/>
          <a:lstStyle/>
          <a:p>
            <a:endParaRPr/>
          </a:p>
        </p:txBody>
      </p:sp>
      <p:sp>
        <p:nvSpPr>
          <p:cNvPr id="5" name="object 5"/>
          <p:cNvSpPr/>
          <p:nvPr/>
        </p:nvSpPr>
        <p:spPr>
          <a:xfrm>
            <a:off x="8479" y="3861111"/>
            <a:ext cx="846667" cy="63500"/>
          </a:xfrm>
          <a:custGeom>
            <a:avLst/>
            <a:gdLst/>
            <a:ahLst/>
            <a:cxnLst/>
            <a:rect l="l" t="t" r="r" b="b"/>
            <a:pathLst>
              <a:path w="1270000" h="95250">
                <a:moveTo>
                  <a:pt x="1269999" y="0"/>
                </a:moveTo>
                <a:lnTo>
                  <a:pt x="1269999" y="95138"/>
                </a:lnTo>
                <a:lnTo>
                  <a:pt x="0" y="95138"/>
                </a:lnTo>
                <a:lnTo>
                  <a:pt x="0" y="0"/>
                </a:lnTo>
                <a:lnTo>
                  <a:pt x="1269999" y="0"/>
                </a:lnTo>
                <a:close/>
              </a:path>
            </a:pathLst>
          </a:custGeom>
          <a:solidFill>
            <a:srgbClr val="FFFFFF"/>
          </a:solidFill>
        </p:spPr>
        <p:txBody>
          <a:bodyPr wrap="square" lIns="0" tIns="0" rIns="0" bIns="0" rtlCol="0"/>
          <a:lstStyle/>
          <a:p>
            <a:endParaRPr/>
          </a:p>
        </p:txBody>
      </p:sp>
      <p:sp>
        <p:nvSpPr>
          <p:cNvPr id="6" name="object 6"/>
          <p:cNvSpPr/>
          <p:nvPr/>
        </p:nvSpPr>
        <p:spPr>
          <a:xfrm>
            <a:off x="8479" y="2924385"/>
            <a:ext cx="846667" cy="63500"/>
          </a:xfrm>
          <a:custGeom>
            <a:avLst/>
            <a:gdLst/>
            <a:ahLst/>
            <a:cxnLst/>
            <a:rect l="l" t="t" r="r" b="b"/>
            <a:pathLst>
              <a:path w="1270000" h="95250">
                <a:moveTo>
                  <a:pt x="1269999" y="0"/>
                </a:moveTo>
                <a:lnTo>
                  <a:pt x="1269999" y="95138"/>
                </a:lnTo>
                <a:lnTo>
                  <a:pt x="0" y="95138"/>
                </a:lnTo>
                <a:lnTo>
                  <a:pt x="0" y="0"/>
                </a:lnTo>
                <a:lnTo>
                  <a:pt x="1269999" y="0"/>
                </a:lnTo>
                <a:close/>
              </a:path>
            </a:pathLst>
          </a:custGeom>
          <a:solidFill>
            <a:srgbClr val="FFFFFF"/>
          </a:solidFill>
        </p:spPr>
        <p:txBody>
          <a:bodyPr wrap="square" lIns="0" tIns="0" rIns="0" bIns="0" rtlCol="0"/>
          <a:lstStyle/>
          <a:p>
            <a:endParaRPr/>
          </a:p>
        </p:txBody>
      </p:sp>
      <p:sp>
        <p:nvSpPr>
          <p:cNvPr id="7" name="object 7"/>
          <p:cNvSpPr/>
          <p:nvPr/>
        </p:nvSpPr>
        <p:spPr>
          <a:xfrm>
            <a:off x="8479" y="1987539"/>
            <a:ext cx="846667" cy="63500"/>
          </a:xfrm>
          <a:custGeom>
            <a:avLst/>
            <a:gdLst/>
            <a:ahLst/>
            <a:cxnLst/>
            <a:rect l="l" t="t" r="r" b="b"/>
            <a:pathLst>
              <a:path w="1270000" h="95250">
                <a:moveTo>
                  <a:pt x="1269999" y="0"/>
                </a:moveTo>
                <a:lnTo>
                  <a:pt x="1269999" y="95138"/>
                </a:lnTo>
                <a:lnTo>
                  <a:pt x="0" y="95138"/>
                </a:lnTo>
                <a:lnTo>
                  <a:pt x="0" y="0"/>
                </a:lnTo>
                <a:lnTo>
                  <a:pt x="1269999" y="0"/>
                </a:lnTo>
                <a:close/>
              </a:path>
            </a:pathLst>
          </a:custGeom>
          <a:solidFill>
            <a:srgbClr val="FFFFFF"/>
          </a:solidFill>
        </p:spPr>
        <p:txBody>
          <a:bodyPr wrap="square" lIns="0" tIns="0" rIns="0" bIns="0" rtlCol="0"/>
          <a:lstStyle/>
          <a:p>
            <a:endParaRPr/>
          </a:p>
        </p:txBody>
      </p:sp>
      <p:sp>
        <p:nvSpPr>
          <p:cNvPr id="8" name="object 8"/>
          <p:cNvSpPr/>
          <p:nvPr/>
        </p:nvSpPr>
        <p:spPr>
          <a:xfrm>
            <a:off x="8479" y="1050741"/>
            <a:ext cx="846667" cy="63500"/>
          </a:xfrm>
          <a:custGeom>
            <a:avLst/>
            <a:gdLst/>
            <a:ahLst/>
            <a:cxnLst/>
            <a:rect l="l" t="t" r="r" b="b"/>
            <a:pathLst>
              <a:path w="1270000" h="95250">
                <a:moveTo>
                  <a:pt x="1269999" y="0"/>
                </a:moveTo>
                <a:lnTo>
                  <a:pt x="1269999" y="95138"/>
                </a:lnTo>
                <a:lnTo>
                  <a:pt x="0" y="95138"/>
                </a:lnTo>
                <a:lnTo>
                  <a:pt x="0" y="0"/>
                </a:lnTo>
                <a:lnTo>
                  <a:pt x="1269999" y="0"/>
                </a:lnTo>
                <a:close/>
              </a:path>
            </a:pathLst>
          </a:custGeom>
          <a:solidFill>
            <a:srgbClr val="FFFFFF"/>
          </a:solidFill>
        </p:spPr>
        <p:txBody>
          <a:bodyPr wrap="square" lIns="0" tIns="0" rIns="0" bIns="0" rtlCol="0"/>
          <a:lstStyle/>
          <a:p>
            <a:endParaRPr/>
          </a:p>
        </p:txBody>
      </p:sp>
      <p:grpSp>
        <p:nvGrpSpPr>
          <p:cNvPr id="9" name="object 9"/>
          <p:cNvGrpSpPr/>
          <p:nvPr/>
        </p:nvGrpSpPr>
        <p:grpSpPr>
          <a:xfrm>
            <a:off x="8475" y="0"/>
            <a:ext cx="12107334" cy="6850380"/>
            <a:chOff x="8475" y="0"/>
            <a:chExt cx="12107334" cy="6850380"/>
          </a:xfrm>
        </p:grpSpPr>
        <p:sp>
          <p:nvSpPr>
            <p:cNvPr id="10" name="object 10"/>
            <p:cNvSpPr/>
            <p:nvPr/>
          </p:nvSpPr>
          <p:spPr>
            <a:xfrm>
              <a:off x="8475" y="0"/>
              <a:ext cx="12107334" cy="6850380"/>
            </a:xfrm>
            <a:custGeom>
              <a:avLst/>
              <a:gdLst/>
              <a:ahLst/>
              <a:cxnLst/>
              <a:rect l="l" t="t" r="r" b="b"/>
              <a:pathLst>
                <a:path w="18161000" h="10275570">
                  <a:moveTo>
                    <a:pt x="18161000" y="171932"/>
                  </a:moveTo>
                  <a:lnTo>
                    <a:pt x="16891000" y="171932"/>
                  </a:lnTo>
                  <a:lnTo>
                    <a:pt x="16891000" y="0"/>
                  </a:lnTo>
                  <a:lnTo>
                    <a:pt x="16764000" y="0"/>
                  </a:lnTo>
                  <a:lnTo>
                    <a:pt x="16764000" y="10008425"/>
                  </a:lnTo>
                  <a:lnTo>
                    <a:pt x="15494000" y="10008425"/>
                  </a:lnTo>
                  <a:lnTo>
                    <a:pt x="15494000" y="9417266"/>
                  </a:lnTo>
                  <a:lnTo>
                    <a:pt x="15836875" y="9417266"/>
                  </a:lnTo>
                  <a:lnTo>
                    <a:pt x="15836875" y="8698370"/>
                  </a:lnTo>
                  <a:lnTo>
                    <a:pt x="16764000" y="8698370"/>
                  </a:lnTo>
                  <a:lnTo>
                    <a:pt x="16764000" y="8603196"/>
                  </a:lnTo>
                  <a:lnTo>
                    <a:pt x="15836875" y="8603196"/>
                  </a:lnTo>
                  <a:lnTo>
                    <a:pt x="15836875" y="7293064"/>
                  </a:lnTo>
                  <a:lnTo>
                    <a:pt x="16764000" y="7293064"/>
                  </a:lnTo>
                  <a:lnTo>
                    <a:pt x="16764000" y="7197915"/>
                  </a:lnTo>
                  <a:lnTo>
                    <a:pt x="15836875" y="7197915"/>
                  </a:lnTo>
                  <a:lnTo>
                    <a:pt x="15836875" y="5887859"/>
                  </a:lnTo>
                  <a:lnTo>
                    <a:pt x="16764000" y="5887859"/>
                  </a:lnTo>
                  <a:lnTo>
                    <a:pt x="16764000" y="5792724"/>
                  </a:lnTo>
                  <a:lnTo>
                    <a:pt x="15836875" y="5792724"/>
                  </a:lnTo>
                  <a:lnTo>
                    <a:pt x="15836875" y="4482770"/>
                  </a:lnTo>
                  <a:lnTo>
                    <a:pt x="16764000" y="4482770"/>
                  </a:lnTo>
                  <a:lnTo>
                    <a:pt x="16764000" y="4387596"/>
                  </a:lnTo>
                  <a:lnTo>
                    <a:pt x="15836875" y="4387596"/>
                  </a:lnTo>
                  <a:lnTo>
                    <a:pt x="15836875" y="3077464"/>
                  </a:lnTo>
                  <a:lnTo>
                    <a:pt x="16764000" y="3077464"/>
                  </a:lnTo>
                  <a:lnTo>
                    <a:pt x="16764000" y="2982290"/>
                  </a:lnTo>
                  <a:lnTo>
                    <a:pt x="15836875" y="2982290"/>
                  </a:lnTo>
                  <a:lnTo>
                    <a:pt x="15836875" y="1940140"/>
                  </a:lnTo>
                  <a:lnTo>
                    <a:pt x="15494000" y="1940140"/>
                  </a:lnTo>
                  <a:lnTo>
                    <a:pt x="15494000" y="1672234"/>
                  </a:lnTo>
                  <a:lnTo>
                    <a:pt x="16764000" y="1672234"/>
                  </a:lnTo>
                  <a:lnTo>
                    <a:pt x="16764000" y="1577098"/>
                  </a:lnTo>
                  <a:lnTo>
                    <a:pt x="15494000" y="1577098"/>
                  </a:lnTo>
                  <a:lnTo>
                    <a:pt x="15494000" y="1246073"/>
                  </a:lnTo>
                  <a:lnTo>
                    <a:pt x="15367000" y="1246073"/>
                  </a:lnTo>
                  <a:lnTo>
                    <a:pt x="15367000" y="10008425"/>
                  </a:lnTo>
                  <a:lnTo>
                    <a:pt x="8382000" y="10008425"/>
                  </a:lnTo>
                  <a:lnTo>
                    <a:pt x="8382000" y="9417266"/>
                  </a:lnTo>
                  <a:lnTo>
                    <a:pt x="15367000" y="9417266"/>
                  </a:lnTo>
                  <a:lnTo>
                    <a:pt x="15367000" y="1940140"/>
                  </a:lnTo>
                  <a:lnTo>
                    <a:pt x="8382000" y="1940140"/>
                  </a:lnTo>
                  <a:lnTo>
                    <a:pt x="8382000" y="1672234"/>
                  </a:lnTo>
                  <a:lnTo>
                    <a:pt x="15367000" y="1672234"/>
                  </a:lnTo>
                  <a:lnTo>
                    <a:pt x="15367000" y="1577098"/>
                  </a:lnTo>
                  <a:lnTo>
                    <a:pt x="8382000" y="1577098"/>
                  </a:lnTo>
                  <a:lnTo>
                    <a:pt x="8382000" y="1246073"/>
                  </a:lnTo>
                  <a:lnTo>
                    <a:pt x="8255000" y="1246073"/>
                  </a:lnTo>
                  <a:lnTo>
                    <a:pt x="8255000" y="10008425"/>
                  </a:lnTo>
                  <a:lnTo>
                    <a:pt x="6985000" y="10008425"/>
                  </a:lnTo>
                  <a:lnTo>
                    <a:pt x="6985000" y="9417266"/>
                  </a:lnTo>
                  <a:lnTo>
                    <a:pt x="8255000" y="9417266"/>
                  </a:lnTo>
                  <a:lnTo>
                    <a:pt x="8255000" y="1940140"/>
                  </a:lnTo>
                  <a:lnTo>
                    <a:pt x="6985000" y="1940140"/>
                  </a:lnTo>
                  <a:lnTo>
                    <a:pt x="6985000" y="1672234"/>
                  </a:lnTo>
                  <a:lnTo>
                    <a:pt x="8255000" y="1672234"/>
                  </a:lnTo>
                  <a:lnTo>
                    <a:pt x="8255000" y="1577098"/>
                  </a:lnTo>
                  <a:lnTo>
                    <a:pt x="6985000" y="1577098"/>
                  </a:lnTo>
                  <a:lnTo>
                    <a:pt x="6985000" y="1246073"/>
                  </a:lnTo>
                  <a:lnTo>
                    <a:pt x="6858000" y="1246073"/>
                  </a:lnTo>
                  <a:lnTo>
                    <a:pt x="6858000" y="10008425"/>
                  </a:lnTo>
                  <a:lnTo>
                    <a:pt x="5588000" y="10008425"/>
                  </a:lnTo>
                  <a:lnTo>
                    <a:pt x="5588000" y="9417266"/>
                  </a:lnTo>
                  <a:lnTo>
                    <a:pt x="6858000" y="9417266"/>
                  </a:lnTo>
                  <a:lnTo>
                    <a:pt x="6858000" y="1940140"/>
                  </a:lnTo>
                  <a:lnTo>
                    <a:pt x="5588000" y="1940140"/>
                  </a:lnTo>
                  <a:lnTo>
                    <a:pt x="5588000" y="1672234"/>
                  </a:lnTo>
                  <a:lnTo>
                    <a:pt x="6858000" y="1672234"/>
                  </a:lnTo>
                  <a:lnTo>
                    <a:pt x="6858000" y="1577098"/>
                  </a:lnTo>
                  <a:lnTo>
                    <a:pt x="5588000" y="1577098"/>
                  </a:lnTo>
                  <a:lnTo>
                    <a:pt x="5588000" y="1246073"/>
                  </a:lnTo>
                  <a:lnTo>
                    <a:pt x="5461000" y="1246073"/>
                  </a:lnTo>
                  <a:lnTo>
                    <a:pt x="5461000" y="10008425"/>
                  </a:lnTo>
                  <a:lnTo>
                    <a:pt x="4191000" y="10008425"/>
                  </a:lnTo>
                  <a:lnTo>
                    <a:pt x="4191000" y="9417266"/>
                  </a:lnTo>
                  <a:lnTo>
                    <a:pt x="5461000" y="9417266"/>
                  </a:lnTo>
                  <a:lnTo>
                    <a:pt x="5461000" y="1940140"/>
                  </a:lnTo>
                  <a:lnTo>
                    <a:pt x="4191000" y="1940140"/>
                  </a:lnTo>
                  <a:lnTo>
                    <a:pt x="4191000" y="1672234"/>
                  </a:lnTo>
                  <a:lnTo>
                    <a:pt x="5461000" y="1672234"/>
                  </a:lnTo>
                  <a:lnTo>
                    <a:pt x="5461000" y="1577098"/>
                  </a:lnTo>
                  <a:lnTo>
                    <a:pt x="4191000" y="1577098"/>
                  </a:lnTo>
                  <a:lnTo>
                    <a:pt x="4191000" y="1246073"/>
                  </a:lnTo>
                  <a:lnTo>
                    <a:pt x="4064000" y="1246073"/>
                  </a:lnTo>
                  <a:lnTo>
                    <a:pt x="4064000" y="10008425"/>
                  </a:lnTo>
                  <a:lnTo>
                    <a:pt x="2794000" y="10008425"/>
                  </a:lnTo>
                  <a:lnTo>
                    <a:pt x="2794000" y="9417266"/>
                  </a:lnTo>
                  <a:lnTo>
                    <a:pt x="4064000" y="9417266"/>
                  </a:lnTo>
                  <a:lnTo>
                    <a:pt x="4064000" y="1940140"/>
                  </a:lnTo>
                  <a:lnTo>
                    <a:pt x="2794000" y="1940140"/>
                  </a:lnTo>
                  <a:lnTo>
                    <a:pt x="2794000" y="1672234"/>
                  </a:lnTo>
                  <a:lnTo>
                    <a:pt x="4064000" y="1672234"/>
                  </a:lnTo>
                  <a:lnTo>
                    <a:pt x="4064000" y="1577098"/>
                  </a:lnTo>
                  <a:lnTo>
                    <a:pt x="2794000" y="1577098"/>
                  </a:lnTo>
                  <a:lnTo>
                    <a:pt x="2794000" y="1246073"/>
                  </a:lnTo>
                  <a:lnTo>
                    <a:pt x="2667000" y="1246073"/>
                  </a:lnTo>
                  <a:lnTo>
                    <a:pt x="2667000" y="10008425"/>
                  </a:lnTo>
                  <a:lnTo>
                    <a:pt x="1397000" y="10008425"/>
                  </a:lnTo>
                  <a:lnTo>
                    <a:pt x="1397000" y="8698370"/>
                  </a:lnTo>
                  <a:lnTo>
                    <a:pt x="2473312" y="8698370"/>
                  </a:lnTo>
                  <a:lnTo>
                    <a:pt x="2473312" y="9417266"/>
                  </a:lnTo>
                  <a:lnTo>
                    <a:pt x="2667000" y="9417266"/>
                  </a:lnTo>
                  <a:lnTo>
                    <a:pt x="2667000" y="1940140"/>
                  </a:lnTo>
                  <a:lnTo>
                    <a:pt x="2473312" y="1940140"/>
                  </a:lnTo>
                  <a:lnTo>
                    <a:pt x="2473312" y="2982328"/>
                  </a:lnTo>
                  <a:lnTo>
                    <a:pt x="2473312" y="3077464"/>
                  </a:lnTo>
                  <a:lnTo>
                    <a:pt x="2473312" y="8603196"/>
                  </a:lnTo>
                  <a:lnTo>
                    <a:pt x="1397000" y="8603196"/>
                  </a:lnTo>
                  <a:lnTo>
                    <a:pt x="1397000" y="7293064"/>
                  </a:lnTo>
                  <a:lnTo>
                    <a:pt x="2473312" y="7293064"/>
                  </a:lnTo>
                  <a:lnTo>
                    <a:pt x="2473312" y="7197915"/>
                  </a:lnTo>
                  <a:lnTo>
                    <a:pt x="1397000" y="7197915"/>
                  </a:lnTo>
                  <a:lnTo>
                    <a:pt x="1397000" y="5887859"/>
                  </a:lnTo>
                  <a:lnTo>
                    <a:pt x="2473312" y="5887859"/>
                  </a:lnTo>
                  <a:lnTo>
                    <a:pt x="2473312" y="5792686"/>
                  </a:lnTo>
                  <a:lnTo>
                    <a:pt x="1397000" y="5792686"/>
                  </a:lnTo>
                  <a:lnTo>
                    <a:pt x="1397000" y="4482744"/>
                  </a:lnTo>
                  <a:lnTo>
                    <a:pt x="2473312" y="4482744"/>
                  </a:lnTo>
                  <a:lnTo>
                    <a:pt x="2473312" y="4387596"/>
                  </a:lnTo>
                  <a:lnTo>
                    <a:pt x="1397000" y="4387596"/>
                  </a:lnTo>
                  <a:lnTo>
                    <a:pt x="1397000" y="3077464"/>
                  </a:lnTo>
                  <a:lnTo>
                    <a:pt x="2473312" y="3077464"/>
                  </a:lnTo>
                  <a:lnTo>
                    <a:pt x="2473312" y="2982328"/>
                  </a:lnTo>
                  <a:lnTo>
                    <a:pt x="1397000" y="2982328"/>
                  </a:lnTo>
                  <a:lnTo>
                    <a:pt x="1397000" y="1672272"/>
                  </a:lnTo>
                  <a:lnTo>
                    <a:pt x="2667000" y="1672272"/>
                  </a:lnTo>
                  <a:lnTo>
                    <a:pt x="2667000" y="1577098"/>
                  </a:lnTo>
                  <a:lnTo>
                    <a:pt x="1397000" y="1577098"/>
                  </a:lnTo>
                  <a:lnTo>
                    <a:pt x="1397000" y="266966"/>
                  </a:lnTo>
                  <a:lnTo>
                    <a:pt x="2667000" y="266966"/>
                  </a:lnTo>
                  <a:lnTo>
                    <a:pt x="2667000" y="671449"/>
                  </a:lnTo>
                  <a:lnTo>
                    <a:pt x="2794000" y="671449"/>
                  </a:lnTo>
                  <a:lnTo>
                    <a:pt x="2794000" y="266966"/>
                  </a:lnTo>
                  <a:lnTo>
                    <a:pt x="4064000" y="266966"/>
                  </a:lnTo>
                  <a:lnTo>
                    <a:pt x="4064000" y="671449"/>
                  </a:lnTo>
                  <a:lnTo>
                    <a:pt x="4191000" y="671449"/>
                  </a:lnTo>
                  <a:lnTo>
                    <a:pt x="4191000" y="266966"/>
                  </a:lnTo>
                  <a:lnTo>
                    <a:pt x="5461000" y="266966"/>
                  </a:lnTo>
                  <a:lnTo>
                    <a:pt x="5461000" y="671449"/>
                  </a:lnTo>
                  <a:lnTo>
                    <a:pt x="5588000" y="671449"/>
                  </a:lnTo>
                  <a:lnTo>
                    <a:pt x="5588000" y="266966"/>
                  </a:lnTo>
                  <a:lnTo>
                    <a:pt x="6858000" y="266966"/>
                  </a:lnTo>
                  <a:lnTo>
                    <a:pt x="6858000" y="671449"/>
                  </a:lnTo>
                  <a:lnTo>
                    <a:pt x="6985000" y="671449"/>
                  </a:lnTo>
                  <a:lnTo>
                    <a:pt x="6985000" y="266966"/>
                  </a:lnTo>
                  <a:lnTo>
                    <a:pt x="8255000" y="266966"/>
                  </a:lnTo>
                  <a:lnTo>
                    <a:pt x="8255000" y="671449"/>
                  </a:lnTo>
                  <a:lnTo>
                    <a:pt x="8382000" y="671449"/>
                  </a:lnTo>
                  <a:lnTo>
                    <a:pt x="8382000" y="266966"/>
                  </a:lnTo>
                  <a:lnTo>
                    <a:pt x="15367000" y="266966"/>
                  </a:lnTo>
                  <a:lnTo>
                    <a:pt x="15367000" y="671449"/>
                  </a:lnTo>
                  <a:lnTo>
                    <a:pt x="15494000" y="671449"/>
                  </a:lnTo>
                  <a:lnTo>
                    <a:pt x="15494000" y="266966"/>
                  </a:lnTo>
                  <a:lnTo>
                    <a:pt x="16764000" y="266966"/>
                  </a:lnTo>
                  <a:lnTo>
                    <a:pt x="16764000" y="171932"/>
                  </a:lnTo>
                  <a:lnTo>
                    <a:pt x="15494000" y="171932"/>
                  </a:lnTo>
                  <a:lnTo>
                    <a:pt x="15494000" y="0"/>
                  </a:lnTo>
                  <a:lnTo>
                    <a:pt x="15367000" y="0"/>
                  </a:lnTo>
                  <a:lnTo>
                    <a:pt x="15367000" y="171932"/>
                  </a:lnTo>
                  <a:lnTo>
                    <a:pt x="8382000" y="171932"/>
                  </a:lnTo>
                  <a:lnTo>
                    <a:pt x="8382000" y="0"/>
                  </a:lnTo>
                  <a:lnTo>
                    <a:pt x="8255000" y="0"/>
                  </a:lnTo>
                  <a:lnTo>
                    <a:pt x="8255000" y="171932"/>
                  </a:lnTo>
                  <a:lnTo>
                    <a:pt x="6985000" y="171932"/>
                  </a:lnTo>
                  <a:lnTo>
                    <a:pt x="6985000" y="0"/>
                  </a:lnTo>
                  <a:lnTo>
                    <a:pt x="6858000" y="0"/>
                  </a:lnTo>
                  <a:lnTo>
                    <a:pt x="6858000" y="171932"/>
                  </a:lnTo>
                  <a:lnTo>
                    <a:pt x="5588000" y="171932"/>
                  </a:lnTo>
                  <a:lnTo>
                    <a:pt x="5588000" y="0"/>
                  </a:lnTo>
                  <a:lnTo>
                    <a:pt x="5461000" y="0"/>
                  </a:lnTo>
                  <a:lnTo>
                    <a:pt x="5461000" y="171932"/>
                  </a:lnTo>
                  <a:lnTo>
                    <a:pt x="4191000" y="171932"/>
                  </a:lnTo>
                  <a:lnTo>
                    <a:pt x="4191000" y="0"/>
                  </a:lnTo>
                  <a:lnTo>
                    <a:pt x="4064000" y="0"/>
                  </a:lnTo>
                  <a:lnTo>
                    <a:pt x="4064000" y="171932"/>
                  </a:lnTo>
                  <a:lnTo>
                    <a:pt x="2794000" y="171932"/>
                  </a:lnTo>
                  <a:lnTo>
                    <a:pt x="2794000" y="0"/>
                  </a:lnTo>
                  <a:lnTo>
                    <a:pt x="2667000" y="0"/>
                  </a:lnTo>
                  <a:lnTo>
                    <a:pt x="2667000" y="171932"/>
                  </a:lnTo>
                  <a:lnTo>
                    <a:pt x="1397000" y="171932"/>
                  </a:lnTo>
                  <a:lnTo>
                    <a:pt x="1397000" y="0"/>
                  </a:lnTo>
                  <a:lnTo>
                    <a:pt x="1270000" y="0"/>
                  </a:lnTo>
                  <a:lnTo>
                    <a:pt x="1270000" y="171932"/>
                  </a:lnTo>
                  <a:lnTo>
                    <a:pt x="0" y="171932"/>
                  </a:lnTo>
                  <a:lnTo>
                    <a:pt x="0" y="266966"/>
                  </a:lnTo>
                  <a:lnTo>
                    <a:pt x="1270000" y="266966"/>
                  </a:lnTo>
                  <a:lnTo>
                    <a:pt x="1270000" y="10275506"/>
                  </a:lnTo>
                  <a:lnTo>
                    <a:pt x="1397000" y="10275506"/>
                  </a:lnTo>
                  <a:lnTo>
                    <a:pt x="1397000" y="10103561"/>
                  </a:lnTo>
                  <a:lnTo>
                    <a:pt x="2667000" y="10103561"/>
                  </a:lnTo>
                  <a:lnTo>
                    <a:pt x="2667000" y="10275506"/>
                  </a:lnTo>
                  <a:lnTo>
                    <a:pt x="2794000" y="10275506"/>
                  </a:lnTo>
                  <a:lnTo>
                    <a:pt x="2794000" y="10103561"/>
                  </a:lnTo>
                  <a:lnTo>
                    <a:pt x="4064000" y="10103561"/>
                  </a:lnTo>
                  <a:lnTo>
                    <a:pt x="4064000" y="10275506"/>
                  </a:lnTo>
                  <a:lnTo>
                    <a:pt x="4191000" y="10275506"/>
                  </a:lnTo>
                  <a:lnTo>
                    <a:pt x="4191000" y="10103561"/>
                  </a:lnTo>
                  <a:lnTo>
                    <a:pt x="5461000" y="10103561"/>
                  </a:lnTo>
                  <a:lnTo>
                    <a:pt x="5461000" y="10275506"/>
                  </a:lnTo>
                  <a:lnTo>
                    <a:pt x="5588000" y="10275506"/>
                  </a:lnTo>
                  <a:lnTo>
                    <a:pt x="5588000" y="10103561"/>
                  </a:lnTo>
                  <a:lnTo>
                    <a:pt x="6858000" y="10103561"/>
                  </a:lnTo>
                  <a:lnTo>
                    <a:pt x="6858000" y="10275506"/>
                  </a:lnTo>
                  <a:lnTo>
                    <a:pt x="6985000" y="10275506"/>
                  </a:lnTo>
                  <a:lnTo>
                    <a:pt x="6985000" y="10103561"/>
                  </a:lnTo>
                  <a:lnTo>
                    <a:pt x="8255000" y="10103561"/>
                  </a:lnTo>
                  <a:lnTo>
                    <a:pt x="8255000" y="10275506"/>
                  </a:lnTo>
                  <a:lnTo>
                    <a:pt x="8382000" y="10275506"/>
                  </a:lnTo>
                  <a:lnTo>
                    <a:pt x="8382000" y="10103561"/>
                  </a:lnTo>
                  <a:lnTo>
                    <a:pt x="15367000" y="10103561"/>
                  </a:lnTo>
                  <a:lnTo>
                    <a:pt x="15367000" y="10275506"/>
                  </a:lnTo>
                  <a:lnTo>
                    <a:pt x="15494000" y="10275506"/>
                  </a:lnTo>
                  <a:lnTo>
                    <a:pt x="15494000" y="10103561"/>
                  </a:lnTo>
                  <a:lnTo>
                    <a:pt x="16764000" y="10103561"/>
                  </a:lnTo>
                  <a:lnTo>
                    <a:pt x="16764000" y="10275506"/>
                  </a:lnTo>
                  <a:lnTo>
                    <a:pt x="16891000" y="10275506"/>
                  </a:lnTo>
                  <a:lnTo>
                    <a:pt x="16891000" y="10103561"/>
                  </a:lnTo>
                  <a:lnTo>
                    <a:pt x="18161000" y="10103561"/>
                  </a:lnTo>
                  <a:lnTo>
                    <a:pt x="18161000" y="10008425"/>
                  </a:lnTo>
                  <a:lnTo>
                    <a:pt x="16891000" y="10008425"/>
                  </a:lnTo>
                  <a:lnTo>
                    <a:pt x="16891000" y="8698370"/>
                  </a:lnTo>
                  <a:lnTo>
                    <a:pt x="18161000" y="8698370"/>
                  </a:lnTo>
                  <a:lnTo>
                    <a:pt x="18161000" y="8603234"/>
                  </a:lnTo>
                  <a:lnTo>
                    <a:pt x="16891000" y="8603234"/>
                  </a:lnTo>
                  <a:lnTo>
                    <a:pt x="16891000" y="7293102"/>
                  </a:lnTo>
                  <a:lnTo>
                    <a:pt x="18161000" y="7293102"/>
                  </a:lnTo>
                  <a:lnTo>
                    <a:pt x="18161000" y="7197953"/>
                  </a:lnTo>
                  <a:lnTo>
                    <a:pt x="16891000" y="7197953"/>
                  </a:lnTo>
                  <a:lnTo>
                    <a:pt x="16891000" y="5887898"/>
                  </a:lnTo>
                  <a:lnTo>
                    <a:pt x="18161000" y="5887898"/>
                  </a:lnTo>
                  <a:lnTo>
                    <a:pt x="18161000" y="5792762"/>
                  </a:lnTo>
                  <a:lnTo>
                    <a:pt x="16891000" y="5792762"/>
                  </a:lnTo>
                  <a:lnTo>
                    <a:pt x="16891000" y="4482808"/>
                  </a:lnTo>
                  <a:lnTo>
                    <a:pt x="18161000" y="4482808"/>
                  </a:lnTo>
                  <a:lnTo>
                    <a:pt x="18161000" y="4387672"/>
                  </a:lnTo>
                  <a:lnTo>
                    <a:pt x="16891000" y="4387672"/>
                  </a:lnTo>
                  <a:lnTo>
                    <a:pt x="16891000" y="3077540"/>
                  </a:lnTo>
                  <a:lnTo>
                    <a:pt x="18161000" y="3077540"/>
                  </a:lnTo>
                  <a:lnTo>
                    <a:pt x="18161000" y="2982404"/>
                  </a:lnTo>
                  <a:lnTo>
                    <a:pt x="16891000" y="2982404"/>
                  </a:lnTo>
                  <a:lnTo>
                    <a:pt x="16891000" y="1672348"/>
                  </a:lnTo>
                  <a:lnTo>
                    <a:pt x="18161000" y="1672348"/>
                  </a:lnTo>
                  <a:lnTo>
                    <a:pt x="18161000" y="1577200"/>
                  </a:lnTo>
                  <a:lnTo>
                    <a:pt x="16891000" y="1577200"/>
                  </a:lnTo>
                  <a:lnTo>
                    <a:pt x="16891000" y="267068"/>
                  </a:lnTo>
                  <a:lnTo>
                    <a:pt x="18161000" y="267068"/>
                  </a:lnTo>
                  <a:lnTo>
                    <a:pt x="18161000" y="171932"/>
                  </a:lnTo>
                  <a:close/>
                </a:path>
              </a:pathLst>
            </a:custGeom>
            <a:solidFill>
              <a:srgbClr val="FFFFFF"/>
            </a:solidFill>
          </p:spPr>
          <p:txBody>
            <a:bodyPr wrap="square" lIns="0" tIns="0" rIns="0" bIns="0" rtlCol="0"/>
            <a:lstStyle/>
            <a:p>
              <a:endParaRPr/>
            </a:p>
          </p:txBody>
        </p:sp>
        <p:sp>
          <p:nvSpPr>
            <p:cNvPr id="11" name="object 11"/>
            <p:cNvSpPr/>
            <p:nvPr/>
          </p:nvSpPr>
          <p:spPr>
            <a:xfrm>
              <a:off x="1553731" y="446974"/>
              <a:ext cx="9082193" cy="383117"/>
            </a:xfrm>
            <a:custGeom>
              <a:avLst/>
              <a:gdLst/>
              <a:ahLst/>
              <a:cxnLst/>
              <a:rect l="l" t="t" r="r" b="b"/>
              <a:pathLst>
                <a:path w="13623290" h="574675">
                  <a:moveTo>
                    <a:pt x="13623230" y="574630"/>
                  </a:moveTo>
                  <a:lnTo>
                    <a:pt x="0" y="574630"/>
                  </a:lnTo>
                  <a:lnTo>
                    <a:pt x="0" y="0"/>
                  </a:lnTo>
                  <a:lnTo>
                    <a:pt x="13623230" y="0"/>
                  </a:lnTo>
                  <a:lnTo>
                    <a:pt x="13623230" y="574630"/>
                  </a:lnTo>
                  <a:close/>
                </a:path>
              </a:pathLst>
            </a:custGeom>
            <a:solidFill>
              <a:srgbClr val="FBF7F1"/>
            </a:solidFill>
          </p:spPr>
          <p:txBody>
            <a:bodyPr wrap="square" lIns="0" tIns="0" rIns="0" bIns="0" rtlCol="0"/>
            <a:lstStyle/>
            <a:p>
              <a:endParaRPr/>
            </a:p>
          </p:txBody>
        </p:sp>
        <p:pic>
          <p:nvPicPr>
            <p:cNvPr id="12" name="object 12"/>
            <p:cNvPicPr/>
            <p:nvPr/>
          </p:nvPicPr>
          <p:blipFill>
            <a:blip r:embed="rId2"/>
            <a:stretch>
              <a:fillRect/>
            </a:stretch>
          </p:blipFill>
          <p:spPr>
            <a:xfrm>
              <a:off x="1553731" y="830061"/>
              <a:ext cx="9082171" cy="5580151"/>
            </a:xfrm>
            <a:prstGeom prst="rect">
              <a:avLst/>
            </a:prstGeom>
          </p:spPr>
        </p:pic>
        <p:sp>
          <p:nvSpPr>
            <p:cNvPr id="13" name="object 13"/>
            <p:cNvSpPr/>
            <p:nvPr/>
          </p:nvSpPr>
          <p:spPr>
            <a:xfrm>
              <a:off x="2910516" y="920285"/>
              <a:ext cx="5870363" cy="285750"/>
            </a:xfrm>
            <a:custGeom>
              <a:avLst/>
              <a:gdLst/>
              <a:ahLst/>
              <a:cxnLst/>
              <a:rect l="l" t="t" r="r" b="b"/>
              <a:pathLst>
                <a:path w="8805544" h="428625">
                  <a:moveTo>
                    <a:pt x="8590996" y="428577"/>
                  </a:moveTo>
                  <a:lnTo>
                    <a:pt x="214261" y="428577"/>
                  </a:lnTo>
                  <a:lnTo>
                    <a:pt x="165129" y="422918"/>
                  </a:lnTo>
                  <a:lnTo>
                    <a:pt x="120029" y="406799"/>
                  </a:lnTo>
                  <a:lnTo>
                    <a:pt x="80246" y="381504"/>
                  </a:lnTo>
                  <a:lnTo>
                    <a:pt x="47067" y="348320"/>
                  </a:lnTo>
                  <a:lnTo>
                    <a:pt x="21775" y="308532"/>
                  </a:lnTo>
                  <a:lnTo>
                    <a:pt x="5658" y="263426"/>
                  </a:lnTo>
                  <a:lnTo>
                    <a:pt x="0" y="214288"/>
                  </a:lnTo>
                  <a:lnTo>
                    <a:pt x="5658" y="165150"/>
                  </a:lnTo>
                  <a:lnTo>
                    <a:pt x="21775" y="120044"/>
                  </a:lnTo>
                  <a:lnTo>
                    <a:pt x="47067" y="80257"/>
                  </a:lnTo>
                  <a:lnTo>
                    <a:pt x="80246" y="47073"/>
                  </a:lnTo>
                  <a:lnTo>
                    <a:pt x="120029" y="21778"/>
                  </a:lnTo>
                  <a:lnTo>
                    <a:pt x="165129" y="5658"/>
                  </a:lnTo>
                  <a:lnTo>
                    <a:pt x="214261" y="0"/>
                  </a:lnTo>
                  <a:lnTo>
                    <a:pt x="8590996" y="0"/>
                  </a:lnTo>
                  <a:lnTo>
                    <a:pt x="8640120" y="5658"/>
                  </a:lnTo>
                  <a:lnTo>
                    <a:pt x="8685216" y="21778"/>
                  </a:lnTo>
                  <a:lnTo>
                    <a:pt x="8724999" y="47073"/>
                  </a:lnTo>
                  <a:lnTo>
                    <a:pt x="8758182" y="80257"/>
                  </a:lnTo>
                  <a:lnTo>
                    <a:pt x="8783477" y="120044"/>
                  </a:lnTo>
                  <a:lnTo>
                    <a:pt x="8799598" y="165150"/>
                  </a:lnTo>
                  <a:lnTo>
                    <a:pt x="8805258" y="214288"/>
                  </a:lnTo>
                  <a:lnTo>
                    <a:pt x="8799600" y="263426"/>
                  </a:lnTo>
                  <a:lnTo>
                    <a:pt x="8783482" y="308532"/>
                  </a:lnTo>
                  <a:lnTo>
                    <a:pt x="8758191" y="348320"/>
                  </a:lnTo>
                  <a:lnTo>
                    <a:pt x="8725011" y="381504"/>
                  </a:lnTo>
                  <a:lnTo>
                    <a:pt x="8685228" y="406799"/>
                  </a:lnTo>
                  <a:lnTo>
                    <a:pt x="8640128" y="422918"/>
                  </a:lnTo>
                  <a:lnTo>
                    <a:pt x="8590996" y="428577"/>
                  </a:lnTo>
                  <a:close/>
                </a:path>
              </a:pathLst>
            </a:custGeom>
            <a:solidFill>
              <a:srgbClr val="FBF7F1"/>
            </a:solidFill>
          </p:spPr>
          <p:txBody>
            <a:bodyPr wrap="square" lIns="0" tIns="0" rIns="0" bIns="0" rtlCol="0"/>
            <a:lstStyle/>
            <a:p>
              <a:endParaRPr/>
            </a:p>
          </p:txBody>
        </p:sp>
        <p:sp>
          <p:nvSpPr>
            <p:cNvPr id="14" name="object 14"/>
            <p:cNvSpPr/>
            <p:nvPr/>
          </p:nvSpPr>
          <p:spPr>
            <a:xfrm>
              <a:off x="1544497" y="437743"/>
              <a:ext cx="9100820" cy="5977890"/>
            </a:xfrm>
            <a:custGeom>
              <a:avLst/>
              <a:gdLst/>
              <a:ahLst/>
              <a:cxnLst/>
              <a:rect l="l" t="t" r="r" b="b"/>
              <a:pathLst>
                <a:path w="13651230" h="8966835">
                  <a:moveTo>
                    <a:pt x="674509" y="939800"/>
                  </a:moveTo>
                  <a:lnTo>
                    <a:pt x="668312" y="927100"/>
                  </a:lnTo>
                  <a:lnTo>
                    <a:pt x="364197" y="927100"/>
                  </a:lnTo>
                  <a:lnTo>
                    <a:pt x="493395" y="850900"/>
                  </a:lnTo>
                  <a:lnTo>
                    <a:pt x="499795" y="838200"/>
                  </a:lnTo>
                  <a:lnTo>
                    <a:pt x="501624" y="838200"/>
                  </a:lnTo>
                  <a:lnTo>
                    <a:pt x="493344" y="825500"/>
                  </a:lnTo>
                  <a:lnTo>
                    <a:pt x="484759" y="825500"/>
                  </a:lnTo>
                  <a:lnTo>
                    <a:pt x="305943" y="939800"/>
                  </a:lnTo>
                  <a:lnTo>
                    <a:pt x="303555" y="939800"/>
                  </a:lnTo>
                  <a:lnTo>
                    <a:pt x="303555" y="952500"/>
                  </a:lnTo>
                  <a:lnTo>
                    <a:pt x="309867" y="952500"/>
                  </a:lnTo>
                  <a:lnTo>
                    <a:pt x="478332" y="1066800"/>
                  </a:lnTo>
                  <a:lnTo>
                    <a:pt x="494804" y="1066800"/>
                  </a:lnTo>
                  <a:lnTo>
                    <a:pt x="501650" y="1054100"/>
                  </a:lnTo>
                  <a:lnTo>
                    <a:pt x="499821" y="1041400"/>
                  </a:lnTo>
                  <a:lnTo>
                    <a:pt x="364197" y="952500"/>
                  </a:lnTo>
                  <a:lnTo>
                    <a:pt x="674509" y="952500"/>
                  </a:lnTo>
                  <a:lnTo>
                    <a:pt x="674509" y="939800"/>
                  </a:lnTo>
                  <a:close/>
                </a:path>
                <a:path w="13651230" h="8966835">
                  <a:moveTo>
                    <a:pt x="1382229" y="939800"/>
                  </a:moveTo>
                  <a:lnTo>
                    <a:pt x="1379855" y="939800"/>
                  </a:lnTo>
                  <a:lnTo>
                    <a:pt x="1207452" y="825500"/>
                  </a:lnTo>
                  <a:lnTo>
                    <a:pt x="1192479" y="825500"/>
                  </a:lnTo>
                  <a:lnTo>
                    <a:pt x="1184135" y="838200"/>
                  </a:lnTo>
                  <a:lnTo>
                    <a:pt x="1185964" y="838200"/>
                  </a:lnTo>
                  <a:lnTo>
                    <a:pt x="1321587" y="927100"/>
                  </a:lnTo>
                  <a:lnTo>
                    <a:pt x="1017473" y="927100"/>
                  </a:lnTo>
                  <a:lnTo>
                    <a:pt x="1011275" y="939800"/>
                  </a:lnTo>
                  <a:lnTo>
                    <a:pt x="1011275" y="952500"/>
                  </a:lnTo>
                  <a:lnTo>
                    <a:pt x="1321587" y="952500"/>
                  </a:lnTo>
                  <a:lnTo>
                    <a:pt x="1192390" y="1041400"/>
                  </a:lnTo>
                  <a:lnTo>
                    <a:pt x="1185989" y="1041400"/>
                  </a:lnTo>
                  <a:lnTo>
                    <a:pt x="1184173" y="1054100"/>
                  </a:lnTo>
                  <a:lnTo>
                    <a:pt x="1188326" y="1066800"/>
                  </a:lnTo>
                  <a:lnTo>
                    <a:pt x="1205128" y="1066800"/>
                  </a:lnTo>
                  <a:lnTo>
                    <a:pt x="1379855" y="952500"/>
                  </a:lnTo>
                  <a:lnTo>
                    <a:pt x="1382229" y="952500"/>
                  </a:lnTo>
                  <a:lnTo>
                    <a:pt x="1382229" y="939800"/>
                  </a:lnTo>
                  <a:close/>
                </a:path>
                <a:path w="13651230" h="8966835">
                  <a:moveTo>
                    <a:pt x="3822395" y="1041400"/>
                  </a:moveTo>
                  <a:lnTo>
                    <a:pt x="3787622" y="1003960"/>
                  </a:lnTo>
                  <a:lnTo>
                    <a:pt x="3787622" y="1041400"/>
                  </a:lnTo>
                  <a:lnTo>
                    <a:pt x="3771950" y="1054100"/>
                  </a:lnTo>
                  <a:lnTo>
                    <a:pt x="3709822" y="990600"/>
                  </a:lnTo>
                  <a:lnTo>
                    <a:pt x="3697401" y="977900"/>
                  </a:lnTo>
                  <a:lnTo>
                    <a:pt x="3703053" y="977900"/>
                  </a:lnTo>
                  <a:lnTo>
                    <a:pt x="3708209" y="965200"/>
                  </a:lnTo>
                  <a:lnTo>
                    <a:pt x="3713073" y="965200"/>
                  </a:lnTo>
                  <a:lnTo>
                    <a:pt x="3787622" y="1041400"/>
                  </a:lnTo>
                  <a:lnTo>
                    <a:pt x="3787622" y="1003960"/>
                  </a:lnTo>
                  <a:lnTo>
                    <a:pt x="3728034" y="939800"/>
                  </a:lnTo>
                  <a:lnTo>
                    <a:pt x="3738270" y="901700"/>
                  </a:lnTo>
                  <a:lnTo>
                    <a:pt x="3738016" y="876300"/>
                  </a:lnTo>
                  <a:lnTo>
                    <a:pt x="3727170" y="838200"/>
                  </a:lnTo>
                  <a:lnTo>
                    <a:pt x="3711422" y="819619"/>
                  </a:lnTo>
                  <a:lnTo>
                    <a:pt x="3711422" y="876300"/>
                  </a:lnTo>
                  <a:lnTo>
                    <a:pt x="3709809" y="914400"/>
                  </a:lnTo>
                  <a:lnTo>
                    <a:pt x="3698735" y="939800"/>
                  </a:lnTo>
                  <a:lnTo>
                    <a:pt x="3694988" y="939800"/>
                  </a:lnTo>
                  <a:lnTo>
                    <a:pt x="3690950" y="952500"/>
                  </a:lnTo>
                  <a:lnTo>
                    <a:pt x="3681374" y="952500"/>
                  </a:lnTo>
                  <a:lnTo>
                    <a:pt x="3676192" y="965200"/>
                  </a:lnTo>
                  <a:lnTo>
                    <a:pt x="3670655" y="965200"/>
                  </a:lnTo>
                  <a:lnTo>
                    <a:pt x="3643071" y="977900"/>
                  </a:lnTo>
                  <a:lnTo>
                    <a:pt x="3613480" y="977900"/>
                  </a:lnTo>
                  <a:lnTo>
                    <a:pt x="3584841" y="965200"/>
                  </a:lnTo>
                  <a:lnTo>
                    <a:pt x="3560153" y="952500"/>
                  </a:lnTo>
                  <a:lnTo>
                    <a:pt x="3540633" y="927100"/>
                  </a:lnTo>
                  <a:lnTo>
                    <a:pt x="3534130" y="889000"/>
                  </a:lnTo>
                  <a:lnTo>
                    <a:pt x="3540645" y="863600"/>
                  </a:lnTo>
                  <a:lnTo>
                    <a:pt x="3560178" y="825500"/>
                  </a:lnTo>
                  <a:lnTo>
                    <a:pt x="3574123" y="812800"/>
                  </a:lnTo>
                  <a:lnTo>
                    <a:pt x="3589604" y="812800"/>
                  </a:lnTo>
                  <a:lnTo>
                    <a:pt x="3606101" y="800100"/>
                  </a:lnTo>
                  <a:lnTo>
                    <a:pt x="3640124" y="800100"/>
                  </a:lnTo>
                  <a:lnTo>
                    <a:pt x="3656622" y="812800"/>
                  </a:lnTo>
                  <a:lnTo>
                    <a:pt x="3672103" y="812800"/>
                  </a:lnTo>
                  <a:lnTo>
                    <a:pt x="3686048" y="825500"/>
                  </a:lnTo>
                  <a:lnTo>
                    <a:pt x="3703523" y="850900"/>
                  </a:lnTo>
                  <a:lnTo>
                    <a:pt x="3711422" y="876300"/>
                  </a:lnTo>
                  <a:lnTo>
                    <a:pt x="3711422" y="819619"/>
                  </a:lnTo>
                  <a:lnTo>
                    <a:pt x="3705656" y="812800"/>
                  </a:lnTo>
                  <a:lnTo>
                    <a:pt x="3686365" y="800100"/>
                  </a:lnTo>
                  <a:lnTo>
                    <a:pt x="3667074" y="787400"/>
                  </a:lnTo>
                  <a:lnTo>
                    <a:pt x="3623157" y="774700"/>
                  </a:lnTo>
                  <a:lnTo>
                    <a:pt x="3579215" y="787400"/>
                  </a:lnTo>
                  <a:lnTo>
                    <a:pt x="3540633" y="812800"/>
                  </a:lnTo>
                  <a:lnTo>
                    <a:pt x="3515017" y="850900"/>
                  </a:lnTo>
                  <a:lnTo>
                    <a:pt x="3506482" y="889000"/>
                  </a:lnTo>
                  <a:lnTo>
                    <a:pt x="3515017" y="939800"/>
                  </a:lnTo>
                  <a:lnTo>
                    <a:pt x="3540633" y="977900"/>
                  </a:lnTo>
                  <a:lnTo>
                    <a:pt x="3558413" y="990600"/>
                  </a:lnTo>
                  <a:lnTo>
                    <a:pt x="3578428" y="1003300"/>
                  </a:lnTo>
                  <a:lnTo>
                    <a:pt x="3661346" y="1003300"/>
                  </a:lnTo>
                  <a:lnTo>
                    <a:pt x="3673233" y="990600"/>
                  </a:lnTo>
                  <a:lnTo>
                    <a:pt x="3764750" y="1092200"/>
                  </a:lnTo>
                  <a:lnTo>
                    <a:pt x="3779139" y="1092200"/>
                  </a:lnTo>
                  <a:lnTo>
                    <a:pt x="3781742" y="1079500"/>
                  </a:lnTo>
                  <a:lnTo>
                    <a:pt x="3808844" y="1054100"/>
                  </a:lnTo>
                  <a:lnTo>
                    <a:pt x="3822395" y="1041400"/>
                  </a:lnTo>
                  <a:close/>
                </a:path>
                <a:path w="13651230" h="8966835">
                  <a:moveTo>
                    <a:pt x="4136694" y="6235357"/>
                  </a:moveTo>
                  <a:lnTo>
                    <a:pt x="2465730" y="6235357"/>
                  </a:lnTo>
                  <a:lnTo>
                    <a:pt x="2455951" y="6206096"/>
                  </a:lnTo>
                  <a:lnTo>
                    <a:pt x="2427008" y="6153759"/>
                  </a:lnTo>
                  <a:lnTo>
                    <a:pt x="909040" y="6153759"/>
                  </a:lnTo>
                  <a:lnTo>
                    <a:pt x="895388" y="6185725"/>
                  </a:lnTo>
                  <a:lnTo>
                    <a:pt x="888631" y="6235357"/>
                  </a:lnTo>
                  <a:lnTo>
                    <a:pt x="692645" y="8496910"/>
                  </a:lnTo>
                  <a:lnTo>
                    <a:pt x="3940708" y="8496910"/>
                  </a:lnTo>
                  <a:lnTo>
                    <a:pt x="4136694" y="6235357"/>
                  </a:lnTo>
                  <a:close/>
                </a:path>
                <a:path w="13651230" h="8966835">
                  <a:moveTo>
                    <a:pt x="10868127" y="927100"/>
                  </a:moveTo>
                  <a:lnTo>
                    <a:pt x="10863478" y="889000"/>
                  </a:lnTo>
                  <a:lnTo>
                    <a:pt x="10850169" y="838200"/>
                  </a:lnTo>
                  <a:lnTo>
                    <a:pt x="10840441" y="820597"/>
                  </a:lnTo>
                  <a:lnTo>
                    <a:pt x="10840441" y="927100"/>
                  </a:lnTo>
                  <a:lnTo>
                    <a:pt x="10835132" y="977900"/>
                  </a:lnTo>
                  <a:lnTo>
                    <a:pt x="10820032" y="1016000"/>
                  </a:lnTo>
                  <a:lnTo>
                    <a:pt x="10796346" y="1054100"/>
                  </a:lnTo>
                  <a:lnTo>
                    <a:pt x="10765295" y="1092200"/>
                  </a:lnTo>
                  <a:lnTo>
                    <a:pt x="10728084" y="1117600"/>
                  </a:lnTo>
                  <a:lnTo>
                    <a:pt x="10685920" y="1130300"/>
                  </a:lnTo>
                  <a:lnTo>
                    <a:pt x="2217382" y="1130300"/>
                  </a:lnTo>
                  <a:lnTo>
                    <a:pt x="2175218" y="1117600"/>
                  </a:lnTo>
                  <a:lnTo>
                    <a:pt x="2138007" y="1092200"/>
                  </a:lnTo>
                  <a:lnTo>
                    <a:pt x="2106955" y="1054100"/>
                  </a:lnTo>
                  <a:lnTo>
                    <a:pt x="2083269" y="1016000"/>
                  </a:lnTo>
                  <a:lnTo>
                    <a:pt x="2068169" y="977900"/>
                  </a:lnTo>
                  <a:lnTo>
                    <a:pt x="2062861" y="927100"/>
                  </a:lnTo>
                  <a:lnTo>
                    <a:pt x="2068169" y="889000"/>
                  </a:lnTo>
                  <a:lnTo>
                    <a:pt x="2083269" y="838200"/>
                  </a:lnTo>
                  <a:lnTo>
                    <a:pt x="2106955" y="812800"/>
                  </a:lnTo>
                  <a:lnTo>
                    <a:pt x="2138007" y="774700"/>
                  </a:lnTo>
                  <a:lnTo>
                    <a:pt x="2175218" y="749300"/>
                  </a:lnTo>
                  <a:lnTo>
                    <a:pt x="2217382" y="736600"/>
                  </a:lnTo>
                  <a:lnTo>
                    <a:pt x="10685920" y="736600"/>
                  </a:lnTo>
                  <a:lnTo>
                    <a:pt x="10728084" y="749300"/>
                  </a:lnTo>
                  <a:lnTo>
                    <a:pt x="10765295" y="774700"/>
                  </a:lnTo>
                  <a:lnTo>
                    <a:pt x="10796346" y="812800"/>
                  </a:lnTo>
                  <a:lnTo>
                    <a:pt x="10820032" y="838200"/>
                  </a:lnTo>
                  <a:lnTo>
                    <a:pt x="10835132" y="889000"/>
                  </a:lnTo>
                  <a:lnTo>
                    <a:pt x="10840441" y="927100"/>
                  </a:lnTo>
                  <a:lnTo>
                    <a:pt x="10840441" y="820597"/>
                  </a:lnTo>
                  <a:lnTo>
                    <a:pt x="10829112" y="800100"/>
                  </a:lnTo>
                  <a:lnTo>
                    <a:pt x="10801248" y="774700"/>
                  </a:lnTo>
                  <a:lnTo>
                    <a:pt x="10767466" y="736600"/>
                  </a:lnTo>
                  <a:lnTo>
                    <a:pt x="10728731" y="723900"/>
                  </a:lnTo>
                  <a:lnTo>
                    <a:pt x="10685932" y="711200"/>
                  </a:lnTo>
                  <a:lnTo>
                    <a:pt x="10640022" y="698500"/>
                  </a:lnTo>
                  <a:lnTo>
                    <a:pt x="2263279" y="698500"/>
                  </a:lnTo>
                  <a:lnTo>
                    <a:pt x="2217369" y="711200"/>
                  </a:lnTo>
                  <a:lnTo>
                    <a:pt x="2174583" y="723900"/>
                  </a:lnTo>
                  <a:lnTo>
                    <a:pt x="2135835" y="736600"/>
                  </a:lnTo>
                  <a:lnTo>
                    <a:pt x="2102065" y="774700"/>
                  </a:lnTo>
                  <a:lnTo>
                    <a:pt x="2074189" y="800100"/>
                  </a:lnTo>
                  <a:lnTo>
                    <a:pt x="2053132" y="838200"/>
                  </a:lnTo>
                  <a:lnTo>
                    <a:pt x="2039823" y="889000"/>
                  </a:lnTo>
                  <a:lnTo>
                    <a:pt x="2035175" y="927100"/>
                  </a:lnTo>
                  <a:lnTo>
                    <a:pt x="2039823" y="977900"/>
                  </a:lnTo>
                  <a:lnTo>
                    <a:pt x="2053132" y="1016000"/>
                  </a:lnTo>
                  <a:lnTo>
                    <a:pt x="2074176" y="1054100"/>
                  </a:lnTo>
                  <a:lnTo>
                    <a:pt x="2102053" y="1092200"/>
                  </a:lnTo>
                  <a:lnTo>
                    <a:pt x="2135822" y="1117600"/>
                  </a:lnTo>
                  <a:lnTo>
                    <a:pt x="2174570" y="1143000"/>
                  </a:lnTo>
                  <a:lnTo>
                    <a:pt x="2217369" y="1155700"/>
                  </a:lnTo>
                  <a:lnTo>
                    <a:pt x="10685932" y="1155700"/>
                  </a:lnTo>
                  <a:lnTo>
                    <a:pt x="10728731" y="1143000"/>
                  </a:lnTo>
                  <a:lnTo>
                    <a:pt x="10748099" y="1130300"/>
                  </a:lnTo>
                  <a:lnTo>
                    <a:pt x="10767466" y="1117600"/>
                  </a:lnTo>
                  <a:lnTo>
                    <a:pt x="10801248" y="1092200"/>
                  </a:lnTo>
                  <a:lnTo>
                    <a:pt x="10829112" y="1054100"/>
                  </a:lnTo>
                  <a:lnTo>
                    <a:pt x="10850169" y="1016000"/>
                  </a:lnTo>
                  <a:lnTo>
                    <a:pt x="10863478" y="977900"/>
                  </a:lnTo>
                  <a:lnTo>
                    <a:pt x="10868127" y="927100"/>
                  </a:lnTo>
                  <a:close/>
                </a:path>
                <a:path w="13651230" h="8966835">
                  <a:moveTo>
                    <a:pt x="11529822" y="939800"/>
                  </a:moveTo>
                  <a:lnTo>
                    <a:pt x="11523612" y="927100"/>
                  </a:lnTo>
                  <a:lnTo>
                    <a:pt x="11508334" y="927100"/>
                  </a:lnTo>
                  <a:lnTo>
                    <a:pt x="11502123" y="939800"/>
                  </a:lnTo>
                  <a:lnTo>
                    <a:pt x="11492065" y="990600"/>
                  </a:lnTo>
                  <a:lnTo>
                    <a:pt x="11464633" y="1041400"/>
                  </a:lnTo>
                  <a:lnTo>
                    <a:pt x="11423968" y="1066800"/>
                  </a:lnTo>
                  <a:lnTo>
                    <a:pt x="11324488" y="1066800"/>
                  </a:lnTo>
                  <a:lnTo>
                    <a:pt x="11283836" y="1041400"/>
                  </a:lnTo>
                  <a:lnTo>
                    <a:pt x="11256404" y="990600"/>
                  </a:lnTo>
                  <a:lnTo>
                    <a:pt x="11246333" y="939800"/>
                  </a:lnTo>
                  <a:lnTo>
                    <a:pt x="11256404" y="889000"/>
                  </a:lnTo>
                  <a:lnTo>
                    <a:pt x="11283836" y="850900"/>
                  </a:lnTo>
                  <a:lnTo>
                    <a:pt x="11324488" y="825500"/>
                  </a:lnTo>
                  <a:lnTo>
                    <a:pt x="11374234" y="812800"/>
                  </a:lnTo>
                  <a:lnTo>
                    <a:pt x="11397196" y="825500"/>
                  </a:lnTo>
                  <a:lnTo>
                    <a:pt x="11419103" y="825500"/>
                  </a:lnTo>
                  <a:lnTo>
                    <a:pt x="11439550" y="838200"/>
                  </a:lnTo>
                  <a:lnTo>
                    <a:pt x="11458105" y="850900"/>
                  </a:lnTo>
                  <a:lnTo>
                    <a:pt x="11410150" y="838200"/>
                  </a:lnTo>
                  <a:lnTo>
                    <a:pt x="11402581" y="838200"/>
                  </a:lnTo>
                  <a:lnTo>
                    <a:pt x="11395774" y="850900"/>
                  </a:lnTo>
                  <a:lnTo>
                    <a:pt x="11394275" y="863600"/>
                  </a:lnTo>
                  <a:lnTo>
                    <a:pt x="11399901" y="876300"/>
                  </a:lnTo>
                  <a:lnTo>
                    <a:pt x="11511267" y="876300"/>
                  </a:lnTo>
                  <a:lnTo>
                    <a:pt x="11512347" y="863600"/>
                  </a:lnTo>
                  <a:lnTo>
                    <a:pt x="11511191" y="863600"/>
                  </a:lnTo>
                  <a:lnTo>
                    <a:pt x="11507699" y="850900"/>
                  </a:lnTo>
                  <a:lnTo>
                    <a:pt x="11486769" y="774700"/>
                  </a:lnTo>
                  <a:lnTo>
                    <a:pt x="11479314" y="762000"/>
                  </a:lnTo>
                  <a:lnTo>
                    <a:pt x="11471808" y="762000"/>
                  </a:lnTo>
                  <a:lnTo>
                    <a:pt x="11464417" y="774700"/>
                  </a:lnTo>
                  <a:lnTo>
                    <a:pt x="11459985" y="774700"/>
                  </a:lnTo>
                  <a:lnTo>
                    <a:pt x="11461928" y="787400"/>
                  </a:lnTo>
                  <a:lnTo>
                    <a:pt x="11472774" y="825500"/>
                  </a:lnTo>
                  <a:lnTo>
                    <a:pt x="11450765" y="812800"/>
                  </a:lnTo>
                  <a:lnTo>
                    <a:pt x="11426723" y="800100"/>
                  </a:lnTo>
                  <a:lnTo>
                    <a:pt x="11401082" y="787400"/>
                  </a:lnTo>
                  <a:lnTo>
                    <a:pt x="11374260" y="787400"/>
                  </a:lnTo>
                  <a:lnTo>
                    <a:pt x="11325136" y="800100"/>
                  </a:lnTo>
                  <a:lnTo>
                    <a:pt x="11282439" y="825500"/>
                  </a:lnTo>
                  <a:lnTo>
                    <a:pt x="11248733" y="850900"/>
                  </a:lnTo>
                  <a:lnTo>
                    <a:pt x="11226622" y="901700"/>
                  </a:lnTo>
                  <a:lnTo>
                    <a:pt x="11218672" y="939800"/>
                  </a:lnTo>
                  <a:lnTo>
                    <a:pt x="11226622" y="990600"/>
                  </a:lnTo>
                  <a:lnTo>
                    <a:pt x="11248720" y="1041400"/>
                  </a:lnTo>
                  <a:lnTo>
                    <a:pt x="11282413" y="1066800"/>
                  </a:lnTo>
                  <a:lnTo>
                    <a:pt x="11325111" y="1092200"/>
                  </a:lnTo>
                  <a:lnTo>
                    <a:pt x="11374234" y="1104900"/>
                  </a:lnTo>
                  <a:lnTo>
                    <a:pt x="11423358" y="1092200"/>
                  </a:lnTo>
                  <a:lnTo>
                    <a:pt x="11466055" y="1066800"/>
                  </a:lnTo>
                  <a:lnTo>
                    <a:pt x="11499761" y="1041400"/>
                  </a:lnTo>
                  <a:lnTo>
                    <a:pt x="11521872" y="990600"/>
                  </a:lnTo>
                  <a:lnTo>
                    <a:pt x="11529822" y="939800"/>
                  </a:lnTo>
                  <a:close/>
                </a:path>
                <a:path w="13651230" h="8966835">
                  <a:moveTo>
                    <a:pt x="11814048" y="419100"/>
                  </a:moveTo>
                  <a:lnTo>
                    <a:pt x="11807850" y="406400"/>
                  </a:lnTo>
                  <a:lnTo>
                    <a:pt x="11538877" y="406400"/>
                  </a:lnTo>
                  <a:lnTo>
                    <a:pt x="11532667" y="419100"/>
                  </a:lnTo>
                  <a:lnTo>
                    <a:pt x="11532667" y="431800"/>
                  </a:lnTo>
                  <a:lnTo>
                    <a:pt x="11814048" y="431800"/>
                  </a:lnTo>
                  <a:lnTo>
                    <a:pt x="11814048" y="419100"/>
                  </a:lnTo>
                  <a:close/>
                </a:path>
                <a:path w="13651230" h="8966835">
                  <a:moveTo>
                    <a:pt x="12490145" y="1066800"/>
                  </a:moveTo>
                  <a:lnTo>
                    <a:pt x="12483948" y="1054100"/>
                  </a:lnTo>
                  <a:lnTo>
                    <a:pt x="12177090" y="1054100"/>
                  </a:lnTo>
                  <a:lnTo>
                    <a:pt x="12170893" y="1066800"/>
                  </a:lnTo>
                  <a:lnTo>
                    <a:pt x="12170893" y="1079500"/>
                  </a:lnTo>
                  <a:lnTo>
                    <a:pt x="12490145" y="1079500"/>
                  </a:lnTo>
                  <a:lnTo>
                    <a:pt x="12490145" y="1066800"/>
                  </a:lnTo>
                  <a:close/>
                </a:path>
                <a:path w="13651230" h="8966835">
                  <a:moveTo>
                    <a:pt x="12490145" y="927100"/>
                  </a:moveTo>
                  <a:lnTo>
                    <a:pt x="12483948" y="914400"/>
                  </a:lnTo>
                  <a:lnTo>
                    <a:pt x="12177090" y="914400"/>
                  </a:lnTo>
                  <a:lnTo>
                    <a:pt x="12170893" y="927100"/>
                  </a:lnTo>
                  <a:lnTo>
                    <a:pt x="12170893" y="939800"/>
                  </a:lnTo>
                  <a:lnTo>
                    <a:pt x="12490145" y="939800"/>
                  </a:lnTo>
                  <a:lnTo>
                    <a:pt x="12490145" y="927100"/>
                  </a:lnTo>
                  <a:close/>
                </a:path>
                <a:path w="13651230" h="8966835">
                  <a:moveTo>
                    <a:pt x="12490145" y="787400"/>
                  </a:moveTo>
                  <a:lnTo>
                    <a:pt x="12483948" y="774700"/>
                  </a:lnTo>
                  <a:lnTo>
                    <a:pt x="12177090" y="774700"/>
                  </a:lnTo>
                  <a:lnTo>
                    <a:pt x="12170893" y="787400"/>
                  </a:lnTo>
                  <a:lnTo>
                    <a:pt x="12170893" y="800100"/>
                  </a:lnTo>
                  <a:lnTo>
                    <a:pt x="12490145" y="800100"/>
                  </a:lnTo>
                  <a:lnTo>
                    <a:pt x="12490145" y="787400"/>
                  </a:lnTo>
                  <a:close/>
                </a:path>
                <a:path w="13651230" h="8966835">
                  <a:moveTo>
                    <a:pt x="12632754" y="165100"/>
                  </a:moveTo>
                  <a:lnTo>
                    <a:pt x="12626543" y="152400"/>
                  </a:lnTo>
                  <a:lnTo>
                    <a:pt x="12605029" y="152400"/>
                  </a:lnTo>
                  <a:lnTo>
                    <a:pt x="12605029" y="241300"/>
                  </a:lnTo>
                  <a:lnTo>
                    <a:pt x="12605029" y="406400"/>
                  </a:lnTo>
                  <a:lnTo>
                    <a:pt x="12378995" y="406400"/>
                  </a:lnTo>
                  <a:lnTo>
                    <a:pt x="12378995" y="241300"/>
                  </a:lnTo>
                  <a:lnTo>
                    <a:pt x="12605029" y="241300"/>
                  </a:lnTo>
                  <a:lnTo>
                    <a:pt x="12605029" y="152400"/>
                  </a:lnTo>
                  <a:lnTo>
                    <a:pt x="12357545" y="152400"/>
                  </a:lnTo>
                  <a:lnTo>
                    <a:pt x="12351334" y="165100"/>
                  </a:lnTo>
                  <a:lnTo>
                    <a:pt x="12351334" y="431800"/>
                  </a:lnTo>
                  <a:lnTo>
                    <a:pt x="12632754" y="431800"/>
                  </a:lnTo>
                  <a:lnTo>
                    <a:pt x="12632754" y="406400"/>
                  </a:lnTo>
                  <a:lnTo>
                    <a:pt x="12632754" y="241300"/>
                  </a:lnTo>
                  <a:lnTo>
                    <a:pt x="12632754" y="165100"/>
                  </a:lnTo>
                  <a:close/>
                </a:path>
                <a:path w="13651230" h="8966835">
                  <a:moveTo>
                    <a:pt x="13221805" y="876300"/>
                  </a:moveTo>
                  <a:lnTo>
                    <a:pt x="13220179" y="863600"/>
                  </a:lnTo>
                  <a:lnTo>
                    <a:pt x="13216128" y="863600"/>
                  </a:lnTo>
                  <a:lnTo>
                    <a:pt x="13210083" y="850900"/>
                  </a:lnTo>
                  <a:lnTo>
                    <a:pt x="13193522" y="850900"/>
                  </a:lnTo>
                  <a:lnTo>
                    <a:pt x="13192379" y="850734"/>
                  </a:lnTo>
                  <a:lnTo>
                    <a:pt x="13192379" y="876300"/>
                  </a:lnTo>
                  <a:lnTo>
                    <a:pt x="13131305" y="939800"/>
                  </a:lnTo>
                  <a:lnTo>
                    <a:pt x="13126276" y="952500"/>
                  </a:lnTo>
                  <a:lnTo>
                    <a:pt x="13122936" y="952500"/>
                  </a:lnTo>
                  <a:lnTo>
                    <a:pt x="13121386" y="965200"/>
                  </a:lnTo>
                  <a:lnTo>
                    <a:pt x="13121742" y="965200"/>
                  </a:lnTo>
                  <a:lnTo>
                    <a:pt x="13136677" y="1054100"/>
                  </a:lnTo>
                  <a:lnTo>
                    <a:pt x="13135039" y="1054100"/>
                  </a:lnTo>
                  <a:lnTo>
                    <a:pt x="13133070" y="1066800"/>
                  </a:lnTo>
                  <a:lnTo>
                    <a:pt x="13131025" y="1066800"/>
                  </a:lnTo>
                  <a:lnTo>
                    <a:pt x="13128397" y="1054100"/>
                  </a:lnTo>
                  <a:lnTo>
                    <a:pt x="13103225" y="1041400"/>
                  </a:lnTo>
                  <a:lnTo>
                    <a:pt x="13052908" y="1016000"/>
                  </a:lnTo>
                  <a:lnTo>
                    <a:pt x="13022148" y="1016000"/>
                  </a:lnTo>
                  <a:lnTo>
                    <a:pt x="12944005" y="1066800"/>
                  </a:lnTo>
                  <a:lnTo>
                    <a:pt x="12941961" y="1066800"/>
                  </a:lnTo>
                  <a:lnTo>
                    <a:pt x="12939967" y="1054100"/>
                  </a:lnTo>
                  <a:lnTo>
                    <a:pt x="12938862" y="1054100"/>
                  </a:lnTo>
                  <a:lnTo>
                    <a:pt x="12953251" y="965200"/>
                  </a:lnTo>
                  <a:lnTo>
                    <a:pt x="12953657" y="965200"/>
                  </a:lnTo>
                  <a:lnTo>
                    <a:pt x="12952133" y="952500"/>
                  </a:lnTo>
                  <a:lnTo>
                    <a:pt x="12948793" y="952500"/>
                  </a:lnTo>
                  <a:lnTo>
                    <a:pt x="12943764" y="939800"/>
                  </a:lnTo>
                  <a:lnTo>
                    <a:pt x="12882677" y="876300"/>
                  </a:lnTo>
                  <a:lnTo>
                    <a:pt x="12882842" y="876300"/>
                  </a:lnTo>
                  <a:lnTo>
                    <a:pt x="12970091" y="863600"/>
                  </a:lnTo>
                  <a:lnTo>
                    <a:pt x="12977863" y="863600"/>
                  </a:lnTo>
                  <a:lnTo>
                    <a:pt x="12984798" y="850900"/>
                  </a:lnTo>
                  <a:lnTo>
                    <a:pt x="12990602" y="850900"/>
                  </a:lnTo>
                  <a:lnTo>
                    <a:pt x="12994983" y="838200"/>
                  </a:lnTo>
                  <a:lnTo>
                    <a:pt x="13032727" y="762000"/>
                  </a:lnTo>
                  <a:lnTo>
                    <a:pt x="13042354" y="762000"/>
                  </a:lnTo>
                  <a:lnTo>
                    <a:pt x="13080098" y="838200"/>
                  </a:lnTo>
                  <a:lnTo>
                    <a:pt x="13084518" y="850900"/>
                  </a:lnTo>
                  <a:lnTo>
                    <a:pt x="13090335" y="850900"/>
                  </a:lnTo>
                  <a:lnTo>
                    <a:pt x="13097243" y="863600"/>
                  </a:lnTo>
                  <a:lnTo>
                    <a:pt x="13104965" y="863600"/>
                  </a:lnTo>
                  <a:lnTo>
                    <a:pt x="13192278" y="876300"/>
                  </a:lnTo>
                  <a:lnTo>
                    <a:pt x="13192379" y="850734"/>
                  </a:lnTo>
                  <a:lnTo>
                    <a:pt x="13107340" y="838200"/>
                  </a:lnTo>
                  <a:lnTo>
                    <a:pt x="13105829" y="825500"/>
                  </a:lnTo>
                  <a:lnTo>
                    <a:pt x="13105016" y="825500"/>
                  </a:lnTo>
                  <a:lnTo>
                    <a:pt x="13073571" y="762000"/>
                  </a:lnTo>
                  <a:lnTo>
                    <a:pt x="13067284" y="749300"/>
                  </a:lnTo>
                  <a:lnTo>
                    <a:pt x="13062077" y="749300"/>
                  </a:lnTo>
                  <a:lnTo>
                    <a:pt x="13055143" y="736600"/>
                  </a:lnTo>
                  <a:lnTo>
                    <a:pt x="13020205" y="736600"/>
                  </a:lnTo>
                  <a:lnTo>
                    <a:pt x="13013246" y="749300"/>
                  </a:lnTo>
                  <a:lnTo>
                    <a:pt x="13008026" y="749300"/>
                  </a:lnTo>
                  <a:lnTo>
                    <a:pt x="12969507" y="825500"/>
                  </a:lnTo>
                  <a:lnTo>
                    <a:pt x="12967983" y="838200"/>
                  </a:lnTo>
                  <a:lnTo>
                    <a:pt x="12881813" y="850900"/>
                  </a:lnTo>
                  <a:lnTo>
                    <a:pt x="12865240" y="850900"/>
                  </a:lnTo>
                  <a:lnTo>
                    <a:pt x="12859195" y="863600"/>
                  </a:lnTo>
                  <a:lnTo>
                    <a:pt x="12855143" y="863600"/>
                  </a:lnTo>
                  <a:lnTo>
                    <a:pt x="12853530" y="876300"/>
                  </a:lnTo>
                  <a:lnTo>
                    <a:pt x="12854470" y="889000"/>
                  </a:lnTo>
                  <a:lnTo>
                    <a:pt x="12857848" y="889000"/>
                  </a:lnTo>
                  <a:lnTo>
                    <a:pt x="12863538" y="901700"/>
                  </a:lnTo>
                  <a:lnTo>
                    <a:pt x="12924485" y="965200"/>
                  </a:lnTo>
                  <a:lnTo>
                    <a:pt x="12926340" y="965200"/>
                  </a:lnTo>
                  <a:lnTo>
                    <a:pt x="12911608" y="1054100"/>
                  </a:lnTo>
                  <a:lnTo>
                    <a:pt x="12911315" y="1054100"/>
                  </a:lnTo>
                  <a:lnTo>
                    <a:pt x="12913538" y="1066800"/>
                  </a:lnTo>
                  <a:lnTo>
                    <a:pt x="12918072" y="1079500"/>
                  </a:lnTo>
                  <a:lnTo>
                    <a:pt x="12924765" y="1079500"/>
                  </a:lnTo>
                  <a:lnTo>
                    <a:pt x="12930543" y="1092200"/>
                  </a:lnTo>
                  <a:lnTo>
                    <a:pt x="12954699" y="1092200"/>
                  </a:lnTo>
                  <a:lnTo>
                    <a:pt x="12994920" y="1066800"/>
                  </a:lnTo>
                  <a:lnTo>
                    <a:pt x="13035128" y="1041400"/>
                  </a:lnTo>
                  <a:lnTo>
                    <a:pt x="13040119" y="1041400"/>
                  </a:lnTo>
                  <a:lnTo>
                    <a:pt x="13115620" y="1079500"/>
                  </a:lnTo>
                  <a:lnTo>
                    <a:pt x="13124333" y="1092200"/>
                  </a:lnTo>
                  <a:lnTo>
                    <a:pt x="13142214" y="1092200"/>
                  </a:lnTo>
                  <a:lnTo>
                    <a:pt x="13150406" y="1079500"/>
                  </a:lnTo>
                  <a:lnTo>
                    <a:pt x="13157099" y="1079500"/>
                  </a:lnTo>
                  <a:lnTo>
                    <a:pt x="13161658" y="1066800"/>
                  </a:lnTo>
                  <a:lnTo>
                    <a:pt x="13163893" y="1054100"/>
                  </a:lnTo>
                  <a:lnTo>
                    <a:pt x="13163614" y="1054100"/>
                  </a:lnTo>
                  <a:lnTo>
                    <a:pt x="13148882" y="965200"/>
                  </a:lnTo>
                  <a:lnTo>
                    <a:pt x="13149466" y="965200"/>
                  </a:lnTo>
                  <a:lnTo>
                    <a:pt x="13211848" y="901700"/>
                  </a:lnTo>
                  <a:lnTo>
                    <a:pt x="13217512" y="889000"/>
                  </a:lnTo>
                  <a:lnTo>
                    <a:pt x="13220878" y="889000"/>
                  </a:lnTo>
                  <a:lnTo>
                    <a:pt x="13221805" y="876300"/>
                  </a:lnTo>
                  <a:close/>
                </a:path>
                <a:path w="13651230" h="8966835">
                  <a:moveTo>
                    <a:pt x="13416915" y="190500"/>
                  </a:moveTo>
                  <a:lnTo>
                    <a:pt x="13406057" y="177800"/>
                  </a:lnTo>
                  <a:lnTo>
                    <a:pt x="13397281" y="177800"/>
                  </a:lnTo>
                  <a:lnTo>
                    <a:pt x="13282536" y="292100"/>
                  </a:lnTo>
                  <a:lnTo>
                    <a:pt x="13167792" y="177800"/>
                  </a:lnTo>
                  <a:lnTo>
                    <a:pt x="13159016" y="177800"/>
                  </a:lnTo>
                  <a:lnTo>
                    <a:pt x="13148209" y="190500"/>
                  </a:lnTo>
                  <a:lnTo>
                    <a:pt x="13262966" y="304800"/>
                  </a:lnTo>
                  <a:lnTo>
                    <a:pt x="13148209" y="431800"/>
                  </a:lnTo>
                  <a:lnTo>
                    <a:pt x="13153619" y="444500"/>
                  </a:lnTo>
                  <a:lnTo>
                    <a:pt x="13170510" y="444500"/>
                  </a:lnTo>
                  <a:lnTo>
                    <a:pt x="13282562" y="330200"/>
                  </a:lnTo>
                  <a:lnTo>
                    <a:pt x="13391909" y="444500"/>
                  </a:lnTo>
                  <a:lnTo>
                    <a:pt x="13408800" y="444500"/>
                  </a:lnTo>
                  <a:lnTo>
                    <a:pt x="13416915" y="431800"/>
                  </a:lnTo>
                  <a:lnTo>
                    <a:pt x="13325120" y="330200"/>
                  </a:lnTo>
                  <a:lnTo>
                    <a:pt x="13302171" y="304800"/>
                  </a:lnTo>
                  <a:lnTo>
                    <a:pt x="13315836" y="292100"/>
                  </a:lnTo>
                  <a:lnTo>
                    <a:pt x="13411518" y="203200"/>
                  </a:lnTo>
                  <a:lnTo>
                    <a:pt x="13416915" y="190500"/>
                  </a:lnTo>
                  <a:close/>
                </a:path>
                <a:path w="13651230" h="8966835">
                  <a:moveTo>
                    <a:pt x="13484784" y="1270000"/>
                  </a:moveTo>
                  <a:lnTo>
                    <a:pt x="13457098" y="1270000"/>
                  </a:lnTo>
                  <a:lnTo>
                    <a:pt x="13457098" y="1295400"/>
                  </a:lnTo>
                  <a:lnTo>
                    <a:pt x="13457098" y="8750313"/>
                  </a:lnTo>
                  <a:lnTo>
                    <a:pt x="193827" y="8750313"/>
                  </a:lnTo>
                  <a:lnTo>
                    <a:pt x="193827" y="1295400"/>
                  </a:lnTo>
                  <a:lnTo>
                    <a:pt x="13457098" y="1295400"/>
                  </a:lnTo>
                  <a:lnTo>
                    <a:pt x="13457098" y="1270000"/>
                  </a:lnTo>
                  <a:lnTo>
                    <a:pt x="166141" y="1270000"/>
                  </a:lnTo>
                  <a:lnTo>
                    <a:pt x="166141" y="8763013"/>
                  </a:lnTo>
                  <a:lnTo>
                    <a:pt x="172339" y="8775713"/>
                  </a:lnTo>
                  <a:lnTo>
                    <a:pt x="13478574" y="8775713"/>
                  </a:lnTo>
                  <a:lnTo>
                    <a:pt x="13484784" y="8763013"/>
                  </a:lnTo>
                  <a:lnTo>
                    <a:pt x="13484784" y="8750313"/>
                  </a:lnTo>
                  <a:lnTo>
                    <a:pt x="13484784" y="1295400"/>
                  </a:lnTo>
                  <a:lnTo>
                    <a:pt x="13484784" y="1270000"/>
                  </a:lnTo>
                  <a:close/>
                </a:path>
                <a:path w="13651230" h="8966835">
                  <a:moveTo>
                    <a:pt x="13650913" y="0"/>
                  </a:moveTo>
                  <a:lnTo>
                    <a:pt x="13623227" y="0"/>
                  </a:lnTo>
                  <a:lnTo>
                    <a:pt x="13623227" y="25400"/>
                  </a:lnTo>
                  <a:lnTo>
                    <a:pt x="13623227" y="571500"/>
                  </a:lnTo>
                  <a:lnTo>
                    <a:pt x="13623227" y="596900"/>
                  </a:lnTo>
                  <a:lnTo>
                    <a:pt x="13623227" y="8940813"/>
                  </a:lnTo>
                  <a:lnTo>
                    <a:pt x="27686" y="8940813"/>
                  </a:lnTo>
                  <a:lnTo>
                    <a:pt x="27686" y="596900"/>
                  </a:lnTo>
                  <a:lnTo>
                    <a:pt x="13623227" y="596900"/>
                  </a:lnTo>
                  <a:lnTo>
                    <a:pt x="13623227" y="571500"/>
                  </a:lnTo>
                  <a:lnTo>
                    <a:pt x="27686" y="571500"/>
                  </a:lnTo>
                  <a:lnTo>
                    <a:pt x="27686" y="25400"/>
                  </a:lnTo>
                  <a:lnTo>
                    <a:pt x="13623227" y="25400"/>
                  </a:lnTo>
                  <a:lnTo>
                    <a:pt x="13623227" y="0"/>
                  </a:lnTo>
                  <a:lnTo>
                    <a:pt x="0" y="0"/>
                  </a:lnTo>
                  <a:lnTo>
                    <a:pt x="0" y="8953513"/>
                  </a:lnTo>
                  <a:lnTo>
                    <a:pt x="7645" y="8966213"/>
                  </a:lnTo>
                  <a:lnTo>
                    <a:pt x="13643305" y="8966213"/>
                  </a:lnTo>
                  <a:lnTo>
                    <a:pt x="13650913" y="8953513"/>
                  </a:lnTo>
                  <a:lnTo>
                    <a:pt x="13650913" y="8940813"/>
                  </a:lnTo>
                  <a:lnTo>
                    <a:pt x="13650913" y="596900"/>
                  </a:lnTo>
                  <a:lnTo>
                    <a:pt x="13650913" y="571500"/>
                  </a:lnTo>
                  <a:lnTo>
                    <a:pt x="13650913" y="25400"/>
                  </a:lnTo>
                  <a:lnTo>
                    <a:pt x="13650913" y="0"/>
                  </a:lnTo>
                  <a:close/>
                </a:path>
              </a:pathLst>
            </a:custGeom>
            <a:solidFill>
              <a:srgbClr val="E4645D"/>
            </a:solidFill>
          </p:spPr>
          <p:txBody>
            <a:bodyPr wrap="square" lIns="0" tIns="0" rIns="0" bIns="0" rtlCol="0"/>
            <a:lstStyle/>
            <a:p>
              <a:endParaRPr/>
            </a:p>
          </p:txBody>
        </p:sp>
        <p:sp>
          <p:nvSpPr>
            <p:cNvPr id="15" name="object 15"/>
            <p:cNvSpPr/>
            <p:nvPr/>
          </p:nvSpPr>
          <p:spPr>
            <a:xfrm>
              <a:off x="2001327" y="4540250"/>
              <a:ext cx="2165773" cy="1562100"/>
            </a:xfrm>
            <a:custGeom>
              <a:avLst/>
              <a:gdLst/>
              <a:ahLst/>
              <a:cxnLst/>
              <a:rect l="l" t="t" r="r" b="b"/>
              <a:pathLst>
                <a:path w="3248660" h="2343150">
                  <a:moveTo>
                    <a:pt x="3248059" y="2343149"/>
                  </a:moveTo>
                  <a:lnTo>
                    <a:pt x="0" y="2343149"/>
                  </a:lnTo>
                  <a:lnTo>
                    <a:pt x="0" y="165865"/>
                  </a:lnTo>
                  <a:lnTo>
                    <a:pt x="6736" y="116231"/>
                  </a:lnTo>
                  <a:lnTo>
                    <a:pt x="25728" y="71538"/>
                  </a:lnTo>
                  <a:lnTo>
                    <a:pt x="55151" y="33608"/>
                  </a:lnTo>
                  <a:lnTo>
                    <a:pt x="93179" y="4261"/>
                  </a:lnTo>
                  <a:lnTo>
                    <a:pt x="103258" y="0"/>
                  </a:lnTo>
                  <a:lnTo>
                    <a:pt x="1426801" y="0"/>
                  </a:lnTo>
                  <a:lnTo>
                    <a:pt x="1457793" y="7859"/>
                  </a:lnTo>
                  <a:lnTo>
                    <a:pt x="1528590" y="72232"/>
                  </a:lnTo>
                  <a:lnTo>
                    <a:pt x="1564184" y="136605"/>
                  </a:lnTo>
                  <a:lnTo>
                    <a:pt x="1573963" y="165865"/>
                  </a:lnTo>
                  <a:lnTo>
                    <a:pt x="3248059" y="165865"/>
                  </a:lnTo>
                  <a:lnTo>
                    <a:pt x="3248059" y="2343149"/>
                  </a:lnTo>
                  <a:close/>
                </a:path>
              </a:pathLst>
            </a:custGeom>
            <a:solidFill>
              <a:srgbClr val="F5BAB6"/>
            </a:solidFill>
          </p:spPr>
          <p:txBody>
            <a:bodyPr wrap="square" lIns="0" tIns="0" rIns="0" bIns="0" rtlCol="0"/>
            <a:lstStyle/>
            <a:p>
              <a:endParaRPr/>
            </a:p>
          </p:txBody>
        </p:sp>
        <p:sp>
          <p:nvSpPr>
            <p:cNvPr id="16" name="object 16"/>
            <p:cNvSpPr/>
            <p:nvPr/>
          </p:nvSpPr>
          <p:spPr>
            <a:xfrm>
              <a:off x="1990897" y="4540250"/>
              <a:ext cx="2186517" cy="1562100"/>
            </a:xfrm>
            <a:custGeom>
              <a:avLst/>
              <a:gdLst/>
              <a:ahLst/>
              <a:cxnLst/>
              <a:rect l="l" t="t" r="r" b="b"/>
              <a:pathLst>
                <a:path w="3279775" h="2343150">
                  <a:moveTo>
                    <a:pt x="31291" y="2343149"/>
                  </a:moveTo>
                  <a:lnTo>
                    <a:pt x="0" y="2343149"/>
                  </a:lnTo>
                  <a:lnTo>
                    <a:pt x="0" y="165863"/>
                  </a:lnTo>
                  <a:lnTo>
                    <a:pt x="5354" y="119249"/>
                  </a:lnTo>
                  <a:lnTo>
                    <a:pt x="20617" y="76508"/>
                  </a:lnTo>
                  <a:lnTo>
                    <a:pt x="44583" y="38846"/>
                  </a:lnTo>
                  <a:lnTo>
                    <a:pt x="76048" y="7462"/>
                  </a:lnTo>
                  <a:lnTo>
                    <a:pt x="87835" y="0"/>
                  </a:lnTo>
                  <a:lnTo>
                    <a:pt x="161097" y="0"/>
                  </a:lnTo>
                  <a:lnTo>
                    <a:pt x="158050" y="417"/>
                  </a:lnTo>
                  <a:lnTo>
                    <a:pt x="117053" y="17901"/>
                  </a:lnTo>
                  <a:lnTo>
                    <a:pt x="82139" y="44922"/>
                  </a:lnTo>
                  <a:lnTo>
                    <a:pt x="55049" y="79745"/>
                  </a:lnTo>
                  <a:lnTo>
                    <a:pt x="37520" y="120638"/>
                  </a:lnTo>
                  <a:lnTo>
                    <a:pt x="31291" y="165863"/>
                  </a:lnTo>
                  <a:lnTo>
                    <a:pt x="31291" y="2343149"/>
                  </a:lnTo>
                  <a:close/>
                </a:path>
                <a:path w="3279775" h="2343150">
                  <a:moveTo>
                    <a:pt x="3279350" y="2343149"/>
                  </a:moveTo>
                  <a:lnTo>
                    <a:pt x="3248059" y="2343149"/>
                  </a:lnTo>
                  <a:lnTo>
                    <a:pt x="3248059" y="181471"/>
                  </a:lnTo>
                  <a:lnTo>
                    <a:pt x="1583350" y="181471"/>
                  </a:lnTo>
                  <a:lnTo>
                    <a:pt x="1577092" y="175229"/>
                  </a:lnTo>
                  <a:lnTo>
                    <a:pt x="1573963" y="168986"/>
                  </a:lnTo>
                  <a:lnTo>
                    <a:pt x="1570049" y="157339"/>
                  </a:lnTo>
                  <a:lnTo>
                    <a:pt x="1559895" y="131606"/>
                  </a:lnTo>
                  <a:lnTo>
                    <a:pt x="1541859" y="97574"/>
                  </a:lnTo>
                  <a:lnTo>
                    <a:pt x="1514299" y="61030"/>
                  </a:lnTo>
                  <a:lnTo>
                    <a:pt x="1475572" y="27763"/>
                  </a:lnTo>
                  <a:lnTo>
                    <a:pt x="1424037" y="3558"/>
                  </a:lnTo>
                  <a:lnTo>
                    <a:pt x="1398935" y="0"/>
                  </a:lnTo>
                  <a:lnTo>
                    <a:pt x="1488102" y="0"/>
                  </a:lnTo>
                  <a:lnTo>
                    <a:pt x="1520128" y="22940"/>
                  </a:lnTo>
                  <a:lnTo>
                    <a:pt x="1552697" y="58209"/>
                  </a:lnTo>
                  <a:lnTo>
                    <a:pt x="1576453" y="94025"/>
                  </a:lnTo>
                  <a:lnTo>
                    <a:pt x="1602125" y="150260"/>
                  </a:lnTo>
                  <a:lnTo>
                    <a:pt x="3273092" y="150260"/>
                  </a:lnTo>
                  <a:lnTo>
                    <a:pt x="3279350" y="156502"/>
                  </a:lnTo>
                  <a:lnTo>
                    <a:pt x="3279350" y="2343149"/>
                  </a:lnTo>
                  <a:close/>
                </a:path>
              </a:pathLst>
            </a:custGeom>
            <a:solidFill>
              <a:srgbClr val="FFFFFF"/>
            </a:solidFill>
          </p:spPr>
          <p:txBody>
            <a:bodyPr wrap="square" lIns="0" tIns="0" rIns="0" bIns="0" rtlCol="0"/>
            <a:lstStyle/>
            <a:p>
              <a:endParaRPr/>
            </a:p>
          </p:txBody>
        </p:sp>
      </p:grpSp>
      <p:sp>
        <p:nvSpPr>
          <p:cNvPr id="17" name="object 17"/>
          <p:cNvSpPr txBox="1"/>
          <p:nvPr/>
        </p:nvSpPr>
        <p:spPr>
          <a:xfrm>
            <a:off x="2340096" y="4751772"/>
            <a:ext cx="1450250" cy="1286977"/>
          </a:xfrm>
          <a:prstGeom prst="rect">
            <a:avLst/>
          </a:prstGeom>
        </p:spPr>
        <p:txBody>
          <a:bodyPr vert="horz" wrap="square" lIns="0" tIns="8467" rIns="0" bIns="0" rtlCol="0">
            <a:spAutoFit/>
          </a:bodyPr>
          <a:lstStyle/>
          <a:p>
            <a:pPr marL="8467" marR="3387" indent="176530">
              <a:lnSpc>
                <a:spcPct val="115700"/>
              </a:lnSpc>
              <a:spcBef>
                <a:spcPts val="67"/>
              </a:spcBef>
            </a:pPr>
            <a:r>
              <a:rPr sz="1800" spc="-47" dirty="0">
                <a:latin typeface="Verdana"/>
                <a:cs typeface="Verdana"/>
              </a:rPr>
              <a:t>Android </a:t>
            </a:r>
            <a:r>
              <a:rPr sz="1800" spc="-43" dirty="0">
                <a:latin typeface="Verdana"/>
                <a:cs typeface="Verdana"/>
              </a:rPr>
              <a:t> </a:t>
            </a:r>
            <a:r>
              <a:rPr sz="1800" spc="20" dirty="0">
                <a:latin typeface="Verdana"/>
                <a:cs typeface="Verdana"/>
              </a:rPr>
              <a:t>a</a:t>
            </a:r>
            <a:r>
              <a:rPr sz="1800" spc="-20" dirty="0">
                <a:latin typeface="Verdana"/>
                <a:cs typeface="Verdana"/>
              </a:rPr>
              <a:t>pp</a:t>
            </a:r>
            <a:r>
              <a:rPr sz="1800" spc="-43" dirty="0">
                <a:latin typeface="Verdana"/>
                <a:cs typeface="Verdana"/>
              </a:rPr>
              <a:t>l</a:t>
            </a:r>
            <a:r>
              <a:rPr sz="1800" spc="-90" dirty="0">
                <a:latin typeface="Verdana"/>
                <a:cs typeface="Verdana"/>
              </a:rPr>
              <a:t>i</a:t>
            </a:r>
            <a:r>
              <a:rPr sz="1800" spc="-17" dirty="0">
                <a:latin typeface="Verdana"/>
                <a:cs typeface="Verdana"/>
              </a:rPr>
              <a:t>c</a:t>
            </a:r>
            <a:r>
              <a:rPr sz="1800" spc="20" dirty="0">
                <a:latin typeface="Verdana"/>
                <a:cs typeface="Verdana"/>
              </a:rPr>
              <a:t>a</a:t>
            </a:r>
            <a:r>
              <a:rPr sz="1800" spc="-30" dirty="0">
                <a:latin typeface="Verdana"/>
                <a:cs typeface="Verdana"/>
              </a:rPr>
              <a:t>t</a:t>
            </a:r>
            <a:r>
              <a:rPr sz="1800" spc="-90" dirty="0">
                <a:latin typeface="Verdana"/>
                <a:cs typeface="Verdana"/>
              </a:rPr>
              <a:t>i</a:t>
            </a:r>
            <a:r>
              <a:rPr sz="1800" spc="-7" dirty="0">
                <a:latin typeface="Verdana"/>
                <a:cs typeface="Verdana"/>
              </a:rPr>
              <a:t>o</a:t>
            </a:r>
            <a:r>
              <a:rPr sz="1800" spc="-80" dirty="0">
                <a:latin typeface="Verdana"/>
                <a:cs typeface="Verdana"/>
              </a:rPr>
              <a:t>n</a:t>
            </a:r>
            <a:endParaRPr lang="en-US" sz="1800" spc="-80" dirty="0">
              <a:latin typeface="Verdana"/>
              <a:cs typeface="Verdana"/>
            </a:endParaRPr>
          </a:p>
          <a:p>
            <a:pPr marL="8467" marR="3387" indent="176530">
              <a:lnSpc>
                <a:spcPct val="115700"/>
              </a:lnSpc>
              <a:spcBef>
                <a:spcPts val="67"/>
              </a:spcBef>
            </a:pPr>
            <a:r>
              <a:rPr lang="en-IN" spc="-80" dirty="0">
                <a:latin typeface="Verdana"/>
                <a:cs typeface="Verdana"/>
              </a:rPr>
              <a:t>With MIT                                                             </a:t>
            </a:r>
          </a:p>
          <a:p>
            <a:pPr marL="8467" marR="3387" indent="176530">
              <a:lnSpc>
                <a:spcPct val="115700"/>
              </a:lnSpc>
              <a:spcBef>
                <a:spcPts val="67"/>
              </a:spcBef>
            </a:pPr>
            <a:r>
              <a:rPr lang="en-IN" spc="-80" dirty="0">
                <a:latin typeface="Verdana"/>
                <a:cs typeface="Verdana"/>
              </a:rPr>
              <a:t>Invertor</a:t>
            </a:r>
            <a:endParaRPr sz="1800" dirty="0">
              <a:latin typeface="Verdana"/>
              <a:cs typeface="Verdana"/>
            </a:endParaRPr>
          </a:p>
        </p:txBody>
      </p:sp>
      <p:grpSp>
        <p:nvGrpSpPr>
          <p:cNvPr id="18" name="object 18"/>
          <p:cNvGrpSpPr/>
          <p:nvPr/>
        </p:nvGrpSpPr>
        <p:grpSpPr>
          <a:xfrm>
            <a:off x="7665298" y="2636551"/>
            <a:ext cx="1682750" cy="1560513"/>
            <a:chOff x="7665298" y="2636552"/>
            <a:chExt cx="1682750" cy="1560513"/>
          </a:xfrm>
        </p:grpSpPr>
        <p:sp>
          <p:nvSpPr>
            <p:cNvPr id="19" name="object 19"/>
            <p:cNvSpPr/>
            <p:nvPr/>
          </p:nvSpPr>
          <p:spPr>
            <a:xfrm>
              <a:off x="7665298" y="2636552"/>
              <a:ext cx="1682750" cy="1551093"/>
            </a:xfrm>
            <a:custGeom>
              <a:avLst/>
              <a:gdLst/>
              <a:ahLst/>
              <a:cxnLst/>
              <a:rect l="l" t="t" r="r" b="b"/>
              <a:pathLst>
                <a:path w="2524125" h="2326640">
                  <a:moveTo>
                    <a:pt x="2524124" y="2326205"/>
                  </a:moveTo>
                  <a:lnTo>
                    <a:pt x="0" y="2326205"/>
                  </a:lnTo>
                  <a:lnTo>
                    <a:pt x="0" y="8536"/>
                  </a:lnTo>
                  <a:lnTo>
                    <a:pt x="5695" y="6167"/>
                  </a:lnTo>
                  <a:lnTo>
                    <a:pt x="52425" y="0"/>
                  </a:lnTo>
                  <a:lnTo>
                    <a:pt x="1108746" y="0"/>
                  </a:lnTo>
                  <a:lnTo>
                    <a:pt x="1214306" y="26857"/>
                  </a:lnTo>
                  <a:lnTo>
                    <a:pt x="1279074" y="85943"/>
                  </a:lnTo>
                  <a:lnTo>
                    <a:pt x="1311637" y="145029"/>
                  </a:lnTo>
                  <a:lnTo>
                    <a:pt x="1320583" y="171887"/>
                  </a:lnTo>
                  <a:lnTo>
                    <a:pt x="2524124" y="171887"/>
                  </a:lnTo>
                  <a:lnTo>
                    <a:pt x="2524124" y="2326205"/>
                  </a:lnTo>
                  <a:close/>
                </a:path>
              </a:pathLst>
            </a:custGeom>
            <a:solidFill>
              <a:srgbClr val="E4645D"/>
            </a:solidFill>
          </p:spPr>
          <p:txBody>
            <a:bodyPr wrap="square" lIns="0" tIns="0" rIns="0" bIns="0" rtlCol="0"/>
            <a:lstStyle/>
            <a:p>
              <a:endParaRPr/>
            </a:p>
          </p:txBody>
        </p:sp>
        <p:sp>
          <p:nvSpPr>
            <p:cNvPr id="20" name="object 20"/>
            <p:cNvSpPr/>
            <p:nvPr/>
          </p:nvSpPr>
          <p:spPr>
            <a:xfrm>
              <a:off x="7665298" y="2688117"/>
              <a:ext cx="1682750" cy="1499447"/>
            </a:xfrm>
            <a:custGeom>
              <a:avLst/>
              <a:gdLst/>
              <a:ahLst/>
              <a:cxnLst/>
              <a:rect l="l" t="t" r="r" b="b"/>
              <a:pathLst>
                <a:path w="2524125" h="2249170">
                  <a:moveTo>
                    <a:pt x="2524124" y="2248855"/>
                  </a:moveTo>
                  <a:lnTo>
                    <a:pt x="0" y="2248855"/>
                  </a:lnTo>
                  <a:lnTo>
                    <a:pt x="0" y="0"/>
                  </a:lnTo>
                  <a:lnTo>
                    <a:pt x="919810" y="0"/>
                  </a:lnTo>
                  <a:lnTo>
                    <a:pt x="1025371" y="26857"/>
                  </a:lnTo>
                  <a:lnTo>
                    <a:pt x="1090138" y="85943"/>
                  </a:lnTo>
                  <a:lnTo>
                    <a:pt x="1122701" y="145029"/>
                  </a:lnTo>
                  <a:lnTo>
                    <a:pt x="1131647" y="171887"/>
                  </a:lnTo>
                  <a:lnTo>
                    <a:pt x="2524124" y="171887"/>
                  </a:lnTo>
                  <a:lnTo>
                    <a:pt x="2524124" y="2248855"/>
                  </a:lnTo>
                  <a:close/>
                </a:path>
              </a:pathLst>
            </a:custGeom>
            <a:solidFill>
              <a:srgbClr val="F5BAB6"/>
            </a:solidFill>
          </p:spPr>
          <p:txBody>
            <a:bodyPr wrap="square" lIns="0" tIns="0" rIns="0" bIns="0" rtlCol="0"/>
            <a:lstStyle/>
            <a:p>
              <a:endParaRPr/>
            </a:p>
          </p:txBody>
        </p:sp>
        <p:sp>
          <p:nvSpPr>
            <p:cNvPr id="21" name="object 21"/>
            <p:cNvSpPr/>
            <p:nvPr/>
          </p:nvSpPr>
          <p:spPr>
            <a:xfrm>
              <a:off x="7665298" y="2678569"/>
              <a:ext cx="1682750" cy="1518497"/>
            </a:xfrm>
            <a:custGeom>
              <a:avLst/>
              <a:gdLst/>
              <a:ahLst/>
              <a:cxnLst/>
              <a:rect l="l" t="t" r="r" b="b"/>
              <a:pathLst>
                <a:path w="2524125" h="2277745">
                  <a:moveTo>
                    <a:pt x="2524124" y="200534"/>
                  </a:moveTo>
                  <a:lnTo>
                    <a:pt x="1125922" y="200534"/>
                  </a:lnTo>
                  <a:lnTo>
                    <a:pt x="1120196" y="194805"/>
                  </a:lnTo>
                  <a:lnTo>
                    <a:pt x="1117334" y="189075"/>
                  </a:lnTo>
                  <a:lnTo>
                    <a:pt x="1112642" y="175202"/>
                  </a:lnTo>
                  <a:lnTo>
                    <a:pt x="1099840" y="144936"/>
                  </a:lnTo>
                  <a:lnTo>
                    <a:pt x="1076541" y="106713"/>
                  </a:lnTo>
                  <a:lnTo>
                    <a:pt x="1040360" y="68967"/>
                  </a:lnTo>
                  <a:lnTo>
                    <a:pt x="988912" y="40133"/>
                  </a:lnTo>
                  <a:lnTo>
                    <a:pt x="919810" y="28647"/>
                  </a:lnTo>
                  <a:lnTo>
                    <a:pt x="0" y="28647"/>
                  </a:lnTo>
                  <a:lnTo>
                    <a:pt x="0" y="0"/>
                  </a:lnTo>
                  <a:lnTo>
                    <a:pt x="919810" y="0"/>
                  </a:lnTo>
                  <a:lnTo>
                    <a:pt x="980101" y="7416"/>
                  </a:lnTo>
                  <a:lnTo>
                    <a:pt x="1029176" y="27060"/>
                  </a:lnTo>
                  <a:lnTo>
                    <a:pt x="1068084" y="55023"/>
                  </a:lnTo>
                  <a:lnTo>
                    <a:pt x="1097879" y="87396"/>
                  </a:lnTo>
                  <a:lnTo>
                    <a:pt x="1119612" y="120270"/>
                  </a:lnTo>
                  <a:lnTo>
                    <a:pt x="1143098" y="171887"/>
                  </a:lnTo>
                  <a:lnTo>
                    <a:pt x="2524124" y="171887"/>
                  </a:lnTo>
                  <a:lnTo>
                    <a:pt x="2524124" y="200534"/>
                  </a:lnTo>
                  <a:close/>
                </a:path>
                <a:path w="2524125" h="2277745">
                  <a:moveTo>
                    <a:pt x="2524124" y="2277503"/>
                  </a:moveTo>
                  <a:lnTo>
                    <a:pt x="0" y="2277503"/>
                  </a:lnTo>
                  <a:lnTo>
                    <a:pt x="0" y="2248855"/>
                  </a:lnTo>
                  <a:lnTo>
                    <a:pt x="2524124" y="2248855"/>
                  </a:lnTo>
                  <a:lnTo>
                    <a:pt x="2524124" y="2277503"/>
                  </a:lnTo>
                  <a:close/>
                </a:path>
              </a:pathLst>
            </a:custGeom>
            <a:solidFill>
              <a:srgbClr val="FFFFFF"/>
            </a:solidFill>
          </p:spPr>
          <p:txBody>
            <a:bodyPr wrap="square" lIns="0" tIns="0" rIns="0" bIns="0" rtlCol="0"/>
            <a:lstStyle/>
            <a:p>
              <a:endParaRPr/>
            </a:p>
          </p:txBody>
        </p:sp>
      </p:grpSp>
      <p:sp>
        <p:nvSpPr>
          <p:cNvPr id="22" name="object 22"/>
          <p:cNvSpPr txBox="1"/>
          <p:nvPr/>
        </p:nvSpPr>
        <p:spPr>
          <a:xfrm>
            <a:off x="8048561" y="3059886"/>
            <a:ext cx="804333" cy="940023"/>
          </a:xfrm>
          <a:prstGeom prst="rect">
            <a:avLst/>
          </a:prstGeom>
        </p:spPr>
        <p:txBody>
          <a:bodyPr vert="horz" wrap="square" lIns="0" tIns="8467" rIns="0" bIns="0" rtlCol="0">
            <a:spAutoFit/>
          </a:bodyPr>
          <a:lstStyle/>
          <a:p>
            <a:pPr marL="8467" marR="3387" indent="85513">
              <a:lnSpc>
                <a:spcPct val="115700"/>
              </a:lnSpc>
              <a:spcBef>
                <a:spcPts val="67"/>
              </a:spcBef>
            </a:pPr>
            <a:r>
              <a:rPr lang="en-US" sz="1800" spc="-27" dirty="0">
                <a:solidFill>
                  <a:schemeClr val="bg2">
                    <a:lumMod val="10000"/>
                  </a:schemeClr>
                </a:solidFill>
                <a:latin typeface="Verdana"/>
                <a:cs typeface="Verdana"/>
              </a:rPr>
              <a:t>4 </a:t>
            </a:r>
            <a:r>
              <a:rPr sz="1800" spc="-27" dirty="0">
                <a:solidFill>
                  <a:schemeClr val="bg2">
                    <a:lumMod val="10000"/>
                  </a:schemeClr>
                </a:solidFill>
                <a:latin typeface="Verdana"/>
                <a:cs typeface="Verdana"/>
              </a:rPr>
              <a:t>Relay </a:t>
            </a:r>
            <a:r>
              <a:rPr sz="1800" spc="-23" dirty="0">
                <a:solidFill>
                  <a:schemeClr val="bg2">
                    <a:lumMod val="10000"/>
                  </a:schemeClr>
                </a:solidFill>
                <a:latin typeface="Verdana"/>
                <a:cs typeface="Verdana"/>
              </a:rPr>
              <a:t> </a:t>
            </a:r>
            <a:r>
              <a:rPr sz="1800" spc="-43" dirty="0">
                <a:solidFill>
                  <a:schemeClr val="bg2">
                    <a:lumMod val="10000"/>
                  </a:schemeClr>
                </a:solidFill>
                <a:latin typeface="Verdana"/>
                <a:cs typeface="Verdana"/>
              </a:rPr>
              <a:t>M</a:t>
            </a:r>
            <a:r>
              <a:rPr sz="1800" spc="-7" dirty="0">
                <a:solidFill>
                  <a:schemeClr val="bg2">
                    <a:lumMod val="10000"/>
                  </a:schemeClr>
                </a:solidFill>
                <a:latin typeface="Verdana"/>
                <a:cs typeface="Verdana"/>
              </a:rPr>
              <a:t>o</a:t>
            </a:r>
            <a:r>
              <a:rPr sz="1800" spc="-20" dirty="0">
                <a:solidFill>
                  <a:schemeClr val="bg2">
                    <a:lumMod val="10000"/>
                  </a:schemeClr>
                </a:solidFill>
                <a:latin typeface="Verdana"/>
                <a:cs typeface="Verdana"/>
              </a:rPr>
              <a:t>d</a:t>
            </a:r>
            <a:r>
              <a:rPr sz="1800" spc="-100" dirty="0">
                <a:solidFill>
                  <a:schemeClr val="bg2">
                    <a:lumMod val="10000"/>
                  </a:schemeClr>
                </a:solidFill>
                <a:latin typeface="Verdana"/>
                <a:cs typeface="Verdana"/>
              </a:rPr>
              <a:t>u</a:t>
            </a:r>
            <a:r>
              <a:rPr sz="1800" spc="-43" dirty="0">
                <a:solidFill>
                  <a:schemeClr val="bg2">
                    <a:lumMod val="10000"/>
                  </a:schemeClr>
                </a:solidFill>
                <a:latin typeface="Verdana"/>
                <a:cs typeface="Verdana"/>
              </a:rPr>
              <a:t>l</a:t>
            </a:r>
            <a:r>
              <a:rPr sz="1800" spc="-47" dirty="0">
                <a:solidFill>
                  <a:schemeClr val="bg2">
                    <a:lumMod val="10000"/>
                  </a:schemeClr>
                </a:solidFill>
                <a:latin typeface="Verdana"/>
                <a:cs typeface="Verdana"/>
              </a:rPr>
              <a:t>e</a:t>
            </a:r>
            <a:endParaRPr sz="1800" dirty="0">
              <a:solidFill>
                <a:schemeClr val="bg2">
                  <a:lumMod val="10000"/>
                </a:schemeClr>
              </a:solidFill>
              <a:latin typeface="Verdana"/>
              <a:cs typeface="Verdana"/>
            </a:endParaRPr>
          </a:p>
        </p:txBody>
      </p:sp>
      <p:grpSp>
        <p:nvGrpSpPr>
          <p:cNvPr id="23" name="object 23"/>
          <p:cNvGrpSpPr/>
          <p:nvPr/>
        </p:nvGrpSpPr>
        <p:grpSpPr>
          <a:xfrm>
            <a:off x="1990897" y="2636561"/>
            <a:ext cx="1887220" cy="1576179"/>
            <a:chOff x="1990896" y="2636562"/>
            <a:chExt cx="1887220" cy="1576179"/>
          </a:xfrm>
        </p:grpSpPr>
        <p:sp>
          <p:nvSpPr>
            <p:cNvPr id="24" name="object 24"/>
            <p:cNvSpPr/>
            <p:nvPr/>
          </p:nvSpPr>
          <p:spPr>
            <a:xfrm>
              <a:off x="1990896" y="2636562"/>
              <a:ext cx="1887220" cy="1566757"/>
            </a:xfrm>
            <a:custGeom>
              <a:avLst/>
              <a:gdLst/>
              <a:ahLst/>
              <a:cxnLst/>
              <a:rect l="l" t="t" r="r" b="b"/>
              <a:pathLst>
                <a:path w="2830830" h="2350135">
                  <a:moveTo>
                    <a:pt x="2830266" y="2349747"/>
                  </a:moveTo>
                  <a:lnTo>
                    <a:pt x="0" y="2349747"/>
                  </a:lnTo>
                  <a:lnTo>
                    <a:pt x="0" y="323000"/>
                  </a:lnTo>
                  <a:lnTo>
                    <a:pt x="12919" y="173626"/>
                  </a:lnTo>
                  <a:lnTo>
                    <a:pt x="19165" y="127607"/>
                  </a:lnTo>
                  <a:lnTo>
                    <a:pt x="36834" y="86170"/>
                  </a:lnTo>
                  <a:lnTo>
                    <a:pt x="64314" y="51002"/>
                  </a:lnTo>
                  <a:lnTo>
                    <a:pt x="99999" y="23793"/>
                  </a:lnTo>
                  <a:lnTo>
                    <a:pt x="142279" y="6229"/>
                  </a:lnTo>
                  <a:lnTo>
                    <a:pt x="189546" y="0"/>
                  </a:lnTo>
                  <a:lnTo>
                    <a:pt x="1257995" y="0"/>
                  </a:lnTo>
                  <a:lnTo>
                    <a:pt x="1364767" y="27129"/>
                  </a:lnTo>
                  <a:lnTo>
                    <a:pt x="1430279" y="86813"/>
                  </a:lnTo>
                  <a:lnTo>
                    <a:pt x="1463215" y="146497"/>
                  </a:lnTo>
                  <a:lnTo>
                    <a:pt x="1472264" y="173626"/>
                  </a:lnTo>
                  <a:lnTo>
                    <a:pt x="2830802" y="173626"/>
                  </a:lnTo>
                  <a:lnTo>
                    <a:pt x="2830802" y="2343541"/>
                  </a:lnTo>
                  <a:lnTo>
                    <a:pt x="2830266" y="2349747"/>
                  </a:lnTo>
                  <a:close/>
                </a:path>
              </a:pathLst>
            </a:custGeom>
            <a:solidFill>
              <a:srgbClr val="E4645D"/>
            </a:solidFill>
          </p:spPr>
          <p:txBody>
            <a:bodyPr wrap="square" lIns="0" tIns="0" rIns="0" bIns="0" rtlCol="0"/>
            <a:lstStyle/>
            <a:p>
              <a:endParaRPr/>
            </a:p>
          </p:txBody>
        </p:sp>
        <p:sp>
          <p:nvSpPr>
            <p:cNvPr id="25" name="object 25"/>
            <p:cNvSpPr/>
            <p:nvPr/>
          </p:nvSpPr>
          <p:spPr>
            <a:xfrm>
              <a:off x="1990896" y="2688649"/>
              <a:ext cx="1887220" cy="1514687"/>
            </a:xfrm>
            <a:custGeom>
              <a:avLst/>
              <a:gdLst/>
              <a:ahLst/>
              <a:cxnLst/>
              <a:rect l="l" t="t" r="r" b="b"/>
              <a:pathLst>
                <a:path w="2830830" h="2272029">
                  <a:moveTo>
                    <a:pt x="2830266" y="2271615"/>
                  </a:moveTo>
                  <a:lnTo>
                    <a:pt x="0" y="2271615"/>
                  </a:lnTo>
                  <a:lnTo>
                    <a:pt x="0" y="0"/>
                  </a:lnTo>
                  <a:lnTo>
                    <a:pt x="1066890" y="0"/>
                  </a:lnTo>
                  <a:lnTo>
                    <a:pt x="1173663" y="27129"/>
                  </a:lnTo>
                  <a:lnTo>
                    <a:pt x="1239174" y="86813"/>
                  </a:lnTo>
                  <a:lnTo>
                    <a:pt x="1272111" y="146497"/>
                  </a:lnTo>
                  <a:lnTo>
                    <a:pt x="1281159" y="173626"/>
                  </a:lnTo>
                  <a:lnTo>
                    <a:pt x="2830266" y="173626"/>
                  </a:lnTo>
                  <a:lnTo>
                    <a:pt x="2830266" y="2271615"/>
                  </a:lnTo>
                  <a:close/>
                </a:path>
              </a:pathLst>
            </a:custGeom>
            <a:solidFill>
              <a:srgbClr val="F5BAB6"/>
            </a:solidFill>
          </p:spPr>
          <p:txBody>
            <a:bodyPr wrap="square" lIns="0" tIns="0" rIns="0" bIns="0" rtlCol="0"/>
            <a:lstStyle/>
            <a:p>
              <a:endParaRPr/>
            </a:p>
          </p:txBody>
        </p:sp>
        <p:sp>
          <p:nvSpPr>
            <p:cNvPr id="26" name="object 26"/>
            <p:cNvSpPr/>
            <p:nvPr/>
          </p:nvSpPr>
          <p:spPr>
            <a:xfrm>
              <a:off x="1990896" y="2679004"/>
              <a:ext cx="1887220" cy="1533737"/>
            </a:xfrm>
            <a:custGeom>
              <a:avLst/>
              <a:gdLst/>
              <a:ahLst/>
              <a:cxnLst/>
              <a:rect l="l" t="t" r="r" b="b"/>
              <a:pathLst>
                <a:path w="2830829" h="2300604">
                  <a:moveTo>
                    <a:pt x="2830802" y="2300552"/>
                  </a:moveTo>
                  <a:lnTo>
                    <a:pt x="0" y="2300552"/>
                  </a:lnTo>
                  <a:lnTo>
                    <a:pt x="0" y="2271615"/>
                  </a:lnTo>
                  <a:lnTo>
                    <a:pt x="2815788" y="2271615"/>
                  </a:lnTo>
                  <a:lnTo>
                    <a:pt x="2815788" y="202564"/>
                  </a:lnTo>
                  <a:lnTo>
                    <a:pt x="1275368" y="202564"/>
                  </a:lnTo>
                  <a:lnTo>
                    <a:pt x="1269577" y="196776"/>
                  </a:lnTo>
                  <a:lnTo>
                    <a:pt x="1266682" y="190989"/>
                  </a:lnTo>
                  <a:lnTo>
                    <a:pt x="1261936" y="176975"/>
                  </a:lnTo>
                  <a:lnTo>
                    <a:pt x="1248987" y="146403"/>
                  </a:lnTo>
                  <a:lnTo>
                    <a:pt x="1225420" y="107793"/>
                  </a:lnTo>
                  <a:lnTo>
                    <a:pt x="1188824" y="69665"/>
                  </a:lnTo>
                  <a:lnTo>
                    <a:pt x="1136785" y="40539"/>
                  </a:lnTo>
                  <a:lnTo>
                    <a:pt x="1066890" y="28937"/>
                  </a:lnTo>
                  <a:lnTo>
                    <a:pt x="0" y="28937"/>
                  </a:lnTo>
                  <a:lnTo>
                    <a:pt x="0" y="0"/>
                  </a:lnTo>
                  <a:lnTo>
                    <a:pt x="1066890" y="0"/>
                  </a:lnTo>
                  <a:lnTo>
                    <a:pt x="1127874" y="7491"/>
                  </a:lnTo>
                  <a:lnTo>
                    <a:pt x="1177511" y="27334"/>
                  </a:lnTo>
                  <a:lnTo>
                    <a:pt x="1216867" y="55580"/>
                  </a:lnTo>
                  <a:lnTo>
                    <a:pt x="1247004" y="88281"/>
                  </a:lnTo>
                  <a:lnTo>
                    <a:pt x="1268986" y="121488"/>
                  </a:lnTo>
                  <a:lnTo>
                    <a:pt x="1292741" y="173626"/>
                  </a:lnTo>
                  <a:lnTo>
                    <a:pt x="2830802" y="173626"/>
                  </a:lnTo>
                  <a:lnTo>
                    <a:pt x="2830802" y="2300552"/>
                  </a:lnTo>
                  <a:close/>
                </a:path>
              </a:pathLst>
            </a:custGeom>
            <a:solidFill>
              <a:srgbClr val="FFFFFF"/>
            </a:solidFill>
          </p:spPr>
          <p:txBody>
            <a:bodyPr wrap="square" lIns="0" tIns="0" rIns="0" bIns="0" rtlCol="0"/>
            <a:lstStyle/>
            <a:p>
              <a:endParaRPr/>
            </a:p>
          </p:txBody>
        </p:sp>
      </p:grpSp>
      <p:sp>
        <p:nvSpPr>
          <p:cNvPr id="27" name="object 27"/>
          <p:cNvSpPr txBox="1"/>
          <p:nvPr/>
        </p:nvSpPr>
        <p:spPr>
          <a:xfrm>
            <a:off x="2405897" y="3034539"/>
            <a:ext cx="886037" cy="803487"/>
          </a:xfrm>
          <a:prstGeom prst="rect">
            <a:avLst/>
          </a:prstGeom>
        </p:spPr>
        <p:txBody>
          <a:bodyPr vert="horz" wrap="square" lIns="0" tIns="7620" rIns="0" bIns="0" rtlCol="0">
            <a:spAutoFit/>
          </a:bodyPr>
          <a:lstStyle/>
          <a:p>
            <a:pPr marL="8467" marR="3387" algn="ctr">
              <a:lnSpc>
                <a:spcPct val="117300"/>
              </a:lnSpc>
              <a:spcBef>
                <a:spcPts val="60"/>
              </a:spcBef>
            </a:pPr>
            <a:r>
              <a:rPr sz="1467" spc="-40" dirty="0">
                <a:solidFill>
                  <a:schemeClr val="bg2">
                    <a:lumMod val="10000"/>
                  </a:schemeClr>
                </a:solidFill>
                <a:latin typeface="Verdana"/>
                <a:cs typeface="Verdana"/>
              </a:rPr>
              <a:t>B</a:t>
            </a:r>
            <a:r>
              <a:rPr sz="1467" spc="-30" dirty="0">
                <a:solidFill>
                  <a:schemeClr val="bg2">
                    <a:lumMod val="10000"/>
                  </a:schemeClr>
                </a:solidFill>
                <a:latin typeface="Verdana"/>
                <a:cs typeface="Verdana"/>
              </a:rPr>
              <a:t>l</a:t>
            </a:r>
            <a:r>
              <a:rPr sz="1467" spc="-70" dirty="0">
                <a:solidFill>
                  <a:schemeClr val="bg2">
                    <a:lumMod val="10000"/>
                  </a:schemeClr>
                </a:solidFill>
                <a:latin typeface="Verdana"/>
                <a:cs typeface="Verdana"/>
              </a:rPr>
              <a:t>u</a:t>
            </a:r>
            <a:r>
              <a:rPr sz="1467" spc="-33" dirty="0">
                <a:solidFill>
                  <a:schemeClr val="bg2">
                    <a:lumMod val="10000"/>
                  </a:schemeClr>
                </a:solidFill>
                <a:latin typeface="Verdana"/>
                <a:cs typeface="Verdana"/>
              </a:rPr>
              <a:t>e</a:t>
            </a:r>
            <a:r>
              <a:rPr sz="1467" spc="-20" dirty="0">
                <a:solidFill>
                  <a:schemeClr val="bg2">
                    <a:lumMod val="10000"/>
                  </a:schemeClr>
                </a:solidFill>
                <a:latin typeface="Verdana"/>
                <a:cs typeface="Verdana"/>
              </a:rPr>
              <a:t>t</a:t>
            </a:r>
            <a:r>
              <a:rPr sz="1467" spc="7" dirty="0">
                <a:solidFill>
                  <a:schemeClr val="bg2">
                    <a:lumMod val="10000"/>
                  </a:schemeClr>
                </a:solidFill>
                <a:latin typeface="Verdana"/>
                <a:cs typeface="Verdana"/>
              </a:rPr>
              <a:t>oo</a:t>
            </a:r>
            <a:r>
              <a:rPr sz="1467" spc="-20" dirty="0">
                <a:solidFill>
                  <a:schemeClr val="bg2">
                    <a:lumMod val="10000"/>
                  </a:schemeClr>
                </a:solidFill>
                <a:latin typeface="Verdana"/>
                <a:cs typeface="Verdana"/>
              </a:rPr>
              <a:t>t</a:t>
            </a:r>
            <a:r>
              <a:rPr sz="1467" spc="-50" dirty="0">
                <a:solidFill>
                  <a:schemeClr val="bg2">
                    <a:lumMod val="10000"/>
                  </a:schemeClr>
                </a:solidFill>
                <a:latin typeface="Verdana"/>
                <a:cs typeface="Verdana"/>
              </a:rPr>
              <a:t>h  </a:t>
            </a:r>
            <a:r>
              <a:rPr sz="1467" spc="-33" dirty="0">
                <a:solidFill>
                  <a:schemeClr val="bg2">
                    <a:lumMod val="10000"/>
                  </a:schemeClr>
                </a:solidFill>
                <a:latin typeface="Verdana"/>
                <a:cs typeface="Verdana"/>
              </a:rPr>
              <a:t>module </a:t>
            </a:r>
            <a:r>
              <a:rPr sz="1467" spc="-30" dirty="0">
                <a:solidFill>
                  <a:schemeClr val="bg2">
                    <a:lumMod val="10000"/>
                  </a:schemeClr>
                </a:solidFill>
                <a:latin typeface="Verdana"/>
                <a:cs typeface="Verdana"/>
              </a:rPr>
              <a:t> </a:t>
            </a:r>
            <a:r>
              <a:rPr sz="1467" spc="-87" dirty="0">
                <a:solidFill>
                  <a:schemeClr val="bg2">
                    <a:lumMod val="10000"/>
                  </a:schemeClr>
                </a:solidFill>
                <a:latin typeface="Verdana"/>
                <a:cs typeface="Verdana"/>
              </a:rPr>
              <a:t>(HC-05)</a:t>
            </a:r>
            <a:endParaRPr sz="1467" dirty="0">
              <a:solidFill>
                <a:schemeClr val="bg2">
                  <a:lumMod val="10000"/>
                </a:schemeClr>
              </a:solidFill>
              <a:latin typeface="Verdana"/>
              <a:cs typeface="Verdana"/>
            </a:endParaRPr>
          </a:p>
        </p:txBody>
      </p:sp>
      <p:grpSp>
        <p:nvGrpSpPr>
          <p:cNvPr id="28" name="object 28"/>
          <p:cNvGrpSpPr/>
          <p:nvPr/>
        </p:nvGrpSpPr>
        <p:grpSpPr>
          <a:xfrm>
            <a:off x="4627625" y="4540250"/>
            <a:ext cx="2643698" cy="1562100"/>
            <a:chOff x="4627625" y="4540250"/>
            <a:chExt cx="2643698" cy="1562100"/>
          </a:xfrm>
        </p:grpSpPr>
        <p:sp>
          <p:nvSpPr>
            <p:cNvPr id="29" name="object 29"/>
            <p:cNvSpPr/>
            <p:nvPr/>
          </p:nvSpPr>
          <p:spPr>
            <a:xfrm>
              <a:off x="4655545" y="4540250"/>
              <a:ext cx="2615777" cy="1562100"/>
            </a:xfrm>
            <a:custGeom>
              <a:avLst/>
              <a:gdLst/>
              <a:ahLst/>
              <a:cxnLst/>
              <a:rect l="l" t="t" r="r" b="b"/>
              <a:pathLst>
                <a:path w="3923665" h="2343150">
                  <a:moveTo>
                    <a:pt x="3720990" y="2343149"/>
                  </a:moveTo>
                  <a:lnTo>
                    <a:pt x="0" y="2343149"/>
                  </a:lnTo>
                  <a:lnTo>
                    <a:pt x="202421" y="0"/>
                  </a:lnTo>
                  <a:lnTo>
                    <a:pt x="3923412" y="0"/>
                  </a:lnTo>
                  <a:lnTo>
                    <a:pt x="3720990" y="2343149"/>
                  </a:lnTo>
                  <a:close/>
                </a:path>
              </a:pathLst>
            </a:custGeom>
            <a:solidFill>
              <a:srgbClr val="E4645D"/>
            </a:solidFill>
          </p:spPr>
          <p:txBody>
            <a:bodyPr wrap="square" lIns="0" tIns="0" rIns="0" bIns="0" rtlCol="0"/>
            <a:lstStyle/>
            <a:p>
              <a:endParaRPr/>
            </a:p>
          </p:txBody>
        </p:sp>
        <p:sp>
          <p:nvSpPr>
            <p:cNvPr id="30" name="object 30"/>
            <p:cNvSpPr/>
            <p:nvPr/>
          </p:nvSpPr>
          <p:spPr>
            <a:xfrm>
              <a:off x="4639573" y="4540250"/>
              <a:ext cx="2480733" cy="1562100"/>
            </a:xfrm>
            <a:custGeom>
              <a:avLst/>
              <a:gdLst/>
              <a:ahLst/>
              <a:cxnLst/>
              <a:rect l="l" t="t" r="r" b="b"/>
              <a:pathLst>
                <a:path w="3721100" h="2343150">
                  <a:moveTo>
                    <a:pt x="3720990" y="2343149"/>
                  </a:moveTo>
                  <a:lnTo>
                    <a:pt x="0" y="2343149"/>
                  </a:lnTo>
                  <a:lnTo>
                    <a:pt x="0" y="20090"/>
                  </a:lnTo>
                  <a:lnTo>
                    <a:pt x="2330" y="0"/>
                  </a:lnTo>
                  <a:lnTo>
                    <a:pt x="1796445" y="0"/>
                  </a:lnTo>
                  <a:lnTo>
                    <a:pt x="1803138" y="20090"/>
                  </a:lnTo>
                  <a:lnTo>
                    <a:pt x="3720990" y="20090"/>
                  </a:lnTo>
                  <a:lnTo>
                    <a:pt x="3720990" y="2343149"/>
                  </a:lnTo>
                  <a:close/>
                </a:path>
              </a:pathLst>
            </a:custGeom>
            <a:solidFill>
              <a:srgbClr val="F5BAB6"/>
            </a:solidFill>
          </p:spPr>
          <p:txBody>
            <a:bodyPr wrap="square" lIns="0" tIns="0" rIns="0" bIns="0" rtlCol="0"/>
            <a:lstStyle/>
            <a:p>
              <a:endParaRPr/>
            </a:p>
          </p:txBody>
        </p:sp>
        <p:sp>
          <p:nvSpPr>
            <p:cNvPr id="31" name="object 31"/>
            <p:cNvSpPr/>
            <p:nvPr/>
          </p:nvSpPr>
          <p:spPr>
            <a:xfrm>
              <a:off x="4627625" y="4540250"/>
              <a:ext cx="2504863" cy="1562100"/>
            </a:xfrm>
            <a:custGeom>
              <a:avLst/>
              <a:gdLst/>
              <a:ahLst/>
              <a:cxnLst/>
              <a:rect l="l" t="t" r="r" b="b"/>
              <a:pathLst>
                <a:path w="3757295" h="2343150">
                  <a:moveTo>
                    <a:pt x="35847" y="2343149"/>
                  </a:moveTo>
                  <a:lnTo>
                    <a:pt x="0" y="2343149"/>
                  </a:lnTo>
                  <a:lnTo>
                    <a:pt x="0" y="20090"/>
                  </a:lnTo>
                  <a:lnTo>
                    <a:pt x="2013" y="0"/>
                  </a:lnTo>
                  <a:lnTo>
                    <a:pt x="38214" y="0"/>
                  </a:lnTo>
                  <a:lnTo>
                    <a:pt x="35847" y="20090"/>
                  </a:lnTo>
                  <a:lnTo>
                    <a:pt x="35847" y="2343149"/>
                  </a:lnTo>
                  <a:close/>
                </a:path>
                <a:path w="3757295" h="2343150">
                  <a:moveTo>
                    <a:pt x="3756838" y="2343149"/>
                  </a:moveTo>
                  <a:lnTo>
                    <a:pt x="3720990" y="2343149"/>
                  </a:lnTo>
                  <a:lnTo>
                    <a:pt x="3720990" y="38023"/>
                  </a:lnTo>
                  <a:lnTo>
                    <a:pt x="1813893" y="38023"/>
                  </a:lnTo>
                  <a:lnTo>
                    <a:pt x="1806723" y="30850"/>
                  </a:lnTo>
                  <a:lnTo>
                    <a:pt x="1803139" y="23677"/>
                  </a:lnTo>
                  <a:lnTo>
                    <a:pt x="1799568" y="12986"/>
                  </a:lnTo>
                  <a:lnTo>
                    <a:pt x="1794715" y="0"/>
                  </a:lnTo>
                  <a:lnTo>
                    <a:pt x="1834561" y="0"/>
                  </a:lnTo>
                  <a:lnTo>
                    <a:pt x="1835401" y="2156"/>
                  </a:lnTo>
                  <a:lnTo>
                    <a:pt x="3749669" y="2156"/>
                  </a:lnTo>
                  <a:lnTo>
                    <a:pt x="3756838" y="9330"/>
                  </a:lnTo>
                  <a:lnTo>
                    <a:pt x="3756838" y="2343149"/>
                  </a:lnTo>
                  <a:close/>
                </a:path>
              </a:pathLst>
            </a:custGeom>
            <a:solidFill>
              <a:srgbClr val="FFFFFF"/>
            </a:solidFill>
          </p:spPr>
          <p:txBody>
            <a:bodyPr wrap="square" lIns="0" tIns="0" rIns="0" bIns="0" rtlCol="0"/>
            <a:lstStyle/>
            <a:p>
              <a:endParaRPr/>
            </a:p>
          </p:txBody>
        </p:sp>
      </p:grpSp>
      <p:sp>
        <p:nvSpPr>
          <p:cNvPr id="32" name="object 32"/>
          <p:cNvSpPr txBox="1"/>
          <p:nvPr/>
        </p:nvSpPr>
        <p:spPr>
          <a:xfrm>
            <a:off x="5130859" y="4986337"/>
            <a:ext cx="1770391" cy="618717"/>
          </a:xfrm>
          <a:prstGeom prst="rect">
            <a:avLst/>
          </a:prstGeom>
        </p:spPr>
        <p:txBody>
          <a:bodyPr vert="horz" wrap="square" lIns="0" tIns="8467" rIns="0" bIns="0" rtlCol="0">
            <a:spAutoFit/>
          </a:bodyPr>
          <a:lstStyle/>
          <a:p>
            <a:pPr marL="204893" marR="3387" indent="-196850">
              <a:lnSpc>
                <a:spcPct val="115700"/>
              </a:lnSpc>
              <a:spcBef>
                <a:spcPts val="67"/>
              </a:spcBef>
            </a:pPr>
            <a:r>
              <a:rPr lang="en-US" sz="1800" spc="-17" dirty="0">
                <a:latin typeface="Verdana"/>
                <a:cs typeface="Verdana"/>
              </a:rPr>
              <a:t>2 </a:t>
            </a:r>
            <a:r>
              <a:rPr sz="1800" spc="-17" dirty="0">
                <a:latin typeface="Verdana"/>
                <a:cs typeface="Verdana"/>
              </a:rPr>
              <a:t>L</a:t>
            </a:r>
            <a:r>
              <a:rPr sz="1800" spc="20" dirty="0">
                <a:latin typeface="Verdana"/>
                <a:cs typeface="Verdana"/>
              </a:rPr>
              <a:t>a</a:t>
            </a:r>
            <a:r>
              <a:rPr sz="1800" spc="-103" dirty="0">
                <a:latin typeface="Verdana"/>
                <a:cs typeface="Verdana"/>
              </a:rPr>
              <a:t>m</a:t>
            </a:r>
            <a:r>
              <a:rPr sz="1800" spc="-17" dirty="0">
                <a:latin typeface="Verdana"/>
                <a:cs typeface="Verdana"/>
              </a:rPr>
              <a:t>p</a:t>
            </a:r>
            <a:r>
              <a:rPr sz="1800" spc="-136" dirty="0">
                <a:latin typeface="Verdana"/>
                <a:cs typeface="Verdana"/>
              </a:rPr>
              <a:t> </a:t>
            </a:r>
            <a:r>
              <a:rPr sz="1800" spc="-103" dirty="0">
                <a:latin typeface="Verdana"/>
                <a:cs typeface="Verdana"/>
              </a:rPr>
              <a:t>h</a:t>
            </a:r>
            <a:r>
              <a:rPr sz="1800" spc="-7" dirty="0">
                <a:latin typeface="Verdana"/>
                <a:cs typeface="Verdana"/>
              </a:rPr>
              <a:t>o</a:t>
            </a:r>
            <a:r>
              <a:rPr sz="1800" spc="-43" dirty="0">
                <a:latin typeface="Verdana"/>
                <a:cs typeface="Verdana"/>
              </a:rPr>
              <a:t>l</a:t>
            </a:r>
            <a:r>
              <a:rPr sz="1800" spc="-20" dirty="0">
                <a:latin typeface="Verdana"/>
                <a:cs typeface="Verdana"/>
              </a:rPr>
              <a:t>d</a:t>
            </a:r>
            <a:r>
              <a:rPr sz="1800" spc="-50" dirty="0">
                <a:latin typeface="Verdana"/>
                <a:cs typeface="Verdana"/>
              </a:rPr>
              <a:t>e</a:t>
            </a:r>
            <a:r>
              <a:rPr sz="1800" spc="-23" dirty="0">
                <a:latin typeface="Verdana"/>
                <a:cs typeface="Verdana"/>
              </a:rPr>
              <a:t>r  </a:t>
            </a:r>
            <a:r>
              <a:rPr sz="1800" spc="-107" dirty="0">
                <a:latin typeface="Verdana"/>
                <a:cs typeface="Verdana"/>
              </a:rPr>
              <a:t>w</a:t>
            </a:r>
            <a:r>
              <a:rPr sz="1800" spc="-90" dirty="0">
                <a:latin typeface="Verdana"/>
                <a:cs typeface="Verdana"/>
              </a:rPr>
              <a:t>i</a:t>
            </a:r>
            <a:r>
              <a:rPr sz="1800" spc="-30" dirty="0">
                <a:latin typeface="Verdana"/>
                <a:cs typeface="Verdana"/>
              </a:rPr>
              <a:t>t</a:t>
            </a:r>
            <a:r>
              <a:rPr sz="1800" spc="-100" dirty="0">
                <a:latin typeface="Verdana"/>
                <a:cs typeface="Verdana"/>
              </a:rPr>
              <a:t>h</a:t>
            </a:r>
            <a:r>
              <a:rPr sz="1800" spc="-136" dirty="0">
                <a:latin typeface="Verdana"/>
                <a:cs typeface="Verdana"/>
              </a:rPr>
              <a:t> </a:t>
            </a:r>
            <a:r>
              <a:rPr lang="en-US" sz="1800" spc="-136" dirty="0">
                <a:latin typeface="Verdana"/>
                <a:cs typeface="Verdana"/>
              </a:rPr>
              <a:t>2 </a:t>
            </a:r>
            <a:r>
              <a:rPr sz="1800" spc="-20" dirty="0">
                <a:latin typeface="Verdana"/>
                <a:cs typeface="Verdana"/>
              </a:rPr>
              <a:t>b</a:t>
            </a:r>
            <a:r>
              <a:rPr sz="1800" spc="-100" dirty="0">
                <a:latin typeface="Verdana"/>
                <a:cs typeface="Verdana"/>
              </a:rPr>
              <a:t>u</a:t>
            </a:r>
            <a:r>
              <a:rPr sz="1800" spc="-43" dirty="0">
                <a:latin typeface="Verdana"/>
                <a:cs typeface="Verdana"/>
              </a:rPr>
              <a:t>l</a:t>
            </a:r>
            <a:r>
              <a:rPr sz="1800" spc="-17" dirty="0">
                <a:latin typeface="Verdana"/>
                <a:cs typeface="Verdana"/>
              </a:rPr>
              <a:t>b</a:t>
            </a:r>
            <a:r>
              <a:rPr lang="en-US" sz="1800" spc="-17" dirty="0">
                <a:latin typeface="Verdana"/>
                <a:cs typeface="Verdana"/>
              </a:rPr>
              <a:t> </a:t>
            </a:r>
            <a:endParaRPr sz="1800" dirty="0">
              <a:latin typeface="Verdana"/>
              <a:cs typeface="Verdana"/>
            </a:endParaRPr>
          </a:p>
        </p:txBody>
      </p:sp>
      <p:grpSp>
        <p:nvGrpSpPr>
          <p:cNvPr id="33" name="object 33"/>
          <p:cNvGrpSpPr/>
          <p:nvPr/>
        </p:nvGrpSpPr>
        <p:grpSpPr>
          <a:xfrm>
            <a:off x="7665299" y="4381500"/>
            <a:ext cx="2294490" cy="1644449"/>
            <a:chOff x="7665298" y="4381500"/>
            <a:chExt cx="2597193" cy="1879628"/>
          </a:xfrm>
        </p:grpSpPr>
        <p:sp>
          <p:nvSpPr>
            <p:cNvPr id="34" name="object 34"/>
            <p:cNvSpPr/>
            <p:nvPr/>
          </p:nvSpPr>
          <p:spPr>
            <a:xfrm>
              <a:off x="7677618" y="4381500"/>
              <a:ext cx="2584873" cy="1879600"/>
            </a:xfrm>
            <a:custGeom>
              <a:avLst/>
              <a:gdLst/>
              <a:ahLst/>
              <a:cxnLst/>
              <a:rect l="l" t="t" r="r" b="b"/>
              <a:pathLst>
                <a:path w="3877309" h="2819400">
                  <a:moveTo>
                    <a:pt x="3649604" y="2819400"/>
                  </a:moveTo>
                  <a:lnTo>
                    <a:pt x="0" y="2819400"/>
                  </a:lnTo>
                  <a:lnTo>
                    <a:pt x="227637" y="185119"/>
                  </a:lnTo>
                  <a:lnTo>
                    <a:pt x="233245" y="136887"/>
                  </a:lnTo>
                  <a:lnTo>
                    <a:pt x="249246" y="92531"/>
                  </a:lnTo>
                  <a:lnTo>
                    <a:pt x="274412" y="53342"/>
                  </a:lnTo>
                  <a:lnTo>
                    <a:pt x="307511" y="20614"/>
                  </a:lnTo>
                  <a:lnTo>
                    <a:pt x="340362" y="0"/>
                  </a:lnTo>
                  <a:lnTo>
                    <a:pt x="1841344" y="0"/>
                  </a:lnTo>
                  <a:lnTo>
                    <a:pt x="1869169" y="7075"/>
                  </a:lnTo>
                  <a:lnTo>
                    <a:pt x="1948718" y="79612"/>
                  </a:lnTo>
                  <a:lnTo>
                    <a:pt x="1988712" y="152148"/>
                  </a:lnTo>
                  <a:lnTo>
                    <a:pt x="1999700" y="185119"/>
                  </a:lnTo>
                  <a:lnTo>
                    <a:pt x="3877242" y="185119"/>
                  </a:lnTo>
                  <a:lnTo>
                    <a:pt x="3649604" y="2819400"/>
                  </a:lnTo>
                  <a:close/>
                </a:path>
              </a:pathLst>
            </a:custGeom>
            <a:solidFill>
              <a:srgbClr val="E4645D"/>
            </a:solidFill>
          </p:spPr>
          <p:txBody>
            <a:bodyPr wrap="square" lIns="0" tIns="0" rIns="0" bIns="0" rtlCol="0"/>
            <a:lstStyle/>
            <a:p>
              <a:endParaRPr/>
            </a:p>
          </p:txBody>
        </p:sp>
        <p:sp>
          <p:nvSpPr>
            <p:cNvPr id="35" name="object 35"/>
            <p:cNvSpPr/>
            <p:nvPr/>
          </p:nvSpPr>
          <p:spPr>
            <a:xfrm>
              <a:off x="7677017" y="4427540"/>
              <a:ext cx="2228983" cy="1674810"/>
            </a:xfrm>
            <a:custGeom>
              <a:avLst/>
              <a:gdLst/>
              <a:ahLst/>
              <a:cxnLst/>
              <a:rect l="l" t="t" r="r" b="b"/>
              <a:pathLst>
                <a:path w="3649979" h="2750820">
                  <a:moveTo>
                    <a:pt x="3649604" y="2750338"/>
                  </a:moveTo>
                  <a:lnTo>
                    <a:pt x="0" y="2750338"/>
                  </a:lnTo>
                  <a:lnTo>
                    <a:pt x="0" y="211014"/>
                  </a:lnTo>
                  <a:lnTo>
                    <a:pt x="5596" y="162782"/>
                  </a:lnTo>
                  <a:lnTo>
                    <a:pt x="21526" y="118426"/>
                  </a:lnTo>
                  <a:lnTo>
                    <a:pt x="46497" y="79238"/>
                  </a:lnTo>
                  <a:lnTo>
                    <a:pt x="79217" y="46509"/>
                  </a:lnTo>
                  <a:lnTo>
                    <a:pt x="118395" y="21532"/>
                  </a:lnTo>
                  <a:lnTo>
                    <a:pt x="162740" y="5598"/>
                  </a:lnTo>
                  <a:lnTo>
                    <a:pt x="210959" y="0"/>
                  </a:lnTo>
                  <a:lnTo>
                    <a:pt x="1508362" y="0"/>
                  </a:lnTo>
                  <a:lnTo>
                    <a:pt x="1638015" y="32971"/>
                  </a:lnTo>
                  <a:lnTo>
                    <a:pt x="1717564" y="105507"/>
                  </a:lnTo>
                  <a:lnTo>
                    <a:pt x="1757558" y="178043"/>
                  </a:lnTo>
                  <a:lnTo>
                    <a:pt x="1768546" y="211014"/>
                  </a:lnTo>
                  <a:lnTo>
                    <a:pt x="3649604" y="211014"/>
                  </a:lnTo>
                  <a:lnTo>
                    <a:pt x="3649604" y="2750338"/>
                  </a:lnTo>
                  <a:close/>
                </a:path>
              </a:pathLst>
            </a:custGeom>
            <a:solidFill>
              <a:srgbClr val="F5BAB6"/>
            </a:solidFill>
          </p:spPr>
          <p:txBody>
            <a:bodyPr wrap="square" lIns="0" tIns="0" rIns="0" bIns="0" rtlCol="0"/>
            <a:lstStyle/>
            <a:p>
              <a:endParaRPr dirty="0"/>
            </a:p>
          </p:txBody>
        </p:sp>
        <p:sp>
          <p:nvSpPr>
            <p:cNvPr id="36" name="object 36"/>
            <p:cNvSpPr/>
            <p:nvPr/>
          </p:nvSpPr>
          <p:spPr>
            <a:xfrm>
              <a:off x="7665298" y="4415818"/>
              <a:ext cx="2456603" cy="1845310"/>
            </a:xfrm>
            <a:custGeom>
              <a:avLst/>
              <a:gdLst/>
              <a:ahLst/>
              <a:cxnLst/>
              <a:rect l="l" t="t" r="r" b="b"/>
              <a:pathLst>
                <a:path w="3684904" h="2767965">
                  <a:moveTo>
                    <a:pt x="3684764" y="2767923"/>
                  </a:moveTo>
                  <a:lnTo>
                    <a:pt x="0" y="2767923"/>
                  </a:lnTo>
                  <a:lnTo>
                    <a:pt x="0" y="228596"/>
                  </a:lnTo>
                  <a:lnTo>
                    <a:pt x="4628" y="182426"/>
                  </a:lnTo>
                  <a:lnTo>
                    <a:pt x="17909" y="139467"/>
                  </a:lnTo>
                  <a:lnTo>
                    <a:pt x="38936" y="100630"/>
                  </a:lnTo>
                  <a:lnTo>
                    <a:pt x="66803" y="66821"/>
                  </a:lnTo>
                  <a:lnTo>
                    <a:pt x="100603" y="38947"/>
                  </a:lnTo>
                  <a:lnTo>
                    <a:pt x="139430" y="17914"/>
                  </a:lnTo>
                  <a:lnTo>
                    <a:pt x="182378" y="4629"/>
                  </a:lnTo>
                  <a:lnTo>
                    <a:pt x="228539" y="0"/>
                  </a:lnTo>
                  <a:lnTo>
                    <a:pt x="1525942" y="0"/>
                  </a:lnTo>
                  <a:lnTo>
                    <a:pt x="1591517" y="7047"/>
                  </a:lnTo>
                  <a:lnTo>
                    <a:pt x="1646420" y="26047"/>
                  </a:lnTo>
                  <a:lnTo>
                    <a:pt x="1661251" y="35169"/>
                  </a:lnTo>
                  <a:lnTo>
                    <a:pt x="228539" y="35169"/>
                  </a:lnTo>
                  <a:lnTo>
                    <a:pt x="184615" y="40347"/>
                  </a:lnTo>
                  <a:lnTo>
                    <a:pt x="144073" y="55060"/>
                  </a:lnTo>
                  <a:lnTo>
                    <a:pt x="108144" y="78079"/>
                  </a:lnTo>
                  <a:lnTo>
                    <a:pt x="78058" y="108173"/>
                  </a:lnTo>
                  <a:lnTo>
                    <a:pt x="55046" y="144111"/>
                  </a:lnTo>
                  <a:lnTo>
                    <a:pt x="40336" y="184663"/>
                  </a:lnTo>
                  <a:lnTo>
                    <a:pt x="35160" y="228596"/>
                  </a:lnTo>
                  <a:lnTo>
                    <a:pt x="35159" y="2760774"/>
                  </a:lnTo>
                  <a:lnTo>
                    <a:pt x="3684764" y="2760774"/>
                  </a:lnTo>
                  <a:lnTo>
                    <a:pt x="3684764" y="2767923"/>
                  </a:lnTo>
                  <a:close/>
                </a:path>
                <a:path w="3684904" h="2767965">
                  <a:moveTo>
                    <a:pt x="3684764" y="2760774"/>
                  </a:moveTo>
                  <a:lnTo>
                    <a:pt x="3649604" y="2760774"/>
                  </a:lnTo>
                  <a:lnTo>
                    <a:pt x="3649604" y="246183"/>
                  </a:lnTo>
                  <a:lnTo>
                    <a:pt x="1779094" y="246183"/>
                  </a:lnTo>
                  <a:lnTo>
                    <a:pt x="1772062" y="239149"/>
                  </a:lnTo>
                  <a:lnTo>
                    <a:pt x="1768546" y="232116"/>
                  </a:lnTo>
                  <a:lnTo>
                    <a:pt x="1765044" y="221634"/>
                  </a:lnTo>
                  <a:lnTo>
                    <a:pt x="1756350" y="198375"/>
                  </a:lnTo>
                  <a:lnTo>
                    <a:pt x="1718443" y="131004"/>
                  </a:lnTo>
                  <a:lnTo>
                    <a:pt x="1686758" y="95629"/>
                  </a:lnTo>
                  <a:lnTo>
                    <a:pt x="1644937" y="64952"/>
                  </a:lnTo>
                  <a:lnTo>
                    <a:pt x="1591743" y="43343"/>
                  </a:lnTo>
                  <a:lnTo>
                    <a:pt x="1525942" y="35169"/>
                  </a:lnTo>
                  <a:lnTo>
                    <a:pt x="1661251" y="35169"/>
                  </a:lnTo>
                  <a:lnTo>
                    <a:pt x="1727672" y="87043"/>
                  </a:lnTo>
                  <a:lnTo>
                    <a:pt x="1755752" y="122611"/>
                  </a:lnTo>
                  <a:lnTo>
                    <a:pt x="1776622" y="157271"/>
                  </a:lnTo>
                  <a:lnTo>
                    <a:pt x="1800190" y="211014"/>
                  </a:lnTo>
                  <a:lnTo>
                    <a:pt x="3677732" y="211014"/>
                  </a:lnTo>
                  <a:lnTo>
                    <a:pt x="3684764" y="218048"/>
                  </a:lnTo>
                  <a:lnTo>
                    <a:pt x="3684764" y="2760774"/>
                  </a:lnTo>
                  <a:close/>
                </a:path>
              </a:pathLst>
            </a:custGeom>
            <a:solidFill>
              <a:srgbClr val="FFFFFF"/>
            </a:solidFill>
          </p:spPr>
          <p:txBody>
            <a:bodyPr wrap="square" lIns="0" tIns="0" rIns="0" bIns="0" rtlCol="0"/>
            <a:lstStyle/>
            <a:p>
              <a:endParaRPr/>
            </a:p>
          </p:txBody>
        </p:sp>
      </p:grpSp>
      <p:sp>
        <p:nvSpPr>
          <p:cNvPr id="37" name="object 37"/>
          <p:cNvSpPr txBox="1"/>
          <p:nvPr/>
        </p:nvSpPr>
        <p:spPr>
          <a:xfrm>
            <a:off x="8128125" y="4797958"/>
            <a:ext cx="1080770" cy="618717"/>
          </a:xfrm>
          <a:prstGeom prst="rect">
            <a:avLst/>
          </a:prstGeom>
        </p:spPr>
        <p:txBody>
          <a:bodyPr vert="horz" wrap="square" lIns="0" tIns="8467" rIns="0" bIns="0" rtlCol="0">
            <a:spAutoFit/>
          </a:bodyPr>
          <a:lstStyle/>
          <a:p>
            <a:pPr marL="8467" marR="3387" algn="ctr">
              <a:lnSpc>
                <a:spcPct val="115700"/>
              </a:lnSpc>
              <a:spcBef>
                <a:spcPts val="67"/>
              </a:spcBef>
            </a:pPr>
            <a:r>
              <a:rPr lang="en-US" dirty="0">
                <a:latin typeface="Verdana"/>
                <a:cs typeface="Verdana"/>
              </a:rPr>
              <a:t>Jumpers wires</a:t>
            </a:r>
            <a:endParaRPr sz="1800" dirty="0">
              <a:latin typeface="Verdana"/>
              <a:cs typeface="Verdana"/>
            </a:endParaRPr>
          </a:p>
        </p:txBody>
      </p:sp>
      <p:grpSp>
        <p:nvGrpSpPr>
          <p:cNvPr id="38" name="object 38"/>
          <p:cNvGrpSpPr/>
          <p:nvPr/>
        </p:nvGrpSpPr>
        <p:grpSpPr>
          <a:xfrm>
            <a:off x="4762426" y="2636551"/>
            <a:ext cx="1682750" cy="1560513"/>
            <a:chOff x="4762426" y="2636552"/>
            <a:chExt cx="1682750" cy="1560513"/>
          </a:xfrm>
        </p:grpSpPr>
        <p:sp>
          <p:nvSpPr>
            <p:cNvPr id="39" name="object 39"/>
            <p:cNvSpPr/>
            <p:nvPr/>
          </p:nvSpPr>
          <p:spPr>
            <a:xfrm>
              <a:off x="4762426" y="2636552"/>
              <a:ext cx="1682750" cy="1551093"/>
            </a:xfrm>
            <a:custGeom>
              <a:avLst/>
              <a:gdLst/>
              <a:ahLst/>
              <a:cxnLst/>
              <a:rect l="l" t="t" r="r" b="b"/>
              <a:pathLst>
                <a:path w="2524125" h="2326640">
                  <a:moveTo>
                    <a:pt x="2524124" y="2326205"/>
                  </a:moveTo>
                  <a:lnTo>
                    <a:pt x="0" y="2326205"/>
                  </a:lnTo>
                  <a:lnTo>
                    <a:pt x="0" y="8536"/>
                  </a:lnTo>
                  <a:lnTo>
                    <a:pt x="5694" y="6167"/>
                  </a:lnTo>
                  <a:lnTo>
                    <a:pt x="52424" y="0"/>
                  </a:lnTo>
                  <a:lnTo>
                    <a:pt x="1108745" y="0"/>
                  </a:lnTo>
                  <a:lnTo>
                    <a:pt x="1214306" y="26857"/>
                  </a:lnTo>
                  <a:lnTo>
                    <a:pt x="1279073" y="85943"/>
                  </a:lnTo>
                  <a:lnTo>
                    <a:pt x="1311636" y="145029"/>
                  </a:lnTo>
                  <a:lnTo>
                    <a:pt x="1320582" y="171887"/>
                  </a:lnTo>
                  <a:lnTo>
                    <a:pt x="2524124" y="171887"/>
                  </a:lnTo>
                  <a:lnTo>
                    <a:pt x="2524124" y="2326205"/>
                  </a:lnTo>
                  <a:close/>
                </a:path>
              </a:pathLst>
            </a:custGeom>
            <a:solidFill>
              <a:srgbClr val="E4645D"/>
            </a:solidFill>
          </p:spPr>
          <p:txBody>
            <a:bodyPr wrap="square" lIns="0" tIns="0" rIns="0" bIns="0" rtlCol="0"/>
            <a:lstStyle/>
            <a:p>
              <a:endParaRPr/>
            </a:p>
          </p:txBody>
        </p:sp>
        <p:sp>
          <p:nvSpPr>
            <p:cNvPr id="40" name="object 40"/>
            <p:cNvSpPr/>
            <p:nvPr/>
          </p:nvSpPr>
          <p:spPr>
            <a:xfrm>
              <a:off x="4762426" y="2688117"/>
              <a:ext cx="1682750" cy="1499447"/>
            </a:xfrm>
            <a:custGeom>
              <a:avLst/>
              <a:gdLst/>
              <a:ahLst/>
              <a:cxnLst/>
              <a:rect l="l" t="t" r="r" b="b"/>
              <a:pathLst>
                <a:path w="2524125" h="2249170">
                  <a:moveTo>
                    <a:pt x="2524124" y="2248855"/>
                  </a:moveTo>
                  <a:lnTo>
                    <a:pt x="0" y="2248855"/>
                  </a:lnTo>
                  <a:lnTo>
                    <a:pt x="0" y="0"/>
                  </a:lnTo>
                  <a:lnTo>
                    <a:pt x="919810" y="0"/>
                  </a:lnTo>
                  <a:lnTo>
                    <a:pt x="1025370" y="26857"/>
                  </a:lnTo>
                  <a:lnTo>
                    <a:pt x="1090138" y="85943"/>
                  </a:lnTo>
                  <a:lnTo>
                    <a:pt x="1122701" y="145029"/>
                  </a:lnTo>
                  <a:lnTo>
                    <a:pt x="1131647" y="171887"/>
                  </a:lnTo>
                  <a:lnTo>
                    <a:pt x="2524124" y="171887"/>
                  </a:lnTo>
                  <a:lnTo>
                    <a:pt x="2524124" y="2248855"/>
                  </a:lnTo>
                  <a:close/>
                </a:path>
              </a:pathLst>
            </a:custGeom>
            <a:solidFill>
              <a:srgbClr val="F5BAB6"/>
            </a:solidFill>
          </p:spPr>
          <p:txBody>
            <a:bodyPr wrap="square" lIns="0" tIns="0" rIns="0" bIns="0" rtlCol="0"/>
            <a:lstStyle/>
            <a:p>
              <a:endParaRPr/>
            </a:p>
          </p:txBody>
        </p:sp>
        <p:sp>
          <p:nvSpPr>
            <p:cNvPr id="41" name="object 41"/>
            <p:cNvSpPr/>
            <p:nvPr/>
          </p:nvSpPr>
          <p:spPr>
            <a:xfrm>
              <a:off x="4762426" y="2678569"/>
              <a:ext cx="1682750" cy="1518497"/>
            </a:xfrm>
            <a:custGeom>
              <a:avLst/>
              <a:gdLst/>
              <a:ahLst/>
              <a:cxnLst/>
              <a:rect l="l" t="t" r="r" b="b"/>
              <a:pathLst>
                <a:path w="2524125" h="2277745">
                  <a:moveTo>
                    <a:pt x="2524124" y="200534"/>
                  </a:moveTo>
                  <a:lnTo>
                    <a:pt x="1125921" y="200534"/>
                  </a:lnTo>
                  <a:lnTo>
                    <a:pt x="1120196" y="194805"/>
                  </a:lnTo>
                  <a:lnTo>
                    <a:pt x="1117333" y="189075"/>
                  </a:lnTo>
                  <a:lnTo>
                    <a:pt x="1112642" y="175202"/>
                  </a:lnTo>
                  <a:lnTo>
                    <a:pt x="1099839" y="144936"/>
                  </a:lnTo>
                  <a:lnTo>
                    <a:pt x="1076540" y="106713"/>
                  </a:lnTo>
                  <a:lnTo>
                    <a:pt x="1040360" y="68967"/>
                  </a:lnTo>
                  <a:lnTo>
                    <a:pt x="988911" y="40133"/>
                  </a:lnTo>
                  <a:lnTo>
                    <a:pt x="919810" y="28647"/>
                  </a:lnTo>
                  <a:lnTo>
                    <a:pt x="0" y="28647"/>
                  </a:lnTo>
                  <a:lnTo>
                    <a:pt x="0" y="0"/>
                  </a:lnTo>
                  <a:lnTo>
                    <a:pt x="919810" y="0"/>
                  </a:lnTo>
                  <a:lnTo>
                    <a:pt x="980101" y="7416"/>
                  </a:lnTo>
                  <a:lnTo>
                    <a:pt x="1029175" y="27060"/>
                  </a:lnTo>
                  <a:lnTo>
                    <a:pt x="1068084" y="55023"/>
                  </a:lnTo>
                  <a:lnTo>
                    <a:pt x="1097879" y="87396"/>
                  </a:lnTo>
                  <a:lnTo>
                    <a:pt x="1119612" y="120270"/>
                  </a:lnTo>
                  <a:lnTo>
                    <a:pt x="1143097" y="171887"/>
                  </a:lnTo>
                  <a:lnTo>
                    <a:pt x="2524124" y="171887"/>
                  </a:lnTo>
                  <a:lnTo>
                    <a:pt x="2524124" y="200534"/>
                  </a:lnTo>
                  <a:close/>
                </a:path>
                <a:path w="2524125" h="2277745">
                  <a:moveTo>
                    <a:pt x="2524124" y="2277503"/>
                  </a:moveTo>
                  <a:lnTo>
                    <a:pt x="0" y="2277503"/>
                  </a:lnTo>
                  <a:lnTo>
                    <a:pt x="0" y="2248855"/>
                  </a:lnTo>
                  <a:lnTo>
                    <a:pt x="2524124" y="2248855"/>
                  </a:lnTo>
                  <a:lnTo>
                    <a:pt x="2524124" y="2277503"/>
                  </a:lnTo>
                  <a:close/>
                </a:path>
              </a:pathLst>
            </a:custGeom>
            <a:solidFill>
              <a:srgbClr val="FFFFFF"/>
            </a:solidFill>
          </p:spPr>
          <p:txBody>
            <a:bodyPr wrap="square" lIns="0" tIns="0" rIns="0" bIns="0" rtlCol="0"/>
            <a:lstStyle/>
            <a:p>
              <a:endParaRPr/>
            </a:p>
          </p:txBody>
        </p:sp>
      </p:grpSp>
      <p:sp>
        <p:nvSpPr>
          <p:cNvPr id="42" name="object 42"/>
          <p:cNvSpPr txBox="1"/>
          <p:nvPr/>
        </p:nvSpPr>
        <p:spPr>
          <a:xfrm>
            <a:off x="5130859" y="3102738"/>
            <a:ext cx="855980" cy="618717"/>
          </a:xfrm>
          <a:prstGeom prst="rect">
            <a:avLst/>
          </a:prstGeom>
        </p:spPr>
        <p:txBody>
          <a:bodyPr vert="horz" wrap="square" lIns="0" tIns="8467" rIns="0" bIns="0" rtlCol="0">
            <a:spAutoFit/>
          </a:bodyPr>
          <a:lstStyle/>
          <a:p>
            <a:pPr marL="210397" marR="3387" indent="-202353">
              <a:lnSpc>
                <a:spcPct val="115700"/>
              </a:lnSpc>
              <a:spcBef>
                <a:spcPts val="67"/>
              </a:spcBef>
            </a:pPr>
            <a:r>
              <a:rPr sz="1800" spc="-80" dirty="0">
                <a:solidFill>
                  <a:schemeClr val="bg2">
                    <a:lumMod val="10000"/>
                  </a:schemeClr>
                </a:solidFill>
                <a:latin typeface="Verdana"/>
                <a:cs typeface="Verdana"/>
              </a:rPr>
              <a:t>A</a:t>
            </a:r>
            <a:r>
              <a:rPr sz="1800" spc="-30" dirty="0">
                <a:solidFill>
                  <a:schemeClr val="bg2">
                    <a:lumMod val="10000"/>
                  </a:schemeClr>
                </a:solidFill>
                <a:latin typeface="Verdana"/>
                <a:cs typeface="Verdana"/>
              </a:rPr>
              <a:t>r</a:t>
            </a:r>
            <a:r>
              <a:rPr sz="1800" spc="-20" dirty="0">
                <a:solidFill>
                  <a:schemeClr val="bg2">
                    <a:lumMod val="10000"/>
                  </a:schemeClr>
                </a:solidFill>
                <a:latin typeface="Verdana"/>
                <a:cs typeface="Verdana"/>
              </a:rPr>
              <a:t>d</a:t>
            </a:r>
            <a:r>
              <a:rPr sz="1800" spc="-100" dirty="0">
                <a:solidFill>
                  <a:schemeClr val="bg2">
                    <a:lumMod val="10000"/>
                  </a:schemeClr>
                </a:solidFill>
                <a:latin typeface="Verdana"/>
                <a:cs typeface="Verdana"/>
              </a:rPr>
              <a:t>u</a:t>
            </a:r>
            <a:r>
              <a:rPr sz="1800" spc="-90" dirty="0">
                <a:solidFill>
                  <a:schemeClr val="bg2">
                    <a:lumMod val="10000"/>
                  </a:schemeClr>
                </a:solidFill>
                <a:latin typeface="Verdana"/>
                <a:cs typeface="Verdana"/>
              </a:rPr>
              <a:t>i</a:t>
            </a:r>
            <a:r>
              <a:rPr sz="1800" spc="-83" dirty="0">
                <a:solidFill>
                  <a:schemeClr val="bg2">
                    <a:lumMod val="10000"/>
                  </a:schemeClr>
                </a:solidFill>
                <a:latin typeface="Verdana"/>
                <a:cs typeface="Verdana"/>
              </a:rPr>
              <a:t>n</a:t>
            </a:r>
            <a:r>
              <a:rPr sz="1800" spc="-3" dirty="0">
                <a:solidFill>
                  <a:schemeClr val="bg2">
                    <a:lumMod val="10000"/>
                  </a:schemeClr>
                </a:solidFill>
                <a:latin typeface="Verdana"/>
                <a:cs typeface="Verdana"/>
              </a:rPr>
              <a:t>o  </a:t>
            </a:r>
            <a:r>
              <a:rPr lang="en-US" spc="-47" dirty="0">
                <a:solidFill>
                  <a:schemeClr val="bg2">
                    <a:lumMod val="10000"/>
                  </a:schemeClr>
                </a:solidFill>
                <a:latin typeface="Verdana"/>
                <a:cs typeface="Verdana"/>
              </a:rPr>
              <a:t>Nano</a:t>
            </a:r>
            <a:endParaRPr sz="1800" dirty="0">
              <a:solidFill>
                <a:schemeClr val="bg2">
                  <a:lumMod val="10000"/>
                </a:schemeClr>
              </a:solidFill>
              <a:latin typeface="Verdana"/>
              <a:cs typeface="Verdana"/>
            </a:endParaRPr>
          </a:p>
        </p:txBody>
      </p:sp>
      <p:sp>
        <p:nvSpPr>
          <p:cNvPr id="43" name="object 43"/>
          <p:cNvSpPr txBox="1"/>
          <p:nvPr/>
        </p:nvSpPr>
        <p:spPr>
          <a:xfrm>
            <a:off x="6219241" y="1727147"/>
            <a:ext cx="1802130" cy="291253"/>
          </a:xfrm>
          <a:prstGeom prst="rect">
            <a:avLst/>
          </a:prstGeom>
        </p:spPr>
        <p:txBody>
          <a:bodyPr vert="horz" wrap="square" lIns="0" tIns="8467" rIns="0" bIns="0" rtlCol="0">
            <a:spAutoFit/>
          </a:bodyPr>
          <a:lstStyle/>
          <a:p>
            <a:pPr marL="8467">
              <a:lnSpc>
                <a:spcPct val="100000"/>
              </a:lnSpc>
              <a:spcBef>
                <a:spcPts val="67"/>
              </a:spcBef>
            </a:pPr>
            <a:r>
              <a:rPr sz="1800" spc="-76" dirty="0">
                <a:solidFill>
                  <a:srgbClr val="E4645D"/>
                </a:solidFill>
                <a:latin typeface="Verdana"/>
                <a:cs typeface="Verdana"/>
              </a:rPr>
              <a:t>A</a:t>
            </a:r>
            <a:r>
              <a:rPr sz="1800" spc="-40" dirty="0">
                <a:solidFill>
                  <a:srgbClr val="E4645D"/>
                </a:solidFill>
                <a:latin typeface="Verdana"/>
                <a:cs typeface="Verdana"/>
              </a:rPr>
              <a:t>ll</a:t>
            </a:r>
            <a:r>
              <a:rPr sz="1800" spc="-136" dirty="0">
                <a:solidFill>
                  <a:srgbClr val="E4645D"/>
                </a:solidFill>
                <a:latin typeface="Verdana"/>
                <a:cs typeface="Verdana"/>
              </a:rPr>
              <a:t> </a:t>
            </a:r>
            <a:r>
              <a:rPr sz="1800" spc="-27" dirty="0">
                <a:solidFill>
                  <a:srgbClr val="E4645D"/>
                </a:solidFill>
                <a:latin typeface="Verdana"/>
                <a:cs typeface="Verdana"/>
              </a:rPr>
              <a:t>t</a:t>
            </a:r>
            <a:r>
              <a:rPr sz="1800" spc="-100" dirty="0">
                <a:solidFill>
                  <a:srgbClr val="E4645D"/>
                </a:solidFill>
                <a:latin typeface="Verdana"/>
                <a:cs typeface="Verdana"/>
              </a:rPr>
              <a:t>h</a:t>
            </a:r>
            <a:r>
              <a:rPr sz="1800" spc="-47" dirty="0">
                <a:solidFill>
                  <a:srgbClr val="E4645D"/>
                </a:solidFill>
                <a:latin typeface="Verdana"/>
                <a:cs typeface="Verdana"/>
              </a:rPr>
              <a:t>e</a:t>
            </a:r>
            <a:r>
              <a:rPr sz="1800" spc="-136" dirty="0">
                <a:solidFill>
                  <a:srgbClr val="E4645D"/>
                </a:solidFill>
                <a:latin typeface="Verdana"/>
                <a:cs typeface="Verdana"/>
              </a:rPr>
              <a:t> </a:t>
            </a:r>
            <a:r>
              <a:rPr sz="1800" spc="-100" dirty="0">
                <a:solidFill>
                  <a:srgbClr val="E4645D"/>
                </a:solidFill>
                <a:latin typeface="Verdana"/>
                <a:cs typeface="Verdana"/>
              </a:rPr>
              <a:t>h</a:t>
            </a:r>
            <a:r>
              <a:rPr sz="1800" spc="23" dirty="0">
                <a:solidFill>
                  <a:srgbClr val="E4645D"/>
                </a:solidFill>
                <a:latin typeface="Verdana"/>
                <a:cs typeface="Verdana"/>
              </a:rPr>
              <a:t>a</a:t>
            </a:r>
            <a:r>
              <a:rPr sz="1800" spc="-27" dirty="0">
                <a:solidFill>
                  <a:srgbClr val="E4645D"/>
                </a:solidFill>
                <a:latin typeface="Verdana"/>
                <a:cs typeface="Verdana"/>
              </a:rPr>
              <a:t>r</a:t>
            </a:r>
            <a:r>
              <a:rPr sz="1800" spc="-17" dirty="0">
                <a:solidFill>
                  <a:srgbClr val="E4645D"/>
                </a:solidFill>
                <a:latin typeface="Verdana"/>
                <a:cs typeface="Verdana"/>
              </a:rPr>
              <a:t>d</a:t>
            </a:r>
            <a:r>
              <a:rPr sz="1800" spc="-103" dirty="0">
                <a:solidFill>
                  <a:srgbClr val="E4645D"/>
                </a:solidFill>
                <a:latin typeface="Verdana"/>
                <a:cs typeface="Verdana"/>
              </a:rPr>
              <a:t>w</a:t>
            </a:r>
            <a:r>
              <a:rPr sz="1800" spc="23" dirty="0">
                <a:solidFill>
                  <a:srgbClr val="E4645D"/>
                </a:solidFill>
                <a:latin typeface="Verdana"/>
                <a:cs typeface="Verdana"/>
              </a:rPr>
              <a:t>a</a:t>
            </a:r>
            <a:r>
              <a:rPr sz="1800" spc="-27" dirty="0">
                <a:solidFill>
                  <a:srgbClr val="E4645D"/>
                </a:solidFill>
                <a:latin typeface="Verdana"/>
                <a:cs typeface="Verdana"/>
              </a:rPr>
              <a:t>r</a:t>
            </a:r>
            <a:r>
              <a:rPr sz="1800" spc="-47" dirty="0">
                <a:solidFill>
                  <a:srgbClr val="E4645D"/>
                </a:solidFill>
                <a:latin typeface="Verdana"/>
                <a:cs typeface="Verdana"/>
              </a:rPr>
              <a:t>e</a:t>
            </a:r>
            <a:endParaRPr sz="1800" dirty="0">
              <a:latin typeface="Verdana"/>
              <a:cs typeface="Verdana"/>
            </a:endParaRPr>
          </a:p>
        </p:txBody>
      </p:sp>
      <p:sp>
        <p:nvSpPr>
          <p:cNvPr id="44" name="object 44"/>
          <p:cNvSpPr txBox="1">
            <a:spLocks noGrp="1"/>
          </p:cNvSpPr>
          <p:nvPr>
            <p:ph type="title"/>
          </p:nvPr>
        </p:nvSpPr>
        <p:spPr>
          <a:xfrm>
            <a:off x="1461740" y="1252946"/>
            <a:ext cx="4376175" cy="1239656"/>
          </a:xfrm>
          <a:prstGeom prst="rect">
            <a:avLst/>
          </a:prstGeom>
        </p:spPr>
        <p:txBody>
          <a:bodyPr vert="horz" wrap="square" lIns="0" tIns="8467" rIns="0" bIns="0" rtlCol="0">
            <a:spAutoFit/>
          </a:bodyPr>
          <a:lstStyle/>
          <a:p>
            <a:pPr marL="306917">
              <a:lnSpc>
                <a:spcPct val="100000"/>
              </a:lnSpc>
              <a:spcBef>
                <a:spcPts val="67"/>
              </a:spcBef>
            </a:pPr>
            <a:r>
              <a:rPr b="1" spc="183" dirty="0">
                <a:solidFill>
                  <a:schemeClr val="accent4"/>
                </a:solidFill>
              </a:rPr>
              <a:t>Hardware</a:t>
            </a:r>
            <a:r>
              <a:rPr b="1" spc="-273" dirty="0">
                <a:solidFill>
                  <a:schemeClr val="accent4"/>
                </a:solidFill>
              </a:rPr>
              <a:t> </a:t>
            </a:r>
            <a:r>
              <a:rPr b="1" spc="173" dirty="0">
                <a:solidFill>
                  <a:schemeClr val="accent4"/>
                </a:solidFill>
              </a:rPr>
              <a:t>Requirements</a:t>
            </a:r>
          </a:p>
        </p:txBody>
      </p:sp>
    </p:spTree>
    <p:extLst>
      <p:ext uri="{BB962C8B-B14F-4D97-AF65-F5344CB8AC3E}">
        <p14:creationId xmlns:p14="http://schemas.microsoft.com/office/powerpoint/2010/main" val="5334444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2CE6-9DD5-9929-7155-30D9444DA531}"/>
              </a:ext>
            </a:extLst>
          </p:cNvPr>
          <p:cNvSpPr>
            <a:spLocks noGrp="1"/>
          </p:cNvSpPr>
          <p:nvPr>
            <p:ph type="title"/>
          </p:nvPr>
        </p:nvSpPr>
        <p:spPr>
          <a:xfrm>
            <a:off x="1396074" y="182961"/>
            <a:ext cx="10018713" cy="914399"/>
          </a:xfrm>
        </p:spPr>
        <p:txBody>
          <a:bodyPr/>
          <a:lstStyle/>
          <a:p>
            <a:r>
              <a:rPr lang="en-IN" dirty="0">
                <a:latin typeface="Arial Black" panose="020B0A04020102020204" pitchFamily="34" charset="0"/>
              </a:rPr>
              <a:t>Pros and cons</a:t>
            </a:r>
          </a:p>
        </p:txBody>
      </p:sp>
      <p:sp>
        <p:nvSpPr>
          <p:cNvPr id="1048598" name="Content Placeholder 2"/>
          <p:cNvSpPr>
            <a:spLocks noGrp="1"/>
          </p:cNvSpPr>
          <p:nvPr>
            <p:ph idx="1"/>
          </p:nvPr>
        </p:nvSpPr>
        <p:spPr/>
        <p:txBody>
          <a:bodyPr/>
          <a:lstStyle/>
          <a:p>
            <a:pPr marL="0" indent="0">
              <a:buNone/>
            </a:pPr>
            <a:r>
              <a:rPr lang="en-IN"/>
              <a:t>	                          </a:t>
            </a:r>
          </a:p>
        </p:txBody>
      </p:sp>
      <p:graphicFrame>
        <p:nvGraphicFramePr>
          <p:cNvPr id="4194304" name="Table 3"/>
          <p:cNvGraphicFramePr>
            <a:graphicFrameLocks noGrp="1"/>
          </p:cNvGraphicFramePr>
          <p:nvPr>
            <p:extLst>
              <p:ext uri="{D42A27DB-BD31-4B8C-83A1-F6EECF244321}">
                <p14:modId xmlns:p14="http://schemas.microsoft.com/office/powerpoint/2010/main" val="1903813965"/>
              </p:ext>
            </p:extLst>
          </p:nvPr>
        </p:nvGraphicFramePr>
        <p:xfrm>
          <a:off x="2641238" y="980819"/>
          <a:ext cx="7704856" cy="5475244"/>
        </p:xfrm>
        <a:graphic>
          <a:graphicData uri="http://schemas.openxmlformats.org/drawingml/2006/table">
            <a:tbl>
              <a:tblPr firstRow="1" bandRow="1">
                <a:tableStyleId>{5C22544A-7EE6-4342-B048-85BDC9FD1C3A}</a:tableStyleId>
              </a:tblPr>
              <a:tblGrid>
                <a:gridCol w="3840244">
                  <a:extLst>
                    <a:ext uri="{9D8B030D-6E8A-4147-A177-3AD203B41FA5}">
                      <a16:colId xmlns:a16="http://schemas.microsoft.com/office/drawing/2014/main" val="20000"/>
                    </a:ext>
                  </a:extLst>
                </a:gridCol>
                <a:gridCol w="3864612">
                  <a:extLst>
                    <a:ext uri="{9D8B030D-6E8A-4147-A177-3AD203B41FA5}">
                      <a16:colId xmlns:a16="http://schemas.microsoft.com/office/drawing/2014/main" val="20001"/>
                    </a:ext>
                  </a:extLst>
                </a:gridCol>
              </a:tblGrid>
              <a:tr h="773027">
                <a:tc>
                  <a:txBody>
                    <a:bodyPr/>
                    <a:lstStyle/>
                    <a:p>
                      <a:r>
                        <a:rPr lang="en-US" dirty="0"/>
                        <a:t>Advantages</a:t>
                      </a:r>
                      <a:endParaRPr lang="en-IN" dirty="0"/>
                    </a:p>
                  </a:txBody>
                  <a:tcPr/>
                </a:tc>
                <a:tc>
                  <a:txBody>
                    <a:bodyPr/>
                    <a:lstStyle/>
                    <a:p>
                      <a:r>
                        <a:rPr lang="en-US"/>
                        <a:t>Disadvantages</a:t>
                      </a:r>
                      <a:endParaRPr lang="en-IN"/>
                    </a:p>
                  </a:txBody>
                  <a:tcPr/>
                </a:tc>
                <a:extLst>
                  <a:ext uri="{0D108BD9-81ED-4DB2-BD59-A6C34878D82A}">
                    <a16:rowId xmlns:a16="http://schemas.microsoft.com/office/drawing/2014/main" val="10000"/>
                  </a:ext>
                </a:extLst>
              </a:tr>
              <a:tr h="773027">
                <a:tc>
                  <a:txBody>
                    <a:bodyPr/>
                    <a:lstStyle/>
                    <a:p>
                      <a:r>
                        <a:rPr lang="en-IN" dirty="0"/>
                        <a:t>Energy Efficient , low cost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Internet Reliance</a:t>
                      </a:r>
                    </a:p>
                    <a:p>
                      <a:endParaRPr lang="en-IN" dirty="0"/>
                    </a:p>
                  </a:txBody>
                  <a:tcPr/>
                </a:tc>
                <a:extLst>
                  <a:ext uri="{0D108BD9-81ED-4DB2-BD59-A6C34878D82A}">
                    <a16:rowId xmlns:a16="http://schemas.microsoft.com/office/drawing/2014/main" val="10001"/>
                  </a:ext>
                </a:extLst>
              </a:tr>
              <a:tr h="773027">
                <a:tc>
                  <a:txBody>
                    <a:bodyPr/>
                    <a:lstStyle/>
                    <a:p>
                      <a:r>
                        <a:rPr lang="en-IN"/>
                        <a:t>Hands-free convenience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Setup and Configuration</a:t>
                      </a:r>
                    </a:p>
                    <a:p>
                      <a:endParaRPr lang="en-IN" dirty="0"/>
                    </a:p>
                  </a:txBody>
                  <a:tcPr/>
                </a:tc>
                <a:extLst>
                  <a:ext uri="{0D108BD9-81ED-4DB2-BD59-A6C34878D82A}">
                    <a16:rowId xmlns:a16="http://schemas.microsoft.com/office/drawing/2014/main" val="10002"/>
                  </a:ext>
                </a:extLst>
              </a:tr>
              <a:tr h="773027">
                <a:tc>
                  <a:txBody>
                    <a:bodyPr/>
                    <a:lstStyle/>
                    <a:p>
                      <a:r>
                        <a:rPr lang="en-IN"/>
                        <a:t>Enhanced Security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More Technical Security Threats</a:t>
                      </a:r>
                    </a:p>
                    <a:p>
                      <a:endParaRPr lang="en-IN" dirty="0"/>
                    </a:p>
                  </a:txBody>
                  <a:tcPr/>
                </a:tc>
                <a:extLst>
                  <a:ext uri="{0D108BD9-81ED-4DB2-BD59-A6C34878D82A}">
                    <a16:rowId xmlns:a16="http://schemas.microsoft.com/office/drawing/2014/main" val="10003"/>
                  </a:ext>
                </a:extLst>
              </a:tr>
              <a:tr h="821802">
                <a:tc>
                  <a:txBody>
                    <a:bodyPr/>
                    <a:lstStyle/>
                    <a:p>
                      <a:r>
                        <a:rPr lang="en-IN"/>
                        <a:t>Save Time with Automated Tasks</a:t>
                      </a:r>
                    </a:p>
                  </a:txBody>
                  <a:tcPr/>
                </a:tc>
                <a:tc>
                  <a:txBody>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lang="en-US" dirty="0"/>
                        <a:t>Bluetooth connectivity may take some time.  </a:t>
                      </a:r>
                      <a:endParaRPr lang="en-IN" dirty="0"/>
                    </a:p>
                    <a:p>
                      <a:pPr marL="0" marR="0" indent="0" algn="l" defTabSz="914400" rtl="0" eaLnBrk="1" fontAlgn="auto" latinLnBrk="0" hangingPunct="1">
                        <a:lnSpc>
                          <a:spcPct val="100000"/>
                        </a:lnSpc>
                        <a:spcBef>
                          <a:spcPct val="0"/>
                        </a:spcBef>
                        <a:spcAft>
                          <a:spcPct val="0"/>
                        </a:spcAft>
                        <a:buClrTx/>
                        <a:buSzTx/>
                        <a:buFontTx/>
                        <a:buNone/>
                      </a:pPr>
                      <a:endParaRPr lang="en-IN" dirty="0"/>
                    </a:p>
                  </a:txBody>
                  <a:tcPr/>
                </a:tc>
                <a:extLst>
                  <a:ext uri="{0D108BD9-81ED-4DB2-BD59-A6C34878D82A}">
                    <a16:rowId xmlns:a16="http://schemas.microsoft.com/office/drawing/2014/main" val="10004"/>
                  </a:ext>
                </a:extLst>
              </a:tr>
              <a:tr h="554336">
                <a:tc>
                  <a:txBody>
                    <a:bodyPr/>
                    <a:lstStyle/>
                    <a:p>
                      <a:pPr marL="0" marR="0" indent="0" algn="l" defTabSz="914400" rtl="0" eaLnBrk="1" fontAlgn="auto" latinLnBrk="0" hangingPunct="1">
                        <a:lnSpc>
                          <a:spcPct val="100000"/>
                        </a:lnSpc>
                        <a:spcBef>
                          <a:spcPct val="0"/>
                        </a:spcBef>
                        <a:spcAft>
                          <a:spcPct val="0"/>
                        </a:spcAft>
                        <a:buClrTx/>
                        <a:buSzTx/>
                        <a:buFontTx/>
                        <a:buNone/>
                      </a:pPr>
                      <a:r>
                        <a:rPr lang="en-IN" dirty="0"/>
                        <a:t>Customization</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App may takes some time to connect with Bluetooth</a:t>
                      </a:r>
                    </a:p>
                    <a:p>
                      <a:endParaRPr lang="en-IN" dirty="0"/>
                    </a:p>
                  </a:txBody>
                  <a:tcPr/>
                </a:tc>
                <a:extLst>
                  <a:ext uri="{0D108BD9-81ED-4DB2-BD59-A6C34878D82A}">
                    <a16:rowId xmlns:a16="http://schemas.microsoft.com/office/drawing/2014/main" val="10005"/>
                  </a:ext>
                </a:extLst>
              </a:tr>
              <a:tr h="55433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3149509"/>
                  </a:ext>
                </a:extLst>
              </a:tr>
            </a:tbl>
          </a:graphicData>
        </a:graphic>
      </p:graphicFrame>
    </p:spTree>
    <p:extLst>
      <p:ext uri="{BB962C8B-B14F-4D97-AF65-F5344CB8AC3E}">
        <p14:creationId xmlns:p14="http://schemas.microsoft.com/office/powerpoint/2010/main" val="3337090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262" y="518823"/>
            <a:ext cx="10018713" cy="880607"/>
          </a:xfrm>
        </p:spPr>
        <p:txBody>
          <a:bodyPr>
            <a:normAutofit/>
          </a:bodyPr>
          <a:lstStyle/>
          <a:p>
            <a:r>
              <a:rPr lang="en-IN" sz="4400" dirty="0">
                <a:latin typeface="Arial Black" pitchFamily="34" charset="0"/>
              </a:rPr>
              <a:t>9.Limitations</a:t>
            </a:r>
          </a:p>
        </p:txBody>
      </p:sp>
      <p:sp>
        <p:nvSpPr>
          <p:cNvPr id="3" name="Content Placeholder 2"/>
          <p:cNvSpPr>
            <a:spLocks noGrp="1"/>
          </p:cNvSpPr>
          <p:nvPr>
            <p:ph idx="1"/>
          </p:nvPr>
        </p:nvSpPr>
        <p:spPr>
          <a:xfrm>
            <a:off x="1492261" y="1355542"/>
            <a:ext cx="10018713" cy="5276354"/>
          </a:xfrm>
        </p:spPr>
        <p:txBody>
          <a:bodyPr>
            <a:normAutofit/>
          </a:bodyPr>
          <a:lstStyle/>
          <a:p>
            <a:pPr marR="74930">
              <a:lnSpc>
                <a:spcPts val="2153"/>
              </a:lnSpc>
              <a:spcBef>
                <a:spcPts val="143"/>
              </a:spcBef>
              <a:tabLst>
                <a:tab pos="2388023" algn="l"/>
              </a:tabLst>
            </a:pPr>
            <a:r>
              <a:rPr lang="en-US" sz="2000" spc="100" dirty="0">
                <a:latin typeface="Times New Roman" panose="02020603050405020304" pitchFamily="18" charset="0"/>
                <a:cs typeface="Times New Roman" panose="02020603050405020304" pitchFamily="18" charset="0"/>
              </a:rPr>
              <a:t>The  connection  between  the  relay  module  and  the  Arduino module  was  a  problem  encountered  due  to  the  cross-checking  of  the  connections.</a:t>
            </a:r>
          </a:p>
          <a:p>
            <a:pPr>
              <a:lnSpc>
                <a:spcPct val="100000"/>
              </a:lnSpc>
              <a:spcBef>
                <a:spcPts val="10"/>
              </a:spcBef>
            </a:pPr>
            <a:endParaRPr lang="en-US" sz="2000" dirty="0">
              <a:latin typeface="Times New Roman" panose="02020603050405020304" pitchFamily="18" charset="0"/>
              <a:cs typeface="Times New Roman" panose="02020603050405020304" pitchFamily="18" charset="0"/>
            </a:endParaRPr>
          </a:p>
          <a:p>
            <a:pPr marL="8467" marR="3387">
              <a:lnSpc>
                <a:spcPts val="2153"/>
              </a:lnSpc>
            </a:pPr>
            <a:r>
              <a:rPr lang="en-US" sz="2000" spc="-76" dirty="0">
                <a:latin typeface="Times New Roman" panose="02020603050405020304" pitchFamily="18" charset="0"/>
                <a:cs typeface="Times New Roman" panose="02020603050405020304" pitchFamily="18" charset="0"/>
              </a:rPr>
              <a:t> A</a:t>
            </a:r>
            <a:r>
              <a:rPr lang="en-US" sz="2000" spc="-136" dirty="0">
                <a:latin typeface="Times New Roman" panose="02020603050405020304" pitchFamily="18" charset="0"/>
                <a:cs typeface="Times New Roman" panose="02020603050405020304" pitchFamily="18" charset="0"/>
              </a:rPr>
              <a:t>   </a:t>
            </a:r>
            <a:r>
              <a:rPr lang="en-US" sz="2000" spc="-80" dirty="0">
                <a:latin typeface="Times New Roman" panose="02020603050405020304" pitchFamily="18" charset="0"/>
                <a:cs typeface="Times New Roman" panose="02020603050405020304" pitchFamily="18" charset="0"/>
              </a:rPr>
              <a:t>s</a:t>
            </a:r>
            <a:r>
              <a:rPr lang="en-US" sz="2000" spc="-47" dirty="0">
                <a:latin typeface="Times New Roman" panose="02020603050405020304" pitchFamily="18" charset="0"/>
                <a:cs typeface="Times New Roman" panose="02020603050405020304" pitchFamily="18" charset="0"/>
              </a:rPr>
              <a:t>e</a:t>
            </a:r>
            <a:r>
              <a:rPr lang="en-US" sz="2000" spc="-13" dirty="0">
                <a:latin typeface="Times New Roman" panose="02020603050405020304" pitchFamily="18" charset="0"/>
                <a:cs typeface="Times New Roman" panose="02020603050405020304" pitchFamily="18" charset="0"/>
              </a:rPr>
              <a:t>c</a:t>
            </a:r>
            <a:r>
              <a:rPr lang="en-US" sz="2000" spc="-3" dirty="0">
                <a:latin typeface="Times New Roman" panose="02020603050405020304" pitchFamily="18" charset="0"/>
                <a:cs typeface="Times New Roman" panose="02020603050405020304" pitchFamily="18" charset="0"/>
              </a:rPr>
              <a:t>o</a:t>
            </a:r>
            <a:r>
              <a:rPr lang="en-US" sz="2000" spc="-80" dirty="0">
                <a:latin typeface="Times New Roman" panose="02020603050405020304" pitchFamily="18" charset="0"/>
                <a:cs typeface="Times New Roman" panose="02020603050405020304" pitchFamily="18" charset="0"/>
              </a:rPr>
              <a:t>n</a:t>
            </a:r>
            <a:r>
              <a:rPr lang="en-US" sz="2000" spc="-17" dirty="0">
                <a:latin typeface="Times New Roman" panose="02020603050405020304" pitchFamily="18" charset="0"/>
                <a:cs typeface="Times New Roman" panose="02020603050405020304" pitchFamily="18" charset="0"/>
              </a:rPr>
              <a:t>d  </a:t>
            </a:r>
            <a:r>
              <a:rPr lang="en-US" sz="2000" spc="-136" dirty="0">
                <a:latin typeface="Times New Roman" panose="02020603050405020304" pitchFamily="18" charset="0"/>
                <a:cs typeface="Times New Roman" panose="02020603050405020304" pitchFamily="18" charset="0"/>
              </a:rPr>
              <a:t> </a:t>
            </a:r>
            <a:r>
              <a:rPr lang="en-US" sz="2000" spc="-17" dirty="0">
                <a:latin typeface="Times New Roman" panose="02020603050405020304" pitchFamily="18" charset="0"/>
                <a:cs typeface="Times New Roman" panose="02020603050405020304" pitchFamily="18" charset="0"/>
              </a:rPr>
              <a:t>p</a:t>
            </a:r>
            <a:r>
              <a:rPr lang="en-US" sz="2000" spc="-27" dirty="0">
                <a:latin typeface="Times New Roman" panose="02020603050405020304" pitchFamily="18" charset="0"/>
                <a:cs typeface="Times New Roman" panose="02020603050405020304" pitchFamily="18" charset="0"/>
              </a:rPr>
              <a:t>r</a:t>
            </a:r>
            <a:r>
              <a:rPr lang="en-US" sz="2000" spc="-3" dirty="0">
                <a:latin typeface="Times New Roman" panose="02020603050405020304" pitchFamily="18" charset="0"/>
                <a:cs typeface="Times New Roman" panose="02020603050405020304" pitchFamily="18" charset="0"/>
              </a:rPr>
              <a:t>o</a:t>
            </a:r>
            <a:r>
              <a:rPr lang="en-US" sz="2000" spc="-17" dirty="0">
                <a:latin typeface="Times New Roman" panose="02020603050405020304" pitchFamily="18" charset="0"/>
                <a:cs typeface="Times New Roman" panose="02020603050405020304" pitchFamily="18" charset="0"/>
              </a:rPr>
              <a:t>b</a:t>
            </a:r>
            <a:r>
              <a:rPr lang="en-US" sz="2000" spc="-40" dirty="0">
                <a:latin typeface="Times New Roman" panose="02020603050405020304" pitchFamily="18" charset="0"/>
                <a:cs typeface="Times New Roman" panose="02020603050405020304" pitchFamily="18" charset="0"/>
              </a:rPr>
              <a:t>l</a:t>
            </a:r>
            <a:r>
              <a:rPr lang="en-US" sz="2000" spc="-47" dirty="0">
                <a:latin typeface="Times New Roman" panose="02020603050405020304" pitchFamily="18" charset="0"/>
                <a:cs typeface="Times New Roman" panose="02020603050405020304" pitchFamily="18" charset="0"/>
              </a:rPr>
              <a:t>e</a:t>
            </a:r>
            <a:r>
              <a:rPr lang="en-US" sz="2000" spc="-100" dirty="0">
                <a:latin typeface="Times New Roman" panose="02020603050405020304" pitchFamily="18" charset="0"/>
                <a:cs typeface="Times New Roman" panose="02020603050405020304" pitchFamily="18" charset="0"/>
              </a:rPr>
              <a:t>m  </a:t>
            </a:r>
            <a:r>
              <a:rPr lang="en-US" sz="2000" spc="-136" dirty="0">
                <a:latin typeface="Times New Roman" panose="02020603050405020304" pitchFamily="18" charset="0"/>
                <a:cs typeface="Times New Roman" panose="02020603050405020304" pitchFamily="18" charset="0"/>
              </a:rPr>
              <a:t> </a:t>
            </a:r>
            <a:r>
              <a:rPr lang="en-US" sz="2000" spc="-103" dirty="0">
                <a:latin typeface="Times New Roman" panose="02020603050405020304" pitchFamily="18" charset="0"/>
                <a:cs typeface="Times New Roman" panose="02020603050405020304" pitchFamily="18" charset="0"/>
              </a:rPr>
              <a:t>w</a:t>
            </a:r>
            <a:r>
              <a:rPr lang="en-US" sz="2000" spc="23" dirty="0">
                <a:latin typeface="Times New Roman" panose="02020603050405020304" pitchFamily="18" charset="0"/>
                <a:cs typeface="Times New Roman" panose="02020603050405020304" pitchFamily="18" charset="0"/>
              </a:rPr>
              <a:t>a</a:t>
            </a:r>
            <a:r>
              <a:rPr lang="en-US" sz="2000" spc="-80" dirty="0">
                <a:latin typeface="Times New Roman" panose="02020603050405020304" pitchFamily="18" charset="0"/>
                <a:cs typeface="Times New Roman" panose="02020603050405020304" pitchFamily="18" charset="0"/>
              </a:rPr>
              <a:t>s  </a:t>
            </a:r>
            <a:r>
              <a:rPr lang="en-US" sz="2000" spc="-136" dirty="0">
                <a:latin typeface="Times New Roman" panose="02020603050405020304" pitchFamily="18" charset="0"/>
                <a:cs typeface="Times New Roman" panose="02020603050405020304" pitchFamily="18" charset="0"/>
              </a:rPr>
              <a:t> </a:t>
            </a:r>
            <a:r>
              <a:rPr lang="en-US" sz="2000" spc="23" dirty="0">
                <a:latin typeface="Times New Roman" panose="02020603050405020304" pitchFamily="18" charset="0"/>
                <a:cs typeface="Times New Roman" panose="02020603050405020304" pitchFamily="18" charset="0"/>
              </a:rPr>
              <a:t>a</a:t>
            </a:r>
            <a:r>
              <a:rPr lang="en-US" sz="2000" spc="-40" dirty="0">
                <a:latin typeface="Times New Roman" panose="02020603050405020304" pitchFamily="18" charset="0"/>
                <a:cs typeface="Times New Roman" panose="02020603050405020304" pitchFamily="18" charset="0"/>
              </a:rPr>
              <a:t>l</a:t>
            </a:r>
            <a:r>
              <a:rPr lang="en-US" sz="2000" spc="-80" dirty="0">
                <a:latin typeface="Times New Roman" panose="02020603050405020304" pitchFamily="18" charset="0"/>
                <a:cs typeface="Times New Roman" panose="02020603050405020304" pitchFamily="18" charset="0"/>
              </a:rPr>
              <a:t>s</a:t>
            </a:r>
            <a:r>
              <a:rPr lang="en-US" sz="2000" spc="-3" dirty="0">
                <a:latin typeface="Times New Roman" panose="02020603050405020304" pitchFamily="18" charset="0"/>
                <a:cs typeface="Times New Roman" panose="02020603050405020304" pitchFamily="18" charset="0"/>
              </a:rPr>
              <a:t>o  </a:t>
            </a:r>
            <a:r>
              <a:rPr lang="en-US" sz="2000" spc="-136" dirty="0">
                <a:latin typeface="Times New Roman" panose="02020603050405020304" pitchFamily="18" charset="0"/>
                <a:cs typeface="Times New Roman" panose="02020603050405020304" pitchFamily="18" charset="0"/>
              </a:rPr>
              <a:t> </a:t>
            </a:r>
            <a:r>
              <a:rPr lang="en-US" sz="2000" spc="-47" dirty="0">
                <a:latin typeface="Times New Roman" panose="02020603050405020304" pitchFamily="18" charset="0"/>
                <a:cs typeface="Times New Roman" panose="02020603050405020304" pitchFamily="18" charset="0"/>
              </a:rPr>
              <a:t>e</a:t>
            </a:r>
            <a:r>
              <a:rPr lang="en-US" sz="2000" spc="-80" dirty="0">
                <a:latin typeface="Times New Roman" panose="02020603050405020304" pitchFamily="18" charset="0"/>
                <a:cs typeface="Times New Roman" panose="02020603050405020304" pitchFamily="18" charset="0"/>
              </a:rPr>
              <a:t>n</a:t>
            </a:r>
            <a:r>
              <a:rPr lang="en-US" sz="2000" spc="-13" dirty="0">
                <a:latin typeface="Times New Roman" panose="02020603050405020304" pitchFamily="18" charset="0"/>
                <a:cs typeface="Times New Roman" panose="02020603050405020304" pitchFamily="18" charset="0"/>
              </a:rPr>
              <a:t>c</a:t>
            </a:r>
            <a:r>
              <a:rPr lang="en-US" sz="2000" spc="-3" dirty="0">
                <a:latin typeface="Times New Roman" panose="02020603050405020304" pitchFamily="18" charset="0"/>
                <a:cs typeface="Times New Roman" panose="02020603050405020304" pitchFamily="18" charset="0"/>
              </a:rPr>
              <a:t>o</a:t>
            </a:r>
            <a:r>
              <a:rPr lang="en-US" sz="2000" spc="-97" dirty="0">
                <a:latin typeface="Times New Roman" panose="02020603050405020304" pitchFamily="18" charset="0"/>
                <a:cs typeface="Times New Roman" panose="02020603050405020304" pitchFamily="18" charset="0"/>
              </a:rPr>
              <a:t>u</a:t>
            </a:r>
            <a:r>
              <a:rPr lang="en-US" sz="2000" spc="-80" dirty="0">
                <a:latin typeface="Times New Roman" panose="02020603050405020304" pitchFamily="18" charset="0"/>
                <a:cs typeface="Times New Roman" panose="02020603050405020304" pitchFamily="18" charset="0"/>
              </a:rPr>
              <a:t>n</a:t>
            </a:r>
            <a:r>
              <a:rPr lang="en-US" sz="2000" spc="-27" dirty="0">
                <a:latin typeface="Times New Roman" panose="02020603050405020304" pitchFamily="18" charset="0"/>
                <a:cs typeface="Times New Roman" panose="02020603050405020304" pitchFamily="18" charset="0"/>
              </a:rPr>
              <a:t>t</a:t>
            </a:r>
            <a:r>
              <a:rPr lang="en-US" sz="2000" spc="-47" dirty="0">
                <a:latin typeface="Times New Roman" panose="02020603050405020304" pitchFamily="18" charset="0"/>
                <a:cs typeface="Times New Roman" panose="02020603050405020304" pitchFamily="18" charset="0"/>
              </a:rPr>
              <a:t>e</a:t>
            </a:r>
            <a:r>
              <a:rPr lang="en-US" sz="2000" spc="-27" dirty="0">
                <a:latin typeface="Times New Roman" panose="02020603050405020304" pitchFamily="18" charset="0"/>
                <a:cs typeface="Times New Roman" panose="02020603050405020304" pitchFamily="18" charset="0"/>
              </a:rPr>
              <a:t>r</a:t>
            </a:r>
            <a:r>
              <a:rPr lang="en-US" sz="2000" spc="-47" dirty="0">
                <a:latin typeface="Times New Roman" panose="02020603050405020304" pitchFamily="18" charset="0"/>
                <a:cs typeface="Times New Roman" panose="02020603050405020304" pitchFamily="18" charset="0"/>
              </a:rPr>
              <a:t>e</a:t>
            </a:r>
            <a:r>
              <a:rPr lang="en-US" sz="2000" spc="-17" dirty="0">
                <a:latin typeface="Times New Roman" panose="02020603050405020304" pitchFamily="18" charset="0"/>
                <a:cs typeface="Times New Roman" panose="02020603050405020304" pitchFamily="18" charset="0"/>
              </a:rPr>
              <a:t>d</a:t>
            </a:r>
            <a:r>
              <a:rPr lang="en-US" sz="2000" spc="-136" dirty="0">
                <a:latin typeface="Times New Roman" panose="02020603050405020304" pitchFamily="18" charset="0"/>
                <a:cs typeface="Times New Roman" panose="02020603050405020304" pitchFamily="18" charset="0"/>
              </a:rPr>
              <a:t>   </a:t>
            </a:r>
            <a:r>
              <a:rPr lang="en-US" sz="2000" spc="-103" dirty="0">
                <a:latin typeface="Times New Roman" panose="02020603050405020304" pitchFamily="18" charset="0"/>
                <a:cs typeface="Times New Roman" panose="02020603050405020304" pitchFamily="18" charset="0"/>
              </a:rPr>
              <a:t>w</a:t>
            </a:r>
            <a:r>
              <a:rPr lang="en-US" sz="2000" spc="-87" dirty="0">
                <a:latin typeface="Times New Roman" panose="02020603050405020304" pitchFamily="18" charset="0"/>
                <a:cs typeface="Times New Roman" panose="02020603050405020304" pitchFamily="18" charset="0"/>
              </a:rPr>
              <a:t>i</a:t>
            </a:r>
            <a:r>
              <a:rPr lang="en-US" sz="2000" spc="-27" dirty="0">
                <a:latin typeface="Times New Roman" panose="02020603050405020304" pitchFamily="18" charset="0"/>
                <a:cs typeface="Times New Roman" panose="02020603050405020304" pitchFamily="18" charset="0"/>
              </a:rPr>
              <a:t>t</a:t>
            </a:r>
            <a:r>
              <a:rPr lang="en-US" sz="2000" spc="-100" dirty="0">
                <a:latin typeface="Times New Roman" panose="02020603050405020304" pitchFamily="18" charset="0"/>
                <a:cs typeface="Times New Roman" panose="02020603050405020304" pitchFamily="18" charset="0"/>
              </a:rPr>
              <a:t>h  </a:t>
            </a:r>
            <a:r>
              <a:rPr lang="en-US" sz="2000" spc="-136" dirty="0">
                <a:latin typeface="Times New Roman" panose="02020603050405020304" pitchFamily="18" charset="0"/>
                <a:cs typeface="Times New Roman" panose="02020603050405020304" pitchFamily="18" charset="0"/>
              </a:rPr>
              <a:t> </a:t>
            </a:r>
            <a:r>
              <a:rPr lang="en-US" sz="2000" spc="-27" dirty="0">
                <a:latin typeface="Times New Roman" panose="02020603050405020304" pitchFamily="18" charset="0"/>
                <a:cs typeface="Times New Roman" panose="02020603050405020304" pitchFamily="18" charset="0"/>
              </a:rPr>
              <a:t>t</a:t>
            </a:r>
            <a:r>
              <a:rPr lang="en-US" sz="2000" spc="-100" dirty="0">
                <a:latin typeface="Times New Roman" panose="02020603050405020304" pitchFamily="18" charset="0"/>
                <a:cs typeface="Times New Roman" panose="02020603050405020304" pitchFamily="18" charset="0"/>
              </a:rPr>
              <a:t>h</a:t>
            </a:r>
            <a:r>
              <a:rPr lang="en-US" sz="2000" spc="-47" dirty="0">
                <a:latin typeface="Times New Roman" panose="02020603050405020304" pitchFamily="18" charset="0"/>
                <a:cs typeface="Times New Roman" panose="02020603050405020304" pitchFamily="18" charset="0"/>
              </a:rPr>
              <a:t>e  </a:t>
            </a:r>
            <a:r>
              <a:rPr lang="en-US" sz="2000" spc="-136" dirty="0">
                <a:latin typeface="Times New Roman" panose="02020603050405020304" pitchFamily="18" charset="0"/>
                <a:cs typeface="Times New Roman" panose="02020603050405020304" pitchFamily="18" charset="0"/>
              </a:rPr>
              <a:t> </a:t>
            </a:r>
            <a:r>
              <a:rPr lang="en-US" sz="2000" spc="-97" dirty="0">
                <a:latin typeface="Times New Roman" panose="02020603050405020304" pitchFamily="18" charset="0"/>
                <a:cs typeface="Times New Roman" panose="02020603050405020304" pitchFamily="18" charset="0"/>
              </a:rPr>
              <a:t>u</a:t>
            </a:r>
            <a:r>
              <a:rPr lang="en-US" sz="2000" spc="-80" dirty="0">
                <a:latin typeface="Times New Roman" panose="02020603050405020304" pitchFamily="18" charset="0"/>
                <a:cs typeface="Times New Roman" panose="02020603050405020304" pitchFamily="18" charset="0"/>
              </a:rPr>
              <a:t>s</a:t>
            </a:r>
            <a:r>
              <a:rPr lang="en-US" sz="2000" spc="-37" dirty="0">
                <a:latin typeface="Times New Roman" panose="02020603050405020304" pitchFamily="18" charset="0"/>
                <a:cs typeface="Times New Roman" panose="02020603050405020304" pitchFamily="18" charset="0"/>
              </a:rPr>
              <a:t>e  and  the  calibration of the  code  to the Arduino module  due  to  connection  and  library issues.</a:t>
            </a:r>
          </a:p>
          <a:p>
            <a:pPr marL="8467" marR="3387">
              <a:lnSpc>
                <a:spcPts val="2153"/>
              </a:lnSpc>
            </a:pPr>
            <a:endParaRPr lang="en-US" sz="2000" spc="-37" dirty="0">
              <a:latin typeface="Times New Roman" panose="02020603050405020304" pitchFamily="18" charset="0"/>
              <a:cs typeface="Times New Roman" panose="02020603050405020304" pitchFamily="18" charset="0"/>
            </a:endParaRPr>
          </a:p>
          <a:p>
            <a:pPr marL="8467" marR="3387">
              <a:lnSpc>
                <a:spcPts val="2153"/>
              </a:lnSpc>
            </a:pPr>
            <a:r>
              <a:rPr lang="en-US" sz="2000" spc="-37" dirty="0">
                <a:latin typeface="Times New Roman" panose="02020603050405020304" pitchFamily="18" charset="0"/>
                <a:cs typeface="Times New Roman" panose="02020603050405020304" pitchFamily="18" charset="0"/>
              </a:rPr>
              <a:t>Another problem is that the Arduino board doesn’t allow enough current to flow through the circuit to allow the light bulb to glow. It required a high current and high voltage which Arduino nano can’t handle.</a:t>
            </a:r>
            <a:endParaRPr lang="en-IN" sz="2000" dirty="0">
              <a:latin typeface="Times New Roman" panose="02020603050405020304" pitchFamily="18" charset="0"/>
              <a:cs typeface="Times New Roman" panose="02020603050405020304" pitchFamily="18" charset="0"/>
            </a:endParaRPr>
          </a:p>
          <a:p>
            <a:pPr lvl="0"/>
            <a:endParaRPr lang="en-IN" dirty="0"/>
          </a:p>
        </p:txBody>
      </p:sp>
    </p:spTree>
    <p:extLst>
      <p:ext uri="{BB962C8B-B14F-4D97-AF65-F5344CB8AC3E}">
        <p14:creationId xmlns:p14="http://schemas.microsoft.com/office/powerpoint/2010/main" val="418130272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75F8-A822-4E9D-BFF0-B986B0C0E5FE}"/>
              </a:ext>
            </a:extLst>
          </p:cNvPr>
          <p:cNvSpPr>
            <a:spLocks noGrp="1"/>
          </p:cNvSpPr>
          <p:nvPr>
            <p:ph type="title"/>
          </p:nvPr>
        </p:nvSpPr>
        <p:spPr>
          <a:xfrm>
            <a:off x="1341435" y="0"/>
            <a:ext cx="10018713" cy="1114425"/>
          </a:xfrm>
        </p:spPr>
        <p:txBody>
          <a:bodyPr/>
          <a:lstStyle/>
          <a:p>
            <a:r>
              <a:rPr lang="en-IN" dirty="0">
                <a:latin typeface="Arial Black" panose="020B0A04020102020204" pitchFamily="34" charset="0"/>
              </a:rPr>
              <a:t>10.Conclusion of project</a:t>
            </a:r>
          </a:p>
        </p:txBody>
      </p:sp>
      <p:sp>
        <p:nvSpPr>
          <p:cNvPr id="3" name="Content Placeholder 2">
            <a:extLst>
              <a:ext uri="{FF2B5EF4-FFF2-40B4-BE49-F238E27FC236}">
                <a16:creationId xmlns:a16="http://schemas.microsoft.com/office/drawing/2014/main" id="{51D74E8E-116C-472E-AF2F-CE8535A35A0C}"/>
              </a:ext>
            </a:extLst>
          </p:cNvPr>
          <p:cNvSpPr>
            <a:spLocks noGrp="1"/>
          </p:cNvSpPr>
          <p:nvPr>
            <p:ph idx="1"/>
          </p:nvPr>
        </p:nvSpPr>
        <p:spPr>
          <a:xfrm>
            <a:off x="1341435" y="2117911"/>
            <a:ext cx="10018713" cy="4648201"/>
          </a:xfrm>
        </p:spPr>
        <p:txBody>
          <a:bodyPr>
            <a:normAutofit/>
          </a:bodyPr>
          <a:lstStyle/>
          <a:p>
            <a:pPr algn="just">
              <a:lnSpc>
                <a:spcPct val="107000"/>
              </a:lnSpc>
              <a:spcAft>
                <a:spcPts val="800"/>
              </a:spcAft>
            </a:pPr>
            <a:r>
              <a:rPr lang="en-US" sz="2000" dirty="0">
                <a:solidFill>
                  <a:srgbClr val="222222"/>
                </a:solidFill>
                <a:effectLst/>
                <a:ea typeface="Times New Roman" panose="02020603050405020304" pitchFamily="18" charset="0"/>
                <a:cs typeface="Mangal" panose="02040503050203030202" pitchFamily="18" charset="0"/>
              </a:rPr>
              <a:t>It can be concluded from the above discussion that Home automation is a special kind of device which controls home appliances without extra effort. </a:t>
            </a:r>
          </a:p>
          <a:p>
            <a:pPr algn="just">
              <a:lnSpc>
                <a:spcPct val="107000"/>
              </a:lnSpc>
              <a:spcAft>
                <a:spcPts val="800"/>
              </a:spcAft>
            </a:pPr>
            <a:endParaRPr lang="en-US" sz="2000" dirty="0">
              <a:solidFill>
                <a:srgbClr val="222222"/>
              </a:solidFill>
              <a:effectLst/>
              <a:ea typeface="Times New Roman" panose="02020603050405020304" pitchFamily="18" charset="0"/>
              <a:cs typeface="Mangal" panose="02040503050203030202" pitchFamily="18" charset="0"/>
            </a:endParaRPr>
          </a:p>
          <a:p>
            <a:pPr algn="just">
              <a:lnSpc>
                <a:spcPct val="107000"/>
              </a:lnSpc>
              <a:spcAft>
                <a:spcPts val="800"/>
              </a:spcAft>
            </a:pPr>
            <a:r>
              <a:rPr lang="en-US" sz="2000" dirty="0">
                <a:solidFill>
                  <a:srgbClr val="222222"/>
                </a:solidFill>
                <a:effectLst/>
                <a:ea typeface="Times New Roman" panose="02020603050405020304" pitchFamily="18" charset="0"/>
                <a:cs typeface="Mangal" panose="02040503050203030202" pitchFamily="18" charset="0"/>
              </a:rPr>
              <a:t>And </a:t>
            </a:r>
            <a:r>
              <a:rPr lang="en-US" sz="2000" dirty="0">
                <a:solidFill>
                  <a:srgbClr val="222222"/>
                </a:solidFill>
                <a:ea typeface="Times New Roman" panose="02020603050405020304" pitchFamily="18" charset="0"/>
                <a:cs typeface="Mangal" panose="02040503050203030202" pitchFamily="18" charset="0"/>
              </a:rPr>
              <a:t>form this</a:t>
            </a:r>
            <a:r>
              <a:rPr lang="en-US" sz="2000" dirty="0">
                <a:solidFill>
                  <a:srgbClr val="222222"/>
                </a:solidFill>
                <a:effectLst/>
                <a:ea typeface="Times New Roman" panose="02020603050405020304" pitchFamily="18" charset="0"/>
                <a:cs typeface="Mangal" panose="02040503050203030202" pitchFamily="18" charset="0"/>
              </a:rPr>
              <a:t>, we demonstrated how the home automation is made, discussed about methodology and what its application can be.</a:t>
            </a:r>
          </a:p>
          <a:p>
            <a:pPr marL="0" indent="0" algn="just">
              <a:lnSpc>
                <a:spcPct val="107000"/>
              </a:lnSpc>
              <a:spcAft>
                <a:spcPts val="800"/>
              </a:spcAft>
              <a:buNone/>
            </a:pPr>
            <a:endParaRPr lang="en-US" sz="2000" dirty="0">
              <a:solidFill>
                <a:srgbClr val="222222"/>
              </a:solidFill>
              <a:effectLst/>
              <a:ea typeface="Times New Roman" panose="02020603050405020304" pitchFamily="18" charset="0"/>
              <a:cs typeface="Mangal" panose="02040503050203030202" pitchFamily="18" charset="0"/>
            </a:endParaRPr>
          </a:p>
          <a:p>
            <a:pPr algn="just">
              <a:lnSpc>
                <a:spcPct val="107000"/>
              </a:lnSpc>
              <a:spcAft>
                <a:spcPts val="800"/>
              </a:spcAft>
            </a:pPr>
            <a:r>
              <a:rPr lang="en-US" sz="2000" dirty="0">
                <a:solidFill>
                  <a:srgbClr val="222222"/>
                </a:solidFill>
                <a:effectLst/>
                <a:ea typeface="Times New Roman" panose="02020603050405020304" pitchFamily="18" charset="0"/>
                <a:cs typeface="Mangal" panose="02040503050203030202" pitchFamily="18" charset="0"/>
              </a:rPr>
              <a:t>.</a:t>
            </a:r>
            <a:r>
              <a:rPr lang="hi-IN" sz="2000" dirty="0">
                <a:solidFill>
                  <a:srgbClr val="222222"/>
                </a:solidFill>
                <a:effectLst/>
                <a:ea typeface="Times New Roman" panose="02020603050405020304" pitchFamily="18" charset="0"/>
                <a:cs typeface="Times New Roman" panose="02020603050405020304" pitchFamily="18" charset="0"/>
              </a:rPr>
              <a:t> </a:t>
            </a:r>
            <a:r>
              <a:rPr lang="en-US" sz="2000" dirty="0">
                <a:solidFill>
                  <a:srgbClr val="222222"/>
                </a:solidFill>
                <a:effectLst/>
                <a:ea typeface="Times New Roman" panose="02020603050405020304" pitchFamily="18" charset="0"/>
                <a:cs typeface="Mangal" panose="02040503050203030202" pitchFamily="18" charset="0"/>
              </a:rPr>
              <a:t>The need of </a:t>
            </a:r>
            <a:r>
              <a:rPr lang="en-US" sz="2000" dirty="0">
                <a:solidFill>
                  <a:srgbClr val="222222"/>
                </a:solidFill>
                <a:ea typeface="Times New Roman" panose="02020603050405020304" pitchFamily="18" charset="0"/>
                <a:cs typeface="Mangal" panose="02040503050203030202" pitchFamily="18" charset="0"/>
              </a:rPr>
              <a:t>making a device is  to</a:t>
            </a:r>
            <a:r>
              <a:rPr lang="en-US" sz="2000" dirty="0">
                <a:solidFill>
                  <a:srgbClr val="222222"/>
                </a:solidFill>
                <a:effectLst/>
                <a:ea typeface="Times New Roman" panose="02020603050405020304" pitchFamily="18" charset="0"/>
                <a:cs typeface="Mangal" panose="02040503050203030202" pitchFamily="18" charset="0"/>
              </a:rPr>
              <a:t> create a device which saves the electricity and improve human life style</a:t>
            </a:r>
            <a:r>
              <a:rPr lang="en-US" sz="1800" dirty="0">
                <a:solidFill>
                  <a:srgbClr val="222222"/>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75561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F862-B946-8A59-8507-77242468CEA3}"/>
              </a:ext>
            </a:extLst>
          </p:cNvPr>
          <p:cNvSpPr>
            <a:spLocks noGrp="1"/>
          </p:cNvSpPr>
          <p:nvPr>
            <p:ph type="title"/>
          </p:nvPr>
        </p:nvSpPr>
        <p:spPr>
          <a:xfrm>
            <a:off x="774793" y="1071283"/>
            <a:ext cx="10018713" cy="381000"/>
          </a:xfrm>
        </p:spPr>
        <p:txBody>
          <a:bodyPr>
            <a:normAutofit fontScale="90000"/>
          </a:bodyPr>
          <a:lstStyle/>
          <a:p>
            <a:r>
              <a:rPr lang="en-US" b="1" dirty="0">
                <a:latin typeface="Arial Black" panose="020B0A04020102020204" pitchFamily="34" charset="0"/>
              </a:rPr>
              <a:t>11. FUTURE SCOPE</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2EFC689-1A5D-E53C-4DCE-B66D0D9C0BAA}"/>
              </a:ext>
            </a:extLst>
          </p:cNvPr>
          <p:cNvSpPr>
            <a:spLocks noGrp="1"/>
          </p:cNvSpPr>
          <p:nvPr>
            <p:ph idx="1"/>
          </p:nvPr>
        </p:nvSpPr>
        <p:spPr>
          <a:xfrm>
            <a:off x="1508403" y="1912284"/>
            <a:ext cx="10018713" cy="4371975"/>
          </a:xfrm>
        </p:spPr>
        <p:txBody>
          <a:bodyPr>
            <a:normAutofit fontScale="25000" lnSpcReduction="20000"/>
          </a:bodyPr>
          <a:lstStyle/>
          <a:p>
            <a:pPr marL="0" indent="0">
              <a:buNone/>
            </a:pPr>
            <a:endParaRPr lang="en-US" sz="7200" dirty="0"/>
          </a:p>
          <a:p>
            <a:pPr marL="0" indent="0">
              <a:buNone/>
            </a:pPr>
            <a:endParaRPr lang="en-US" sz="7200" dirty="0"/>
          </a:p>
          <a:p>
            <a:pPr>
              <a:buFont typeface="Wingdings" panose="05000000000000000000" pitchFamily="2" charset="2"/>
              <a:buChar char="§"/>
            </a:pPr>
            <a:r>
              <a:rPr lang="en-US" sz="7200" dirty="0"/>
              <a:t> Implements more hardware interface modules, and modify server application software to handle them.</a:t>
            </a:r>
          </a:p>
          <a:p>
            <a:pPr>
              <a:buFont typeface="Wingdings" panose="05000000000000000000" pitchFamily="2" charset="2"/>
              <a:buChar char="§"/>
            </a:pPr>
            <a:endParaRPr lang="en-US" sz="7200" dirty="0"/>
          </a:p>
          <a:p>
            <a:pPr>
              <a:buFont typeface="Wingdings" panose="05000000000000000000" pitchFamily="2" charset="2"/>
              <a:buChar char="§"/>
            </a:pPr>
            <a:r>
              <a:rPr lang="en-US" sz="7200" dirty="0"/>
              <a:t> Modify hardware interface module to be able to communicates with sensors and actuators that use wireless technologies like X10, Zigbee, etc.</a:t>
            </a:r>
          </a:p>
          <a:p>
            <a:pPr>
              <a:buFont typeface="Wingdings" panose="05000000000000000000" pitchFamily="2" charset="2"/>
              <a:buChar char="§"/>
            </a:pPr>
            <a:endParaRPr lang="en-US" sz="7200" dirty="0"/>
          </a:p>
          <a:p>
            <a:pPr>
              <a:buFont typeface="Wingdings" panose="05000000000000000000" pitchFamily="2" charset="2"/>
              <a:buChar char="§"/>
            </a:pPr>
            <a:r>
              <a:rPr lang="en-US" sz="7200" dirty="0"/>
              <a:t> By doing this system will increase system mobility, configurable, and scalability. </a:t>
            </a:r>
          </a:p>
          <a:p>
            <a:pPr marL="0" indent="0">
              <a:buNone/>
            </a:pPr>
            <a:endParaRPr lang="en-US" sz="7200" dirty="0"/>
          </a:p>
          <a:p>
            <a:pPr>
              <a:buFont typeface="Wingdings" panose="05000000000000000000" pitchFamily="2" charset="2"/>
              <a:buChar char="§"/>
            </a:pPr>
            <a:r>
              <a:rPr lang="en-US" sz="7200" dirty="0"/>
              <a:t> Replace the Bluetooth module with more reliable and stable Bluetooth module, to increase system reliability.</a:t>
            </a:r>
            <a:endParaRPr lang="en-IN" sz="7200" dirty="0"/>
          </a:p>
          <a:p>
            <a:pPr>
              <a:buFont typeface="Wingdings" panose="05000000000000000000" pitchFamily="2" charset="2"/>
              <a:buChar char="§"/>
            </a:pPr>
            <a:endParaRPr lang="en-IN" sz="3800" dirty="0"/>
          </a:p>
          <a:p>
            <a:endParaRPr lang="en-IN" dirty="0"/>
          </a:p>
        </p:txBody>
      </p:sp>
      <p:pic>
        <p:nvPicPr>
          <p:cNvPr id="5" name="Picture 4">
            <a:extLst>
              <a:ext uri="{FF2B5EF4-FFF2-40B4-BE49-F238E27FC236}">
                <a16:creationId xmlns:a16="http://schemas.microsoft.com/office/drawing/2014/main" id="{5A2864C3-FA47-0026-1EC8-F920E6473FB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70259" y="215783"/>
            <a:ext cx="3621741" cy="2419210"/>
          </a:xfrm>
          <a:prstGeom prst="rect">
            <a:avLst/>
          </a:prstGeom>
        </p:spPr>
      </p:pic>
    </p:spTree>
    <p:extLst>
      <p:ext uri="{BB962C8B-B14F-4D97-AF65-F5344CB8AC3E}">
        <p14:creationId xmlns:p14="http://schemas.microsoft.com/office/powerpoint/2010/main" val="1167899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0E68-4CE0-0A77-5D38-6C5842F3BC1D}"/>
              </a:ext>
            </a:extLst>
          </p:cNvPr>
          <p:cNvSpPr>
            <a:spLocks noGrp="1"/>
          </p:cNvSpPr>
          <p:nvPr>
            <p:ph type="title"/>
          </p:nvPr>
        </p:nvSpPr>
        <p:spPr>
          <a:xfrm>
            <a:off x="641629" y="-4483"/>
            <a:ext cx="10018713" cy="676835"/>
          </a:xfrm>
        </p:spPr>
        <p:txBody>
          <a:bodyPr>
            <a:normAutofit fontScale="90000"/>
          </a:bodyPr>
          <a:lstStyle/>
          <a:p>
            <a:r>
              <a:rPr lang="en-US" dirty="0">
                <a:latin typeface="Arial Black" panose="020B0A04020102020204" pitchFamily="34" charset="0"/>
              </a:rPr>
              <a:t>Result</a:t>
            </a:r>
            <a:endParaRPr lang="en-IN" dirty="0">
              <a:latin typeface="Arial Black" panose="020B0A04020102020204" pitchFamily="34" charset="0"/>
            </a:endParaRPr>
          </a:p>
        </p:txBody>
      </p:sp>
      <p:pic>
        <p:nvPicPr>
          <p:cNvPr id="15" name="Content Placeholder 14">
            <a:extLst>
              <a:ext uri="{FF2B5EF4-FFF2-40B4-BE49-F238E27FC236}">
                <a16:creationId xmlns:a16="http://schemas.microsoft.com/office/drawing/2014/main" id="{FF300119-AEC3-0E1F-7D32-DD5841F3BB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295" y="519953"/>
            <a:ext cx="4165600" cy="3124200"/>
          </a:xfrm>
        </p:spPr>
      </p:pic>
      <p:pic>
        <p:nvPicPr>
          <p:cNvPr id="17" name="Picture 16">
            <a:extLst>
              <a:ext uri="{FF2B5EF4-FFF2-40B4-BE49-F238E27FC236}">
                <a16:creationId xmlns:a16="http://schemas.microsoft.com/office/drawing/2014/main" id="{9297CA57-7DED-10E2-AF61-7FCCE733F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263" y="2201956"/>
            <a:ext cx="3845859" cy="2884394"/>
          </a:xfrm>
          <a:prstGeom prst="rect">
            <a:avLst/>
          </a:prstGeom>
        </p:spPr>
      </p:pic>
      <p:pic>
        <p:nvPicPr>
          <p:cNvPr id="19" name="Picture 18">
            <a:extLst>
              <a:ext uri="{FF2B5EF4-FFF2-40B4-BE49-F238E27FC236}">
                <a16:creationId xmlns:a16="http://schemas.microsoft.com/office/drawing/2014/main" id="{03D0119F-62D9-9947-A2C4-14A845394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746" y="3785347"/>
            <a:ext cx="3845859" cy="2884394"/>
          </a:xfrm>
          <a:prstGeom prst="rect">
            <a:avLst/>
          </a:prstGeom>
        </p:spPr>
      </p:pic>
      <p:pic>
        <p:nvPicPr>
          <p:cNvPr id="23" name="Picture 22">
            <a:extLst>
              <a:ext uri="{FF2B5EF4-FFF2-40B4-BE49-F238E27FC236}">
                <a16:creationId xmlns:a16="http://schemas.microsoft.com/office/drawing/2014/main" id="{2A8F42E7-DAA7-8A31-DE07-245F74F0F5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1027" y="333934"/>
            <a:ext cx="2935474" cy="6214342"/>
          </a:xfrm>
          <a:prstGeom prst="rect">
            <a:avLst/>
          </a:prstGeom>
        </p:spPr>
      </p:pic>
    </p:spTree>
    <p:extLst>
      <p:ext uri="{BB962C8B-B14F-4D97-AF65-F5344CB8AC3E}">
        <p14:creationId xmlns:p14="http://schemas.microsoft.com/office/powerpoint/2010/main" val="31435881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2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09507-6259-9B21-29B0-7FFF04CF85DD}"/>
              </a:ext>
            </a:extLst>
          </p:cNvPr>
          <p:cNvSpPr>
            <a:spLocks noGrp="1"/>
          </p:cNvSpPr>
          <p:nvPr>
            <p:ph type="title"/>
          </p:nvPr>
        </p:nvSpPr>
        <p:spPr>
          <a:xfrm>
            <a:off x="3922711" y="0"/>
            <a:ext cx="3984160" cy="726140"/>
          </a:xfrm>
        </p:spPr>
        <p:txBody>
          <a:bodyPr/>
          <a:lstStyle/>
          <a:p>
            <a:r>
              <a:rPr lang="en-US" b="1" dirty="0"/>
              <a:t>12.References</a:t>
            </a:r>
            <a:endParaRPr lang="en-IN" b="1" dirty="0"/>
          </a:p>
        </p:txBody>
      </p:sp>
      <p:sp>
        <p:nvSpPr>
          <p:cNvPr id="5" name="Content Placeholder 4">
            <a:extLst>
              <a:ext uri="{FF2B5EF4-FFF2-40B4-BE49-F238E27FC236}">
                <a16:creationId xmlns:a16="http://schemas.microsoft.com/office/drawing/2014/main" id="{028C98F9-BC65-FC76-E265-766F3758FB2D}"/>
              </a:ext>
            </a:extLst>
          </p:cNvPr>
          <p:cNvSpPr>
            <a:spLocks noGrp="1"/>
          </p:cNvSpPr>
          <p:nvPr>
            <p:ph idx="1"/>
          </p:nvPr>
        </p:nvSpPr>
        <p:spPr>
          <a:xfrm>
            <a:off x="1452283" y="1183339"/>
            <a:ext cx="10203140" cy="5710519"/>
          </a:xfrm>
        </p:spPr>
        <p:txBody>
          <a:bodyPr>
            <a:normAutofit fontScale="32500" lnSpcReduction="20000"/>
          </a:bodyPr>
          <a:lstStyle/>
          <a:p>
            <a:r>
              <a:rPr lang="en-US" sz="4900" dirty="0"/>
              <a:t>[1]. 2018 </a:t>
            </a:r>
            <a:r>
              <a:rPr lang="de-DE" sz="4900" u="none" dirty="0">
                <a:solidFill>
                  <a:schemeClr val="tx1"/>
                </a:solidFill>
              </a:rPr>
              <a:t>Kashif Nisar &amp; Ag Asri Ag Ibrahim, </a:t>
            </a:r>
            <a:r>
              <a:rPr lang="en-US" sz="4900" b="0" i="0" kern="1200" dirty="0">
                <a:solidFill>
                  <a:schemeClr val="dk1"/>
                </a:solidFill>
                <a:effectLst/>
                <a:latin typeface="+mn-lt"/>
                <a:ea typeface="+mn-ea"/>
                <a:cs typeface="+mn-cs"/>
              </a:rPr>
              <a:t>A Smart Home Model Using Android Application . </a:t>
            </a:r>
            <a:r>
              <a:rPr lang="en-US" sz="4900" b="0" i="0" kern="1200" dirty="0">
                <a:solidFill>
                  <a:schemeClr val="dk1"/>
                </a:solidFill>
                <a:effectLst/>
                <a:latin typeface="+mn-lt"/>
                <a:ea typeface="+mn-ea"/>
                <a:cs typeface="+mn-cs"/>
                <a:hlinkClick r:id="rId2"/>
              </a:rPr>
              <a:t>https://link.springer.com/chapter/10.1007/978-981-10-8612-0_1</a:t>
            </a:r>
            <a:r>
              <a:rPr lang="en-US" sz="4900" b="0" i="0" kern="1200" dirty="0">
                <a:solidFill>
                  <a:schemeClr val="dk1"/>
                </a:solidFill>
                <a:effectLst/>
                <a:latin typeface="+mn-lt"/>
                <a:ea typeface="+mn-ea"/>
                <a:cs typeface="+mn-cs"/>
              </a:rPr>
              <a:t> </a:t>
            </a:r>
          </a:p>
          <a:p>
            <a:pPr marL="0" indent="0">
              <a:buNone/>
            </a:pPr>
            <a:endParaRPr lang="en-US" sz="4900" b="0" i="0" kern="1200" dirty="0">
              <a:solidFill>
                <a:schemeClr val="dk1"/>
              </a:solidFill>
              <a:effectLst/>
              <a:latin typeface="+mn-lt"/>
              <a:ea typeface="+mn-ea"/>
              <a:cs typeface="+mn-cs"/>
            </a:endParaRPr>
          </a:p>
          <a:p>
            <a:r>
              <a:rPr lang="en-IN" sz="4900" u="none" dirty="0">
                <a:solidFill>
                  <a:schemeClr val="tx1"/>
                </a:solidFill>
              </a:rPr>
              <a:t>[2]. 2020 </a:t>
            </a:r>
            <a:r>
              <a:rPr lang="en-US" sz="4900" dirty="0"/>
              <a:t>Crispin Coombs , Donald Hislop , </a:t>
            </a:r>
            <a:r>
              <a:rPr lang="en-US" sz="4900" dirty="0" err="1"/>
              <a:t>Stanimaira</a:t>
            </a:r>
            <a:r>
              <a:rPr lang="en-US" sz="4900" dirty="0"/>
              <a:t> k. </a:t>
            </a:r>
            <a:r>
              <a:rPr lang="en-US" sz="4900" dirty="0" err="1"/>
              <a:t>Taneva</a:t>
            </a:r>
            <a:r>
              <a:rPr lang="en-US" sz="4900" dirty="0"/>
              <a:t> , Sarah Barnard. The strategic impacts of Intelligent Automation for knowledge and service work: An interdisciplinary review. </a:t>
            </a:r>
            <a:r>
              <a:rPr lang="en-US" sz="4900" dirty="0">
                <a:hlinkClick r:id="rId3"/>
              </a:rPr>
              <a:t>The strategic impacts of Intelligent Automation for knowledge and service work: An interdisciplinary review – ScienceDirect</a:t>
            </a:r>
            <a:endParaRPr lang="en-US" sz="4900" dirty="0"/>
          </a:p>
          <a:p>
            <a:endParaRPr lang="en-IN" sz="4900" dirty="0"/>
          </a:p>
          <a:p>
            <a:r>
              <a:rPr lang="en-IN" sz="4900" u="none" dirty="0">
                <a:solidFill>
                  <a:schemeClr val="tx1"/>
                </a:solidFill>
              </a:rPr>
              <a:t>[3]. 2020 </a:t>
            </a:r>
            <a:r>
              <a:rPr lang="en-IN" sz="4900" dirty="0" err="1"/>
              <a:t>Rahabul</a:t>
            </a:r>
            <a:r>
              <a:rPr lang="en-IN" sz="4900" dirty="0"/>
              <a:t> Islam, Md. </a:t>
            </a:r>
            <a:r>
              <a:rPr lang="en-IN" sz="4900" dirty="0" err="1"/>
              <a:t>Wahidur</a:t>
            </a:r>
            <a:r>
              <a:rPr lang="en-IN" sz="4900" dirty="0"/>
              <a:t> Rahman, </a:t>
            </a:r>
            <a:r>
              <a:rPr lang="en-IN" sz="4900" dirty="0" err="1"/>
              <a:t>Rahmina</a:t>
            </a:r>
            <a:r>
              <a:rPr lang="en-IN" sz="4900" dirty="0"/>
              <a:t> </a:t>
            </a:r>
            <a:r>
              <a:rPr lang="en-IN" sz="4900" dirty="0" err="1"/>
              <a:t>Rubaiat</a:t>
            </a:r>
            <a:r>
              <a:rPr lang="en-IN" sz="4900" dirty="0"/>
              <a:t>, Md. </a:t>
            </a:r>
            <a:r>
              <a:rPr lang="en-IN" sz="4900" dirty="0" err="1"/>
              <a:t>Mahmodul</a:t>
            </a:r>
            <a:r>
              <a:rPr lang="en-IN" sz="4900" dirty="0"/>
              <a:t> Hasan, Md. </a:t>
            </a:r>
            <a:r>
              <a:rPr lang="en-IN" sz="4900" dirty="0" err="1"/>
              <a:t>Mahfuz</a:t>
            </a:r>
            <a:r>
              <a:rPr lang="en-IN" sz="4900" dirty="0"/>
              <a:t> Reza, Mohammad </a:t>
            </a:r>
            <a:r>
              <a:rPr lang="en-IN" sz="4900" dirty="0" err="1"/>
              <a:t>Motiur</a:t>
            </a:r>
            <a:r>
              <a:rPr lang="en-IN" sz="4900" dirty="0"/>
              <a:t> Rahman.  </a:t>
            </a:r>
            <a:r>
              <a:rPr lang="en-US" sz="4900" dirty="0"/>
              <a:t>LoRa and server-based home automation using the internet of things (IOT).</a:t>
            </a:r>
            <a:r>
              <a:rPr lang="en-IN" sz="4900" dirty="0"/>
              <a:t>  </a:t>
            </a:r>
            <a:r>
              <a:rPr lang="en-IN" sz="4900" dirty="0">
                <a:hlinkClick r:id="rId4"/>
              </a:rPr>
              <a:t>https://www.sciencedirect.com/science/article/pii/S1319157820306285</a:t>
            </a:r>
            <a:endParaRPr lang="en-IN" sz="4900" dirty="0"/>
          </a:p>
          <a:p>
            <a:endParaRPr lang="en-IN" sz="4900" dirty="0"/>
          </a:p>
          <a:p>
            <a:r>
              <a:rPr lang="en-IN" sz="4900" dirty="0"/>
              <a:t>[4]. 2021 </a:t>
            </a:r>
            <a:r>
              <a:rPr lang="en-US" sz="4900" dirty="0"/>
              <a:t>S. Karthick ,</a:t>
            </a:r>
            <a:r>
              <a:rPr lang="en-US" sz="4900" dirty="0" err="1"/>
              <a:t>Venkatesa</a:t>
            </a:r>
            <a:r>
              <a:rPr lang="en-US" sz="4900" dirty="0"/>
              <a:t> Prabhu </a:t>
            </a:r>
            <a:r>
              <a:rPr lang="en-US" sz="4900" dirty="0" err="1"/>
              <a:t>Sundarmurthy</a:t>
            </a:r>
            <a:r>
              <a:rPr lang="en-US" sz="4900" dirty="0"/>
              <a:t> , </a:t>
            </a:r>
            <a:r>
              <a:rPr lang="en-US" sz="4900" dirty="0" err="1"/>
              <a:t>Susheela</a:t>
            </a:r>
            <a:r>
              <a:rPr lang="en-US" sz="4900" dirty="0"/>
              <a:t> Devi B. </a:t>
            </a:r>
            <a:r>
              <a:rPr lang="en-US" sz="4900" dirty="0" err="1"/>
              <a:t>Devaru</a:t>
            </a:r>
            <a:r>
              <a:rPr lang="en-US" sz="4900" dirty="0"/>
              <a:t> , Rakesh </a:t>
            </a:r>
            <a:r>
              <a:rPr lang="en-US" sz="4900" dirty="0" err="1"/>
              <a:t>Narayanswamy</a:t>
            </a:r>
            <a:r>
              <a:rPr lang="en-US" sz="4900" dirty="0"/>
              <a:t>, Anand Mohan, </a:t>
            </a:r>
            <a:r>
              <a:rPr lang="en-US" sz="4900" dirty="0" err="1"/>
              <a:t>Sailesh</a:t>
            </a:r>
            <a:r>
              <a:rPr lang="en-US" sz="4900" dirty="0"/>
              <a:t> Chandra </a:t>
            </a:r>
            <a:r>
              <a:rPr lang="en-US" sz="4900" dirty="0" err="1"/>
              <a:t>Akkaraju</a:t>
            </a:r>
            <a:r>
              <a:rPr lang="en-US" sz="4900" dirty="0"/>
              <a:t> , M. </a:t>
            </a:r>
            <a:r>
              <a:rPr lang="en-US" sz="4900" dirty="0" err="1"/>
              <a:t>Jemaimah</a:t>
            </a:r>
            <a:r>
              <a:rPr lang="en-US" sz="4900" dirty="0"/>
              <a:t> Carmichael , T.C. Manjunath. Realization of industrial automation using Bluetooth technologies .</a:t>
            </a:r>
            <a:r>
              <a:rPr lang="en-US" sz="4900" dirty="0">
                <a:hlinkClick r:id="rId5"/>
              </a:rPr>
              <a:t> Realization of industrial automation using Bluetooth technologies – ScienceDirect</a:t>
            </a:r>
            <a:r>
              <a:rPr lang="en-US" sz="4900" dirty="0"/>
              <a:t> </a:t>
            </a:r>
          </a:p>
          <a:p>
            <a:endParaRPr lang="en-IN" sz="4900" dirty="0"/>
          </a:p>
          <a:p>
            <a:r>
              <a:rPr lang="en-IN" sz="4900" dirty="0"/>
              <a:t>[5]. 2021 </a:t>
            </a:r>
            <a:r>
              <a:rPr lang="en-US" sz="4900" dirty="0"/>
              <a:t>Abiodun E. </a:t>
            </a:r>
            <a:r>
              <a:rPr lang="en-US" sz="4900" dirty="0" err="1"/>
              <a:t>Amoran</a:t>
            </a:r>
            <a:r>
              <a:rPr lang="en-US" sz="4900" dirty="0"/>
              <a:t>, Ayodele </a:t>
            </a:r>
            <a:r>
              <a:rPr lang="en-US" sz="4900" dirty="0" err="1"/>
              <a:t>S.Oluwole</a:t>
            </a:r>
            <a:r>
              <a:rPr lang="en-US" sz="4900" dirty="0"/>
              <a:t>, </a:t>
            </a:r>
            <a:r>
              <a:rPr lang="en-US" sz="4900" dirty="0" err="1"/>
              <a:t>Enaitan</a:t>
            </a:r>
            <a:r>
              <a:rPr lang="en-US" sz="4900" dirty="0"/>
              <a:t> O. </a:t>
            </a:r>
            <a:r>
              <a:rPr lang="en-US" sz="4900" dirty="0" err="1"/>
              <a:t>Fagorola</a:t>
            </a:r>
            <a:r>
              <a:rPr lang="en-US" sz="4900" dirty="0"/>
              <a:t>, R.S. </a:t>
            </a:r>
            <a:r>
              <a:rPr lang="en-US" sz="4900" dirty="0" err="1"/>
              <a:t>Diarah</a:t>
            </a:r>
            <a:r>
              <a:rPr lang="en-US" sz="4900" dirty="0"/>
              <a:t>. </a:t>
            </a:r>
            <a:r>
              <a:rPr lang="en-US" sz="4900" b="0" i="0" kern="1200" dirty="0">
                <a:solidFill>
                  <a:schemeClr val="dk1"/>
                </a:solidFill>
                <a:effectLst/>
                <a:latin typeface="+mn-lt"/>
                <a:ea typeface="+mn-ea"/>
                <a:cs typeface="+mn-cs"/>
              </a:rPr>
              <a:t>Home automated system using Bluetooth and an android application. </a:t>
            </a:r>
            <a:r>
              <a:rPr lang="en-US" sz="4900" dirty="0">
                <a:hlinkClick r:id="rId6"/>
              </a:rPr>
              <a:t>Home automated system using Bluetooth and an android application – ScienceDirect</a:t>
            </a:r>
            <a:endParaRPr lang="en-US" sz="4900" dirty="0"/>
          </a:p>
          <a:p>
            <a:endParaRPr lang="en-US" sz="4900" dirty="0"/>
          </a:p>
          <a:p>
            <a:r>
              <a:rPr lang="en-US" sz="4900" dirty="0">
                <a:solidFill>
                  <a:schemeClr val="dk1"/>
                </a:solidFill>
              </a:rPr>
              <a:t>[6]. You tube Reference for simulation  </a:t>
            </a:r>
            <a:r>
              <a:rPr lang="en-US" sz="4900" dirty="0">
                <a:solidFill>
                  <a:schemeClr val="dk1"/>
                </a:solidFill>
                <a:hlinkClick r:id="rId7"/>
              </a:rPr>
              <a:t>https://youtu.be/_eFW_4HKhys</a:t>
            </a:r>
            <a:r>
              <a:rPr lang="en-US" sz="4900" dirty="0">
                <a:solidFill>
                  <a:schemeClr val="dk1"/>
                </a:solidFill>
              </a:rPr>
              <a:t> </a:t>
            </a:r>
            <a:endParaRPr lang="en-US" sz="4900" b="0" i="0" kern="1200" dirty="0">
              <a:solidFill>
                <a:schemeClr val="dk1"/>
              </a:solidFill>
              <a:effectLst/>
              <a:latin typeface="+mn-lt"/>
              <a:ea typeface="+mn-ea"/>
              <a:cs typeface="+mn-cs"/>
            </a:endParaRPr>
          </a:p>
          <a:p>
            <a:endParaRPr lang="en-IN" sz="4900" dirty="0"/>
          </a:p>
          <a:p>
            <a:endParaRPr lang="en-IN" sz="3800" dirty="0"/>
          </a:p>
          <a:p>
            <a:endParaRPr lang="en-IN" sz="3800" u="none" dirty="0">
              <a:solidFill>
                <a:schemeClr val="tx1"/>
              </a:solidFill>
            </a:endParaRPr>
          </a:p>
          <a:p>
            <a:endParaRPr lang="en-IN" sz="1800" dirty="0"/>
          </a:p>
        </p:txBody>
      </p:sp>
    </p:spTree>
    <p:extLst>
      <p:ext uri="{BB962C8B-B14F-4D97-AF65-F5344CB8AC3E}">
        <p14:creationId xmlns:p14="http://schemas.microsoft.com/office/powerpoint/2010/main" val="27811994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E92A-912B-4FE6-937F-58E4FA785A8F}"/>
              </a:ext>
            </a:extLst>
          </p:cNvPr>
          <p:cNvSpPr>
            <a:spLocks noGrp="1"/>
          </p:cNvSpPr>
          <p:nvPr>
            <p:ph type="title"/>
          </p:nvPr>
        </p:nvSpPr>
        <p:spPr>
          <a:xfrm>
            <a:off x="1364410" y="98612"/>
            <a:ext cx="10018713" cy="719536"/>
          </a:xfrm>
        </p:spPr>
        <p:txBody>
          <a:bodyPr>
            <a:normAutofit/>
          </a:bodyPr>
          <a:lstStyle/>
          <a:p>
            <a:r>
              <a:rPr lang="en-IN" sz="4000" dirty="0">
                <a:latin typeface="Arial Black" panose="020B0A04020102020204" pitchFamily="34" charset="0"/>
              </a:rPr>
              <a:t>Contribution.</a:t>
            </a:r>
            <a:endParaRPr lang="en-IN" dirty="0"/>
          </a:p>
        </p:txBody>
      </p:sp>
      <p:sp>
        <p:nvSpPr>
          <p:cNvPr id="3" name="Content Placeholder 2">
            <a:extLst>
              <a:ext uri="{FF2B5EF4-FFF2-40B4-BE49-F238E27FC236}">
                <a16:creationId xmlns:a16="http://schemas.microsoft.com/office/drawing/2014/main" id="{6F58B3D3-4BB6-49F0-9816-62F12F85C686}"/>
              </a:ext>
            </a:extLst>
          </p:cNvPr>
          <p:cNvSpPr>
            <a:spLocks noGrp="1"/>
          </p:cNvSpPr>
          <p:nvPr>
            <p:ph idx="1"/>
          </p:nvPr>
        </p:nvSpPr>
        <p:spPr>
          <a:xfrm>
            <a:off x="1364410" y="775684"/>
            <a:ext cx="10018713" cy="5983704"/>
          </a:xfrm>
        </p:spPr>
        <p:txBody>
          <a:bodyPr>
            <a:normAutofit/>
          </a:bodyPr>
          <a:lstStyle/>
          <a:p>
            <a:pPr marL="0" indent="0">
              <a:buNone/>
            </a:pPr>
            <a:r>
              <a:rPr lang="en-IN" sz="1600" dirty="0"/>
              <a:t>Rutuj Naresh Nagrale</a:t>
            </a:r>
          </a:p>
          <a:p>
            <a:pPr>
              <a:buFont typeface="Wingdings" panose="05000000000000000000" pitchFamily="2" charset="2"/>
              <a:buChar char="§"/>
            </a:pPr>
            <a:r>
              <a:rPr lang="en-US" sz="1600" dirty="0"/>
              <a:t>Search </a:t>
            </a:r>
            <a:r>
              <a:rPr lang="en-US" sz="1600" dirty="0" err="1"/>
              <a:t>paper,Read</a:t>
            </a:r>
            <a:r>
              <a:rPr lang="en-US" sz="1600" dirty="0"/>
              <a:t> all the papers .</a:t>
            </a:r>
          </a:p>
          <a:p>
            <a:pPr>
              <a:buFont typeface="Wingdings" panose="05000000000000000000" pitchFamily="2" charset="2"/>
              <a:buChar char="§"/>
            </a:pPr>
            <a:r>
              <a:rPr lang="en-US" sz="1600" dirty="0"/>
              <a:t>Merging each and every ppt of our topic by sequence wise.</a:t>
            </a:r>
          </a:p>
          <a:p>
            <a:pPr>
              <a:buFont typeface="Wingdings" panose="05000000000000000000" pitchFamily="2" charset="2"/>
              <a:buChar char="§"/>
            </a:pPr>
            <a:r>
              <a:rPr lang="en-US" sz="1600" dirty="0"/>
              <a:t> contributed in making introduction ,contents, Objective of project, system architecture of our project, conclusion , future scope and references</a:t>
            </a:r>
          </a:p>
          <a:p>
            <a:pPr>
              <a:buFont typeface="Wingdings" panose="05000000000000000000" pitchFamily="2" charset="2"/>
              <a:buChar char="§"/>
            </a:pPr>
            <a:r>
              <a:rPr lang="en-US" sz="1600" dirty="0"/>
              <a:t> and explains it during presentation .</a:t>
            </a:r>
          </a:p>
          <a:p>
            <a:pPr>
              <a:buFont typeface="Wingdings" panose="05000000000000000000" pitchFamily="2" charset="2"/>
              <a:buChar char="§"/>
            </a:pPr>
            <a:r>
              <a:rPr lang="en-US" sz="1600" dirty="0"/>
              <a:t>and done abstract, future scope, conclusion and references in IEEE report Currently working on design part.</a:t>
            </a:r>
          </a:p>
          <a:p>
            <a:pPr marL="0" indent="0">
              <a:buNone/>
            </a:pPr>
            <a:endParaRPr lang="en-US" sz="1600" dirty="0"/>
          </a:p>
          <a:p>
            <a:pPr marL="0" indent="0">
              <a:buNone/>
            </a:pPr>
            <a:r>
              <a:rPr lang="en-IN" sz="1600" dirty="0" err="1"/>
              <a:t>Hrucha</a:t>
            </a:r>
            <a:r>
              <a:rPr lang="en-IN" sz="1600" dirty="0"/>
              <a:t> Gajanan </a:t>
            </a:r>
            <a:r>
              <a:rPr lang="en-IN" sz="1600" dirty="0" err="1"/>
              <a:t>Nagre</a:t>
            </a:r>
            <a:endParaRPr lang="en-US" sz="1600" dirty="0"/>
          </a:p>
          <a:p>
            <a:pPr marL="0" indent="0">
              <a:buNone/>
            </a:pPr>
            <a:endParaRPr lang="en-US" sz="1600" dirty="0"/>
          </a:p>
          <a:p>
            <a:pPr marL="0" indent="0">
              <a:buNone/>
            </a:pPr>
            <a:r>
              <a:rPr lang="en-US" sz="1600" dirty="0"/>
              <a:t>Read a IEEE paper </a:t>
            </a:r>
          </a:p>
          <a:p>
            <a:pPr>
              <a:buFont typeface="Wingdings" panose="05000000000000000000" pitchFamily="2" charset="2"/>
              <a:buChar char="§"/>
            </a:pPr>
            <a:r>
              <a:rPr lang="en-US" sz="1600" dirty="0"/>
              <a:t>Contributed literature survey , Advantages and disadvantage in ppt </a:t>
            </a:r>
          </a:p>
          <a:p>
            <a:pPr>
              <a:buFont typeface="Wingdings" panose="05000000000000000000" pitchFamily="2" charset="2"/>
              <a:buChar char="§"/>
            </a:pPr>
            <a:r>
              <a:rPr lang="en-US" sz="1600" dirty="0"/>
              <a:t>Explained literature survey during presentation</a:t>
            </a:r>
          </a:p>
          <a:p>
            <a:pPr>
              <a:buFont typeface="Wingdings" panose="05000000000000000000" pitchFamily="2" charset="2"/>
              <a:buChar char="§"/>
            </a:pPr>
            <a:r>
              <a:rPr lang="en-US" sz="1600" dirty="0"/>
              <a:t> Done Literature Review in IEEE report currently working on design part</a:t>
            </a:r>
            <a:endParaRPr lang="en-IN" sz="1600" dirty="0"/>
          </a:p>
        </p:txBody>
      </p:sp>
    </p:spTree>
    <p:extLst>
      <p:ext uri="{BB962C8B-B14F-4D97-AF65-F5344CB8AC3E}">
        <p14:creationId xmlns:p14="http://schemas.microsoft.com/office/powerpoint/2010/main" val="57341795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A554-6CAA-4175-9FF9-FD95413D1319}"/>
              </a:ext>
            </a:extLst>
          </p:cNvPr>
          <p:cNvSpPr>
            <a:spLocks noGrp="1"/>
          </p:cNvSpPr>
          <p:nvPr>
            <p:ph type="title"/>
          </p:nvPr>
        </p:nvSpPr>
        <p:spPr>
          <a:xfrm>
            <a:off x="838200" y="4563035"/>
            <a:ext cx="10515600" cy="1325563"/>
          </a:xfrm>
        </p:spPr>
        <p:txBody>
          <a:bodyPr>
            <a:normAutofit/>
          </a:bodyPr>
          <a:lstStyle/>
          <a:p>
            <a:r>
              <a:rPr lang="en-IN" sz="3200" dirty="0">
                <a:latin typeface="Arial Black" panose="020B0A04020102020204" pitchFamily="34" charset="0"/>
              </a:rPr>
              <a:t>Guide: Prof. Smt. </a:t>
            </a:r>
            <a:r>
              <a:rPr lang="en-IN" sz="3200" dirty="0" err="1">
                <a:latin typeface="Arial Black" panose="020B0A04020102020204" pitchFamily="34" charset="0"/>
              </a:rPr>
              <a:t>Smita</a:t>
            </a:r>
            <a:r>
              <a:rPr lang="en-IN" sz="3200" dirty="0">
                <a:latin typeface="Arial Black" panose="020B0A04020102020204" pitchFamily="34" charset="0"/>
              </a:rPr>
              <a:t> Mande</a:t>
            </a:r>
          </a:p>
        </p:txBody>
      </p:sp>
      <p:pic>
        <p:nvPicPr>
          <p:cNvPr id="5" name="Content Placeholder 4">
            <a:extLst>
              <a:ext uri="{FF2B5EF4-FFF2-40B4-BE49-F238E27FC236}">
                <a16:creationId xmlns:a16="http://schemas.microsoft.com/office/drawing/2014/main" id="{F6A0592B-3CF5-4E25-97F6-BEC22D9400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049" y="415272"/>
            <a:ext cx="6391901" cy="3759386"/>
          </a:xfrm>
        </p:spPr>
      </p:pic>
    </p:spTree>
    <p:extLst>
      <p:ext uri="{BB962C8B-B14F-4D97-AF65-F5344CB8AC3E}">
        <p14:creationId xmlns:p14="http://schemas.microsoft.com/office/powerpoint/2010/main" val="57485422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EB0C-9E5B-49EA-B115-7B4188CDB493}"/>
              </a:ext>
            </a:extLst>
          </p:cNvPr>
          <p:cNvSpPr>
            <a:spLocks noGrp="1"/>
          </p:cNvSpPr>
          <p:nvPr>
            <p:ph type="title"/>
          </p:nvPr>
        </p:nvSpPr>
        <p:spPr>
          <a:xfrm>
            <a:off x="1484311" y="685801"/>
            <a:ext cx="10018713" cy="1098176"/>
          </a:xfrm>
        </p:spPr>
        <p:txBody>
          <a:bodyPr/>
          <a:lstStyle/>
          <a:p>
            <a:endParaRPr lang="en-IN" dirty="0"/>
          </a:p>
        </p:txBody>
      </p:sp>
      <p:sp>
        <p:nvSpPr>
          <p:cNvPr id="3" name="Content Placeholder 2">
            <a:extLst>
              <a:ext uri="{FF2B5EF4-FFF2-40B4-BE49-F238E27FC236}">
                <a16:creationId xmlns:a16="http://schemas.microsoft.com/office/drawing/2014/main" id="{AB271B5C-9F4C-45E1-B4CE-8A5960E3467A}"/>
              </a:ext>
            </a:extLst>
          </p:cNvPr>
          <p:cNvSpPr>
            <a:spLocks noGrp="1"/>
          </p:cNvSpPr>
          <p:nvPr>
            <p:ph idx="1"/>
          </p:nvPr>
        </p:nvSpPr>
        <p:spPr>
          <a:xfrm>
            <a:off x="1067271" y="2174650"/>
            <a:ext cx="10668835" cy="3625516"/>
          </a:xfrm>
        </p:spPr>
        <p:txBody>
          <a:bodyPr>
            <a:normAutofit/>
          </a:bodyPr>
          <a:lstStyle/>
          <a:p>
            <a:pPr marL="0" indent="0">
              <a:buNone/>
            </a:pPr>
            <a:r>
              <a:rPr lang="en-IN" sz="1600" dirty="0"/>
              <a:t>Aditya Vinod Nagrale</a:t>
            </a:r>
          </a:p>
          <a:p>
            <a:pPr>
              <a:buFont typeface="Wingdings" panose="05000000000000000000" pitchFamily="2" charset="2"/>
              <a:buChar char="§"/>
            </a:pPr>
            <a:r>
              <a:rPr lang="en-US" sz="1600" dirty="0"/>
              <a:t>Read IEEE Paper</a:t>
            </a:r>
          </a:p>
          <a:p>
            <a:pPr>
              <a:buFont typeface="Wingdings" panose="05000000000000000000" pitchFamily="2" charset="2"/>
              <a:buChar char="§"/>
            </a:pPr>
            <a:r>
              <a:rPr lang="en-US" sz="1600" dirty="0"/>
              <a:t> Contributed the introduction, methodology, software/hardware requirements and limitations in presentation </a:t>
            </a:r>
          </a:p>
          <a:p>
            <a:pPr>
              <a:buFont typeface="Wingdings" panose="05000000000000000000" pitchFamily="2" charset="2"/>
              <a:buChar char="§"/>
            </a:pPr>
            <a:r>
              <a:rPr lang="en-US" sz="1600" dirty="0"/>
              <a:t>Explained the above topics during the presentation Did the introduction, methodology and limitations in IEEE paper Currently working on design part</a:t>
            </a:r>
          </a:p>
          <a:p>
            <a:pPr marL="0" indent="0">
              <a:buNone/>
            </a:pPr>
            <a:endParaRPr lang="en-US" sz="1600" dirty="0"/>
          </a:p>
          <a:p>
            <a:pPr>
              <a:buFont typeface="Wingdings" panose="05000000000000000000" pitchFamily="2" charset="2"/>
              <a:buChar char="§"/>
            </a:pPr>
            <a:r>
              <a:rPr lang="en-IN" sz="1600" dirty="0" err="1"/>
              <a:t>Sumaiyya</a:t>
            </a:r>
            <a:r>
              <a:rPr lang="en-IN" sz="1600" dirty="0"/>
              <a:t> Jahangir </a:t>
            </a:r>
            <a:r>
              <a:rPr lang="en-IN" sz="1600" dirty="0" err="1"/>
              <a:t>Nadaf</a:t>
            </a:r>
            <a:endParaRPr lang="en-US" sz="1600" dirty="0"/>
          </a:p>
          <a:p>
            <a:pPr>
              <a:buFont typeface="Wingdings" panose="05000000000000000000" pitchFamily="2" charset="2"/>
              <a:buChar char="§"/>
            </a:pPr>
            <a:r>
              <a:rPr lang="en-US" sz="1600" dirty="0"/>
              <a:t>Read IEEE paper </a:t>
            </a:r>
          </a:p>
          <a:p>
            <a:pPr>
              <a:buFont typeface="Wingdings" panose="05000000000000000000" pitchFamily="2" charset="2"/>
              <a:buChar char="§"/>
            </a:pPr>
            <a:r>
              <a:rPr lang="en-US" sz="1600" dirty="0"/>
              <a:t>Contributed problem statement , advantages and disadvantages </a:t>
            </a:r>
          </a:p>
          <a:p>
            <a:pPr>
              <a:buFont typeface="Wingdings" panose="05000000000000000000" pitchFamily="2" charset="2"/>
              <a:buChar char="§"/>
            </a:pPr>
            <a:r>
              <a:rPr lang="en-US" sz="1600" dirty="0"/>
              <a:t>Explained problem statement and advantages and disadvantages during presentation Currently working on design part.</a:t>
            </a:r>
            <a:endParaRPr lang="en-IN" sz="1600" dirty="0"/>
          </a:p>
        </p:txBody>
      </p:sp>
    </p:spTree>
    <p:extLst>
      <p:ext uri="{BB962C8B-B14F-4D97-AF65-F5344CB8AC3E}">
        <p14:creationId xmlns:p14="http://schemas.microsoft.com/office/powerpoint/2010/main" val="68940435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AB3A-B297-4218-9ADE-D52C85F2B28F}"/>
              </a:ext>
            </a:extLst>
          </p:cNvPr>
          <p:cNvSpPr>
            <a:spLocks noGrp="1"/>
          </p:cNvSpPr>
          <p:nvPr>
            <p:ph type="title"/>
          </p:nvPr>
        </p:nvSpPr>
        <p:spPr>
          <a:xfrm>
            <a:off x="1226487" y="1183467"/>
            <a:ext cx="9601196" cy="2178424"/>
          </a:xfrm>
        </p:spPr>
        <p:txBody>
          <a:bodyPr>
            <a:normAutofit fontScale="90000"/>
          </a:bodyPr>
          <a:lstStyle/>
          <a:p>
            <a:r>
              <a:rPr lang="en-US" sz="3200" dirty="0">
                <a:effectLst>
                  <a:outerShdw blurRad="38100" dist="38100" dir="2700000" algn="tl">
                    <a:srgbClr val="000000">
                      <a:alpha val="43137"/>
                    </a:srgbClr>
                  </a:outerShdw>
                </a:effectLst>
                <a:latin typeface="Algerian" panose="04020705040A02060702" pitchFamily="82" charset="0"/>
              </a:rPr>
              <a:t>Vishwakarma Institute of Technology</a:t>
            </a:r>
            <a:br>
              <a:rPr lang="en-US" sz="3200" dirty="0">
                <a:effectLst>
                  <a:outerShdw blurRad="38100" dist="38100" dir="2700000" algn="tl">
                    <a:srgbClr val="000000">
                      <a:alpha val="43137"/>
                    </a:srgbClr>
                  </a:outerShdw>
                </a:effectLst>
                <a:latin typeface="Algerian" panose="04020705040A02060702" pitchFamily="82" charset="0"/>
              </a:rPr>
            </a:br>
            <a:r>
              <a:rPr lang="en-US" sz="3200" dirty="0">
                <a:effectLst>
                  <a:outerShdw blurRad="38100" dist="38100" dir="2700000" algn="tl">
                    <a:srgbClr val="000000">
                      <a:alpha val="43137"/>
                    </a:srgbClr>
                  </a:outerShdw>
                </a:effectLst>
                <a:latin typeface="Algerian" panose="04020705040A02060702" pitchFamily="82" charset="0"/>
              </a:rPr>
              <a:t>Batch Group :- L7</a:t>
            </a:r>
            <a:br>
              <a:rPr lang="en-US" sz="3200" dirty="0">
                <a:effectLst>
                  <a:outerShdw blurRad="38100" dist="38100" dir="2700000" algn="tl">
                    <a:srgbClr val="000000">
                      <a:alpha val="43137"/>
                    </a:srgbClr>
                  </a:outerShdw>
                </a:effectLst>
                <a:latin typeface="Algerian" panose="04020705040A02060702" pitchFamily="82" charset="0"/>
              </a:rPr>
            </a:br>
            <a:r>
              <a:rPr lang="en-US" sz="3200" dirty="0">
                <a:effectLst>
                  <a:outerShdw blurRad="38100" dist="38100" dir="2700000" algn="tl">
                    <a:srgbClr val="000000">
                      <a:alpha val="43137"/>
                    </a:srgbClr>
                  </a:outerShdw>
                </a:effectLst>
                <a:latin typeface="Algerian" panose="04020705040A02060702" pitchFamily="82" charset="0"/>
              </a:rPr>
              <a:t>Title of the project:</a:t>
            </a:r>
            <a:r>
              <a:rPr lang="en-US" sz="3200" spc="97" dirty="0">
                <a:solidFill>
                  <a:srgbClr val="000000"/>
                </a:solidFill>
                <a:latin typeface="Arial" pitchFamily="34" charset="0"/>
                <a:cs typeface="Arial" pitchFamily="34" charset="0"/>
              </a:rPr>
              <a:t> </a:t>
            </a:r>
            <a:r>
              <a:rPr lang="en-US" sz="3200" spc="97" dirty="0">
                <a:solidFill>
                  <a:srgbClr val="000000"/>
                </a:solidFill>
                <a:latin typeface="Algerian" panose="04020705040A02060702" pitchFamily="82" charset="0"/>
                <a:cs typeface="Arial" pitchFamily="34" charset="0"/>
              </a:rPr>
              <a:t>Home</a:t>
            </a:r>
            <a:r>
              <a:rPr lang="en-US" sz="3200" spc="-40" dirty="0">
                <a:solidFill>
                  <a:srgbClr val="000000"/>
                </a:solidFill>
                <a:latin typeface="Algerian" panose="04020705040A02060702" pitchFamily="82" charset="0"/>
                <a:cs typeface="Arial" pitchFamily="34" charset="0"/>
              </a:rPr>
              <a:t> </a:t>
            </a:r>
            <a:r>
              <a:rPr lang="en-US" sz="3200" spc="97" dirty="0">
                <a:solidFill>
                  <a:srgbClr val="000000"/>
                </a:solidFill>
                <a:latin typeface="Algerian" panose="04020705040A02060702" pitchFamily="82" charset="0"/>
                <a:cs typeface="Arial" pitchFamily="34" charset="0"/>
              </a:rPr>
              <a:t>Automation</a:t>
            </a:r>
            <a:r>
              <a:rPr lang="en-US" sz="3200" spc="-40" dirty="0">
                <a:solidFill>
                  <a:srgbClr val="000000"/>
                </a:solidFill>
                <a:latin typeface="Algerian" panose="04020705040A02060702" pitchFamily="82" charset="0"/>
                <a:cs typeface="Arial" pitchFamily="34" charset="0"/>
              </a:rPr>
              <a:t> </a:t>
            </a:r>
            <a:r>
              <a:rPr lang="en-US" sz="3200" spc="3" dirty="0">
                <a:solidFill>
                  <a:srgbClr val="000000"/>
                </a:solidFill>
                <a:latin typeface="Algerian" panose="04020705040A02060702" pitchFamily="82" charset="0"/>
                <a:cs typeface="Arial" pitchFamily="34" charset="0"/>
              </a:rPr>
              <a:t>using</a:t>
            </a:r>
            <a:r>
              <a:rPr lang="en-US" sz="3200" spc="-40" dirty="0">
                <a:solidFill>
                  <a:srgbClr val="000000"/>
                </a:solidFill>
                <a:latin typeface="Algerian" panose="04020705040A02060702" pitchFamily="82" charset="0"/>
                <a:cs typeface="Arial" pitchFamily="34" charset="0"/>
              </a:rPr>
              <a:t> </a:t>
            </a:r>
            <a:r>
              <a:rPr lang="en-US" sz="3200" spc="57" dirty="0">
                <a:solidFill>
                  <a:srgbClr val="000000"/>
                </a:solidFill>
                <a:latin typeface="Algerian" panose="04020705040A02060702" pitchFamily="82" charset="0"/>
                <a:cs typeface="Arial" pitchFamily="34" charset="0"/>
              </a:rPr>
              <a:t>Arduino Nano</a:t>
            </a:r>
            <a:r>
              <a:rPr lang="en-US" sz="3200" spc="-43" dirty="0">
                <a:solidFill>
                  <a:srgbClr val="000000"/>
                </a:solidFill>
                <a:latin typeface="Algerian" panose="04020705040A02060702" pitchFamily="82" charset="0"/>
                <a:cs typeface="Arial" pitchFamily="34" charset="0"/>
              </a:rPr>
              <a:t> </a:t>
            </a:r>
            <a:r>
              <a:rPr lang="en-US" sz="3200" spc="83" dirty="0">
                <a:solidFill>
                  <a:srgbClr val="000000"/>
                </a:solidFill>
                <a:latin typeface="Algerian" panose="04020705040A02060702" pitchFamily="82" charset="0"/>
                <a:cs typeface="Arial" pitchFamily="34" charset="0"/>
              </a:rPr>
              <a:t>and</a:t>
            </a:r>
            <a:r>
              <a:rPr lang="en-US" sz="3200" spc="-40" dirty="0">
                <a:solidFill>
                  <a:srgbClr val="000000"/>
                </a:solidFill>
                <a:latin typeface="Algerian" panose="04020705040A02060702" pitchFamily="82" charset="0"/>
                <a:cs typeface="Arial" pitchFamily="34" charset="0"/>
              </a:rPr>
              <a:t> </a:t>
            </a:r>
            <a:r>
              <a:rPr lang="en-US" sz="3200" spc="76" dirty="0">
                <a:solidFill>
                  <a:srgbClr val="000000"/>
                </a:solidFill>
                <a:latin typeface="Algerian" panose="04020705040A02060702" pitchFamily="82" charset="0"/>
                <a:cs typeface="Arial" pitchFamily="34" charset="0"/>
              </a:rPr>
              <a:t>Bluetooth HC-05.</a:t>
            </a:r>
            <a:br>
              <a:rPr lang="en-US" sz="3200" dirty="0">
                <a:effectLst>
                  <a:outerShdw blurRad="38100" dist="38100" dir="2700000" algn="tl">
                    <a:srgbClr val="000000">
                      <a:alpha val="43137"/>
                    </a:srgbClr>
                  </a:outerShdw>
                </a:effectLst>
                <a:latin typeface="Algerian" panose="04020705040A02060702" pitchFamily="82" charset="0"/>
              </a:rPr>
            </a:br>
            <a:br>
              <a:rPr lang="en-US" sz="3200" dirty="0">
                <a:effectLst>
                  <a:outerShdw blurRad="38100" dist="38100" dir="2700000" algn="tl">
                    <a:srgbClr val="000000">
                      <a:alpha val="43137"/>
                    </a:srgbClr>
                  </a:outerShdw>
                </a:effectLst>
                <a:latin typeface="Algerian" panose="04020705040A02060702" pitchFamily="82" charset="0"/>
              </a:rPr>
            </a:br>
            <a:br>
              <a:rPr lang="en-US" sz="3200" dirty="0">
                <a:effectLst>
                  <a:outerShdw blurRad="38100" dist="38100" dir="2700000" algn="tl">
                    <a:srgbClr val="000000">
                      <a:alpha val="43137"/>
                    </a:srgbClr>
                  </a:outerShdw>
                </a:effectLst>
                <a:latin typeface="Algerian" panose="04020705040A02060702" pitchFamily="82" charset="0"/>
              </a:rPr>
            </a:br>
            <a:br>
              <a:rPr lang="en-US" sz="3200" dirty="0">
                <a:effectLst>
                  <a:outerShdw blurRad="38100" dist="38100" dir="2700000" algn="tl">
                    <a:srgbClr val="000000">
                      <a:alpha val="43137"/>
                    </a:srgbClr>
                  </a:outerShdw>
                </a:effectLst>
              </a:rPr>
            </a:br>
            <a:endParaRPr lang="en-IN" sz="32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3705BDD-AAA6-46F8-890D-2B45955E8710}"/>
              </a:ext>
            </a:extLst>
          </p:cNvPr>
          <p:cNvSpPr>
            <a:spLocks noGrp="1"/>
          </p:cNvSpPr>
          <p:nvPr>
            <p:ph idx="1"/>
          </p:nvPr>
        </p:nvSpPr>
        <p:spPr>
          <a:xfrm>
            <a:off x="965948" y="2976032"/>
            <a:ext cx="10260103" cy="3763186"/>
          </a:xfrm>
        </p:spPr>
        <p:txBody>
          <a:bodyPr>
            <a:normAutofit/>
          </a:bodyPr>
          <a:lstStyle/>
          <a:p>
            <a:pPr marL="0" indent="0">
              <a:buNone/>
            </a:pPr>
            <a:r>
              <a:rPr lang="en-IN" sz="2800" dirty="0"/>
              <a:t>Our Members,               Roll No.                         </a:t>
            </a:r>
          </a:p>
          <a:p>
            <a:pPr>
              <a:buFont typeface="Wingdings" panose="05000000000000000000" pitchFamily="2" charset="2"/>
              <a:buChar char="v"/>
            </a:pPr>
            <a:r>
              <a:rPr lang="en-IN" dirty="0" err="1"/>
              <a:t>Sumaiyya</a:t>
            </a:r>
            <a:r>
              <a:rPr lang="en-IN" dirty="0"/>
              <a:t> </a:t>
            </a:r>
            <a:r>
              <a:rPr lang="en-IN" dirty="0" err="1"/>
              <a:t>Nadaf</a:t>
            </a:r>
            <a:r>
              <a:rPr lang="en-IN" dirty="0"/>
              <a:t>       </a:t>
            </a:r>
            <a:r>
              <a:rPr lang="en-IN" sz="2800" dirty="0"/>
              <a:t>      </a:t>
            </a:r>
            <a:r>
              <a:rPr lang="en-IN" dirty="0"/>
              <a:t>33                                      </a:t>
            </a:r>
          </a:p>
          <a:p>
            <a:pPr>
              <a:buFont typeface="Wingdings" panose="05000000000000000000" pitchFamily="2" charset="2"/>
              <a:buChar char="v"/>
            </a:pPr>
            <a:r>
              <a:rPr lang="en-IN" dirty="0"/>
              <a:t>Aditya Nagrale                34                                        </a:t>
            </a:r>
          </a:p>
          <a:p>
            <a:pPr>
              <a:buFont typeface="Wingdings" panose="05000000000000000000" pitchFamily="2" charset="2"/>
              <a:buChar char="v"/>
            </a:pPr>
            <a:r>
              <a:rPr lang="en-IN" dirty="0"/>
              <a:t>Rutuj Nagrale                  35                                        </a:t>
            </a:r>
          </a:p>
          <a:p>
            <a:pPr>
              <a:buFont typeface="Wingdings" panose="05000000000000000000" pitchFamily="2" charset="2"/>
              <a:buChar char="v"/>
            </a:pPr>
            <a:r>
              <a:rPr lang="en-IN" dirty="0" err="1"/>
              <a:t>Hrucha</a:t>
            </a:r>
            <a:r>
              <a:rPr lang="en-IN" dirty="0"/>
              <a:t> </a:t>
            </a:r>
            <a:r>
              <a:rPr lang="en-IN" dirty="0" err="1"/>
              <a:t>Nagre</a:t>
            </a:r>
            <a:r>
              <a:rPr lang="en-IN" dirty="0"/>
              <a:t>                 36                                       </a:t>
            </a:r>
          </a:p>
          <a:p>
            <a:endParaRPr lang="en-IN" sz="2800" dirty="0"/>
          </a:p>
        </p:txBody>
      </p:sp>
      <p:cxnSp>
        <p:nvCxnSpPr>
          <p:cNvPr id="7" name="Straight Connector 6">
            <a:extLst>
              <a:ext uri="{FF2B5EF4-FFF2-40B4-BE49-F238E27FC236}">
                <a16:creationId xmlns:a16="http://schemas.microsoft.com/office/drawing/2014/main" id="{F74F6DA8-4BFF-475C-901C-CF220437F3EC}"/>
              </a:ext>
            </a:extLst>
          </p:cNvPr>
          <p:cNvCxnSpPr/>
          <p:nvPr/>
        </p:nvCxnSpPr>
        <p:spPr>
          <a:xfrm>
            <a:off x="3756212" y="2420471"/>
            <a:ext cx="0" cy="3899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C133CD1-6ADC-45EA-973A-A9318E3B4C9A}"/>
              </a:ext>
            </a:extLst>
          </p:cNvPr>
          <p:cNvCxnSpPr/>
          <p:nvPr/>
        </p:nvCxnSpPr>
        <p:spPr>
          <a:xfrm>
            <a:off x="6696635" y="2420471"/>
            <a:ext cx="0" cy="38996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4134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05EB-1D33-4B55-8A36-8D0F0F500613}"/>
              </a:ext>
            </a:extLst>
          </p:cNvPr>
          <p:cNvSpPr>
            <a:spLocks noGrp="1"/>
          </p:cNvSpPr>
          <p:nvPr>
            <p:ph type="title"/>
          </p:nvPr>
        </p:nvSpPr>
        <p:spPr>
          <a:xfrm>
            <a:off x="1475346" y="210671"/>
            <a:ext cx="10018713" cy="1752599"/>
          </a:xfrm>
        </p:spPr>
        <p:txBody>
          <a:bodyPr>
            <a:normAutofit/>
          </a:bodyPr>
          <a:lstStyle/>
          <a:p>
            <a:r>
              <a:rPr lang="en-IN" sz="4800" dirty="0">
                <a:latin typeface="Arial Black" panose="020B0A04020102020204" pitchFamily="34" charset="0"/>
              </a:rPr>
              <a:t>Contents of our presentation </a:t>
            </a:r>
          </a:p>
        </p:txBody>
      </p:sp>
      <p:sp>
        <p:nvSpPr>
          <p:cNvPr id="3" name="Content Placeholder 2">
            <a:extLst>
              <a:ext uri="{FF2B5EF4-FFF2-40B4-BE49-F238E27FC236}">
                <a16:creationId xmlns:a16="http://schemas.microsoft.com/office/drawing/2014/main" id="{496F6EDF-058F-41CC-841F-019092156924}"/>
              </a:ext>
            </a:extLst>
          </p:cNvPr>
          <p:cNvSpPr>
            <a:spLocks noGrp="1"/>
          </p:cNvSpPr>
          <p:nvPr>
            <p:ph idx="1"/>
          </p:nvPr>
        </p:nvSpPr>
        <p:spPr>
          <a:xfrm>
            <a:off x="1968503" y="2590801"/>
            <a:ext cx="10985497" cy="4151779"/>
          </a:xfrm>
        </p:spPr>
        <p:txBody>
          <a:bodyPr>
            <a:normAutofit fontScale="25000" lnSpcReduction="20000"/>
          </a:bodyPr>
          <a:lstStyle/>
          <a:p>
            <a:pPr>
              <a:buFont typeface="Wingdings" panose="05000000000000000000" pitchFamily="2" charset="2"/>
              <a:buChar char="§"/>
            </a:pPr>
            <a:r>
              <a:rPr lang="en-IN" sz="8000" dirty="0"/>
              <a:t>1.Introdution</a:t>
            </a:r>
          </a:p>
          <a:p>
            <a:pPr>
              <a:buFont typeface="Wingdings" panose="05000000000000000000" pitchFamily="2" charset="2"/>
              <a:buChar char="§"/>
            </a:pPr>
            <a:r>
              <a:rPr lang="en-IN" sz="8000" dirty="0"/>
              <a:t>2.Literature survey</a:t>
            </a:r>
          </a:p>
          <a:p>
            <a:pPr>
              <a:buFont typeface="Wingdings" panose="05000000000000000000" pitchFamily="2" charset="2"/>
              <a:buChar char="§"/>
            </a:pPr>
            <a:r>
              <a:rPr lang="en-IN" sz="8000" dirty="0"/>
              <a:t>3.Problem statement</a:t>
            </a:r>
          </a:p>
          <a:p>
            <a:pPr>
              <a:buFont typeface="Wingdings" panose="05000000000000000000" pitchFamily="2" charset="2"/>
              <a:buChar char="§"/>
            </a:pPr>
            <a:r>
              <a:rPr lang="en-IN" sz="8000" dirty="0"/>
              <a:t>4.Objective of project</a:t>
            </a:r>
          </a:p>
          <a:p>
            <a:pPr>
              <a:buFont typeface="Wingdings" panose="05000000000000000000" pitchFamily="2" charset="2"/>
              <a:buChar char="§"/>
            </a:pPr>
            <a:r>
              <a:rPr lang="en-IN" sz="8000" dirty="0"/>
              <a:t>5.System Architecture</a:t>
            </a:r>
          </a:p>
          <a:p>
            <a:pPr>
              <a:buFont typeface="Wingdings" panose="05000000000000000000" pitchFamily="2" charset="2"/>
              <a:buChar char="§"/>
            </a:pPr>
            <a:r>
              <a:rPr lang="en-IN" sz="8000" dirty="0"/>
              <a:t>6.Methodology/Algorithms used</a:t>
            </a:r>
          </a:p>
          <a:p>
            <a:pPr>
              <a:buFont typeface="Wingdings" panose="05000000000000000000" pitchFamily="2" charset="2"/>
              <a:buChar char="§"/>
            </a:pPr>
            <a:r>
              <a:rPr lang="en-IN" sz="8000" dirty="0"/>
              <a:t>7.Software and hardware requirements</a:t>
            </a:r>
          </a:p>
          <a:p>
            <a:pPr>
              <a:buFont typeface="Wingdings" panose="05000000000000000000" pitchFamily="2" charset="2"/>
              <a:buChar char="§"/>
            </a:pPr>
            <a:r>
              <a:rPr lang="en-IN" sz="8000" dirty="0"/>
              <a:t>8.Advantages and disadvantages</a:t>
            </a:r>
          </a:p>
          <a:p>
            <a:pPr>
              <a:buFont typeface="Wingdings" panose="05000000000000000000" pitchFamily="2" charset="2"/>
              <a:buChar char="§"/>
            </a:pPr>
            <a:r>
              <a:rPr lang="en-IN" sz="8000" dirty="0"/>
              <a:t>9.Limitations</a:t>
            </a:r>
          </a:p>
          <a:p>
            <a:pPr>
              <a:buFont typeface="Wingdings" panose="05000000000000000000" pitchFamily="2" charset="2"/>
              <a:buChar char="§"/>
            </a:pPr>
            <a:r>
              <a:rPr lang="en-IN" sz="8000" dirty="0"/>
              <a:t>10.Conclusion</a:t>
            </a:r>
          </a:p>
          <a:p>
            <a:pPr>
              <a:buFont typeface="Wingdings" panose="05000000000000000000" pitchFamily="2" charset="2"/>
              <a:buChar char="§"/>
            </a:pPr>
            <a:r>
              <a:rPr lang="en-IN" sz="8000" dirty="0"/>
              <a:t>11.Future scope</a:t>
            </a:r>
          </a:p>
          <a:p>
            <a:pPr>
              <a:buFont typeface="Wingdings" panose="05000000000000000000" pitchFamily="2" charset="2"/>
              <a:buChar char="§"/>
            </a:pPr>
            <a:r>
              <a:rPr lang="en-IN" sz="8000" dirty="0"/>
              <a:t>12 References</a:t>
            </a:r>
          </a:p>
          <a:p>
            <a:pPr>
              <a:buFont typeface="Wingdings" panose="05000000000000000000" pitchFamily="2" charset="2"/>
              <a:buChar char="§"/>
            </a:pPr>
            <a:endParaRPr lang="en-IN" sz="2800" dirty="0"/>
          </a:p>
          <a:p>
            <a:pPr>
              <a:buFont typeface="Wingdings" panose="05000000000000000000" pitchFamily="2" charset="2"/>
              <a:buChar char="§"/>
            </a:pPr>
            <a:endParaRPr lang="en-IN" sz="2800" dirty="0"/>
          </a:p>
          <a:p>
            <a:pPr marL="0" indent="0">
              <a:buNone/>
            </a:pPr>
            <a:endParaRPr lang="en-IN" sz="2800" dirty="0"/>
          </a:p>
          <a:p>
            <a:pPr>
              <a:buFont typeface="Wingdings" panose="05000000000000000000" pitchFamily="2" charset="2"/>
              <a:buChar char="§"/>
            </a:pPr>
            <a:endParaRPr lang="en-IN" sz="2800" dirty="0"/>
          </a:p>
        </p:txBody>
      </p:sp>
      <p:pic>
        <p:nvPicPr>
          <p:cNvPr id="6" name="Picture 5">
            <a:extLst>
              <a:ext uri="{FF2B5EF4-FFF2-40B4-BE49-F238E27FC236}">
                <a16:creationId xmlns:a16="http://schemas.microsoft.com/office/drawing/2014/main" id="{313FE745-CCCD-E35C-6C66-5C4E501B5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1251" y="2883833"/>
            <a:ext cx="3886200" cy="2400300"/>
          </a:xfrm>
          <a:prstGeom prst="rect">
            <a:avLst/>
          </a:prstGeom>
        </p:spPr>
      </p:pic>
    </p:spTree>
    <p:extLst>
      <p:ext uri="{BB962C8B-B14F-4D97-AF65-F5344CB8AC3E}">
        <p14:creationId xmlns:p14="http://schemas.microsoft.com/office/powerpoint/2010/main" val="3105885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77" y="952534"/>
            <a:ext cx="10018713" cy="1752599"/>
          </a:xfrm>
        </p:spPr>
        <p:txBody>
          <a:bodyPr/>
          <a:lstStyle/>
          <a:p>
            <a:r>
              <a:rPr lang="en-IN" dirty="0"/>
              <a:t> </a:t>
            </a:r>
            <a:r>
              <a:rPr lang="en-IN" sz="4400" dirty="0">
                <a:latin typeface="Arial Black" panose="020B0A04020102020204" pitchFamily="34" charset="0"/>
              </a:rPr>
              <a:t>1.Introduction</a:t>
            </a:r>
          </a:p>
        </p:txBody>
      </p:sp>
      <p:sp>
        <p:nvSpPr>
          <p:cNvPr id="3" name="Content Placeholder 2"/>
          <p:cNvSpPr>
            <a:spLocks noGrp="1"/>
          </p:cNvSpPr>
          <p:nvPr>
            <p:ph idx="1"/>
          </p:nvPr>
        </p:nvSpPr>
        <p:spPr>
          <a:xfrm>
            <a:off x="1086643" y="2889975"/>
            <a:ext cx="10018713" cy="3124201"/>
          </a:xfrm>
        </p:spPr>
        <p:txBody>
          <a:bodyPr/>
          <a:lstStyle/>
          <a:p>
            <a:r>
              <a:rPr lang="en-US" sz="2000" spc="-60" dirty="0">
                <a:cs typeface="Verdana"/>
              </a:rPr>
              <a:t>H</a:t>
            </a:r>
            <a:r>
              <a:rPr lang="en-US" sz="2000" spc="-3" dirty="0">
                <a:cs typeface="Verdana"/>
              </a:rPr>
              <a:t>o</a:t>
            </a:r>
            <a:r>
              <a:rPr lang="en-US" sz="2000" spc="-100" dirty="0">
                <a:cs typeface="Verdana"/>
              </a:rPr>
              <a:t>m</a:t>
            </a:r>
            <a:r>
              <a:rPr lang="en-US" sz="2000" spc="-47" dirty="0">
                <a:cs typeface="Verdana"/>
              </a:rPr>
              <a:t>e</a:t>
            </a:r>
            <a:r>
              <a:rPr lang="en-US" sz="2000" spc="-136" dirty="0">
                <a:cs typeface="Verdana"/>
              </a:rPr>
              <a:t>  </a:t>
            </a:r>
            <a:r>
              <a:rPr lang="en-US" sz="2000" spc="23" dirty="0">
                <a:cs typeface="Verdana"/>
              </a:rPr>
              <a:t>a</a:t>
            </a:r>
            <a:r>
              <a:rPr lang="en-US" sz="2000" spc="-97" dirty="0">
                <a:cs typeface="Verdana"/>
              </a:rPr>
              <a:t>u</a:t>
            </a:r>
            <a:r>
              <a:rPr lang="en-US" sz="2000" spc="-27" dirty="0">
                <a:cs typeface="Verdana"/>
              </a:rPr>
              <a:t>t</a:t>
            </a:r>
            <a:r>
              <a:rPr lang="en-US" sz="2000" spc="-3" dirty="0">
                <a:cs typeface="Verdana"/>
              </a:rPr>
              <a:t>o</a:t>
            </a:r>
            <a:r>
              <a:rPr lang="en-US" sz="2000" spc="-100" dirty="0">
                <a:cs typeface="Verdana"/>
              </a:rPr>
              <a:t>m</a:t>
            </a:r>
            <a:r>
              <a:rPr lang="en-US" sz="2000" spc="23" dirty="0">
                <a:cs typeface="Verdana"/>
              </a:rPr>
              <a:t>a</a:t>
            </a:r>
            <a:r>
              <a:rPr lang="en-US" sz="2000" spc="-27" dirty="0">
                <a:cs typeface="Verdana"/>
              </a:rPr>
              <a:t>t</a:t>
            </a:r>
            <a:r>
              <a:rPr lang="en-US" sz="2000" spc="-87" dirty="0">
                <a:cs typeface="Verdana"/>
              </a:rPr>
              <a:t>i</a:t>
            </a:r>
            <a:r>
              <a:rPr lang="en-US" sz="2000" spc="-3" dirty="0">
                <a:cs typeface="Verdana"/>
              </a:rPr>
              <a:t>o</a:t>
            </a:r>
            <a:r>
              <a:rPr lang="en-US" sz="2000" spc="-80" dirty="0">
                <a:cs typeface="Verdana"/>
              </a:rPr>
              <a:t>n</a:t>
            </a:r>
            <a:r>
              <a:rPr lang="en-US" sz="2000" spc="-136" dirty="0">
                <a:cs typeface="Verdana"/>
              </a:rPr>
              <a:t>  </a:t>
            </a:r>
            <a:r>
              <a:rPr lang="en-US" sz="2000" spc="23" dirty="0">
                <a:cs typeface="Verdana"/>
              </a:rPr>
              <a:t>a</a:t>
            </a:r>
            <a:r>
              <a:rPr lang="en-US" sz="2000" spc="-40" dirty="0">
                <a:cs typeface="Verdana"/>
              </a:rPr>
              <a:t>ll</a:t>
            </a:r>
            <a:r>
              <a:rPr lang="en-US" sz="2000" spc="-3" dirty="0">
                <a:cs typeface="Verdana"/>
              </a:rPr>
              <a:t>o</a:t>
            </a:r>
            <a:r>
              <a:rPr lang="en-US" sz="2000" spc="-103" dirty="0">
                <a:cs typeface="Verdana"/>
              </a:rPr>
              <a:t>w</a:t>
            </a:r>
            <a:r>
              <a:rPr lang="en-US" sz="2000" spc="-80" dirty="0">
                <a:cs typeface="Verdana"/>
              </a:rPr>
              <a:t>s </a:t>
            </a:r>
            <a:r>
              <a:rPr lang="en-US" sz="2000" spc="-136" dirty="0">
                <a:cs typeface="Verdana"/>
              </a:rPr>
              <a:t> </a:t>
            </a:r>
            <a:r>
              <a:rPr lang="en-US" sz="2000" spc="-27" dirty="0">
                <a:cs typeface="Verdana"/>
              </a:rPr>
              <a:t>t</a:t>
            </a:r>
            <a:r>
              <a:rPr lang="en-US" sz="2000" spc="-3" dirty="0">
                <a:cs typeface="Verdana"/>
              </a:rPr>
              <a:t>o</a:t>
            </a:r>
            <a:r>
              <a:rPr lang="en-US" sz="2000" spc="-136" dirty="0">
                <a:cs typeface="Verdana"/>
              </a:rPr>
              <a:t>  </a:t>
            </a:r>
            <a:r>
              <a:rPr lang="en-US" sz="2000" spc="-13" dirty="0">
                <a:cs typeface="Verdana"/>
              </a:rPr>
              <a:t>c</a:t>
            </a:r>
            <a:r>
              <a:rPr lang="en-US" sz="2000" spc="-3" dirty="0">
                <a:cs typeface="Verdana"/>
              </a:rPr>
              <a:t>o</a:t>
            </a:r>
            <a:r>
              <a:rPr lang="en-US" sz="2000" spc="-80" dirty="0">
                <a:cs typeface="Verdana"/>
              </a:rPr>
              <a:t>n</a:t>
            </a:r>
            <a:r>
              <a:rPr lang="en-US" sz="2000" spc="-27" dirty="0">
                <a:cs typeface="Verdana"/>
              </a:rPr>
              <a:t>tr</a:t>
            </a:r>
            <a:r>
              <a:rPr lang="en-US" sz="2000" spc="-3" dirty="0">
                <a:cs typeface="Verdana"/>
              </a:rPr>
              <a:t>o</a:t>
            </a:r>
            <a:r>
              <a:rPr lang="en-US" sz="2000" spc="-40" dirty="0">
                <a:cs typeface="Verdana"/>
              </a:rPr>
              <a:t>l </a:t>
            </a:r>
            <a:r>
              <a:rPr lang="en-US" sz="2000" spc="-136" dirty="0">
                <a:cs typeface="Verdana"/>
              </a:rPr>
              <a:t> </a:t>
            </a:r>
            <a:r>
              <a:rPr lang="en-US" sz="2000" spc="-100" dirty="0">
                <a:cs typeface="Verdana"/>
              </a:rPr>
              <a:t>h</a:t>
            </a:r>
            <a:r>
              <a:rPr lang="en-US" sz="2000" spc="-3" dirty="0">
                <a:cs typeface="Verdana"/>
              </a:rPr>
              <a:t>o</a:t>
            </a:r>
            <a:r>
              <a:rPr lang="en-US" sz="2000" spc="-97" dirty="0">
                <a:cs typeface="Verdana"/>
              </a:rPr>
              <a:t>u</a:t>
            </a:r>
            <a:r>
              <a:rPr lang="en-US" sz="2000" spc="-80" dirty="0">
                <a:cs typeface="Verdana"/>
              </a:rPr>
              <a:t>s</a:t>
            </a:r>
            <a:r>
              <a:rPr lang="en-US" sz="2000" spc="-47" dirty="0">
                <a:cs typeface="Verdana"/>
              </a:rPr>
              <a:t>e </a:t>
            </a:r>
            <a:r>
              <a:rPr lang="en-US" sz="2000" spc="-136" dirty="0">
                <a:cs typeface="Verdana"/>
              </a:rPr>
              <a:t> </a:t>
            </a:r>
            <a:r>
              <a:rPr lang="en-US" sz="2000" spc="23" dirty="0">
                <a:cs typeface="Verdana"/>
              </a:rPr>
              <a:t>a</a:t>
            </a:r>
            <a:r>
              <a:rPr lang="en-US" sz="2000" spc="-17" dirty="0">
                <a:cs typeface="Verdana"/>
              </a:rPr>
              <a:t>pp</a:t>
            </a:r>
            <a:r>
              <a:rPr lang="en-US" sz="2000" spc="-40" dirty="0">
                <a:cs typeface="Verdana"/>
              </a:rPr>
              <a:t>l</a:t>
            </a:r>
            <a:r>
              <a:rPr lang="en-US" sz="2000" spc="-87" dirty="0">
                <a:cs typeface="Verdana"/>
              </a:rPr>
              <a:t>i</a:t>
            </a:r>
            <a:r>
              <a:rPr lang="en-US" sz="2000" spc="23" dirty="0">
                <a:cs typeface="Verdana"/>
              </a:rPr>
              <a:t>a</a:t>
            </a:r>
            <a:r>
              <a:rPr lang="en-US" sz="2000" spc="-80" dirty="0">
                <a:cs typeface="Verdana"/>
              </a:rPr>
              <a:t>n</a:t>
            </a:r>
            <a:r>
              <a:rPr lang="en-US" sz="2000" spc="-13" dirty="0">
                <a:cs typeface="Verdana"/>
              </a:rPr>
              <a:t>c</a:t>
            </a:r>
            <a:r>
              <a:rPr lang="en-US" sz="2000" spc="-47" dirty="0">
                <a:cs typeface="Verdana"/>
              </a:rPr>
              <a:t>e</a:t>
            </a:r>
            <a:r>
              <a:rPr lang="en-US" sz="2000" spc="-63" dirty="0">
                <a:cs typeface="Verdana"/>
              </a:rPr>
              <a:t>s  </a:t>
            </a:r>
            <a:r>
              <a:rPr lang="en-US" sz="2000" spc="-60" dirty="0">
                <a:cs typeface="Verdana"/>
              </a:rPr>
              <a:t>like  </a:t>
            </a:r>
            <a:r>
              <a:rPr lang="en-US" sz="2000" spc="-53" dirty="0">
                <a:cs typeface="Verdana"/>
              </a:rPr>
              <a:t>door, </a:t>
            </a:r>
            <a:r>
              <a:rPr lang="en-US" sz="2000" spc="-76" dirty="0">
                <a:cs typeface="Verdana"/>
              </a:rPr>
              <a:t>light, </a:t>
            </a:r>
            <a:r>
              <a:rPr lang="en-US" sz="2000" spc="-53" dirty="0">
                <a:cs typeface="Verdana"/>
              </a:rPr>
              <a:t>fan, </a:t>
            </a:r>
            <a:r>
              <a:rPr lang="en-US" sz="2000" spc="-123" dirty="0">
                <a:cs typeface="Verdana"/>
              </a:rPr>
              <a:t>oven… </a:t>
            </a:r>
            <a:r>
              <a:rPr lang="en-US" sz="2000" spc="-87" dirty="0">
                <a:cs typeface="Verdana"/>
              </a:rPr>
              <a:t>etc. </a:t>
            </a:r>
            <a:r>
              <a:rPr lang="en-US" sz="2000" spc="-153" dirty="0">
                <a:cs typeface="Verdana"/>
              </a:rPr>
              <a:t>It  </a:t>
            </a:r>
            <a:r>
              <a:rPr lang="en-US" sz="2000" spc="-27" dirty="0">
                <a:cs typeface="Verdana"/>
              </a:rPr>
              <a:t>also </a:t>
            </a:r>
            <a:r>
              <a:rPr lang="en-US" sz="2000" spc="-47" dirty="0">
                <a:cs typeface="Verdana"/>
              </a:rPr>
              <a:t>provides </a:t>
            </a:r>
            <a:r>
              <a:rPr lang="en-US" sz="2000" spc="-43" dirty="0">
                <a:cs typeface="Verdana"/>
              </a:rPr>
              <a:t> emergency </a:t>
            </a:r>
            <a:r>
              <a:rPr lang="en-US" sz="2000" spc="-60" dirty="0">
                <a:cs typeface="Verdana"/>
              </a:rPr>
              <a:t>system  </a:t>
            </a:r>
            <a:r>
              <a:rPr lang="en-US" sz="2000" spc="-27" dirty="0">
                <a:cs typeface="Verdana"/>
              </a:rPr>
              <a:t>and  </a:t>
            </a:r>
            <a:r>
              <a:rPr lang="en-US" sz="2000" spc="-63" dirty="0">
                <a:cs typeface="Verdana"/>
              </a:rPr>
              <a:t>home  </a:t>
            </a:r>
            <a:r>
              <a:rPr lang="en-US" sz="2000" spc="-73" dirty="0">
                <a:cs typeface="Verdana"/>
              </a:rPr>
              <a:t>security. </a:t>
            </a:r>
            <a:r>
              <a:rPr lang="en-US" sz="2000" spc="-153" dirty="0">
                <a:cs typeface="Verdana"/>
              </a:rPr>
              <a:t>It  </a:t>
            </a:r>
            <a:r>
              <a:rPr lang="en-US" sz="2000" spc="-43" dirty="0">
                <a:cs typeface="Verdana"/>
              </a:rPr>
              <a:t>enables  </a:t>
            </a:r>
            <a:r>
              <a:rPr lang="en-US" sz="2000" spc="-57" dirty="0">
                <a:cs typeface="Verdana"/>
              </a:rPr>
              <a:t>the </a:t>
            </a:r>
            <a:r>
              <a:rPr lang="en-US" sz="2000" spc="-53" dirty="0">
                <a:cs typeface="Verdana"/>
              </a:rPr>
              <a:t> </a:t>
            </a:r>
            <a:r>
              <a:rPr lang="en-US" sz="2000" spc="-57" dirty="0">
                <a:cs typeface="Verdana"/>
              </a:rPr>
              <a:t>consumer </a:t>
            </a:r>
            <a:r>
              <a:rPr lang="en-US" sz="2000" spc="-136" dirty="0">
                <a:cs typeface="Verdana"/>
              </a:rPr>
              <a:t> </a:t>
            </a:r>
            <a:r>
              <a:rPr lang="en-US" sz="2000" spc="-43" dirty="0">
                <a:cs typeface="Verdana"/>
              </a:rPr>
              <a:t>more</a:t>
            </a:r>
            <a:r>
              <a:rPr lang="en-US" sz="2000" spc="-136" dirty="0">
                <a:cs typeface="Verdana"/>
              </a:rPr>
              <a:t>  </a:t>
            </a:r>
            <a:r>
              <a:rPr lang="en-US" sz="2000" spc="-27" dirty="0">
                <a:cs typeface="Verdana"/>
              </a:rPr>
              <a:t>control </a:t>
            </a:r>
            <a:r>
              <a:rPr lang="en-US" sz="2000" spc="-136" dirty="0">
                <a:cs typeface="Verdana"/>
              </a:rPr>
              <a:t> </a:t>
            </a:r>
            <a:r>
              <a:rPr lang="en-US" sz="2000" spc="33" dirty="0">
                <a:cs typeface="Verdana"/>
              </a:rPr>
              <a:t>of</a:t>
            </a:r>
            <a:r>
              <a:rPr lang="en-US" sz="2000" spc="-136" dirty="0">
                <a:cs typeface="Verdana"/>
              </a:rPr>
              <a:t>  </a:t>
            </a:r>
            <a:r>
              <a:rPr lang="en-US" sz="2000" spc="-90" dirty="0">
                <a:cs typeface="Verdana"/>
              </a:rPr>
              <a:t>his</a:t>
            </a:r>
            <a:r>
              <a:rPr lang="en-US" sz="2000" spc="-136" dirty="0">
                <a:cs typeface="Verdana"/>
              </a:rPr>
              <a:t> </a:t>
            </a:r>
            <a:r>
              <a:rPr lang="en-US" sz="2000" spc="-63" dirty="0">
                <a:cs typeface="Verdana"/>
              </a:rPr>
              <a:t>home</a:t>
            </a:r>
            <a:r>
              <a:rPr lang="en-US" sz="2000" spc="-136" dirty="0">
                <a:cs typeface="Verdana"/>
              </a:rPr>
              <a:t>  </a:t>
            </a:r>
            <a:r>
              <a:rPr lang="en-US" sz="2000" spc="-57" dirty="0">
                <a:cs typeface="Verdana"/>
              </a:rPr>
              <a:t>it </a:t>
            </a:r>
            <a:r>
              <a:rPr lang="en-US" sz="2000" spc="-136" dirty="0">
                <a:cs typeface="Verdana"/>
              </a:rPr>
              <a:t> </a:t>
            </a:r>
            <a:r>
              <a:rPr lang="en-US" sz="2000" spc="-27" dirty="0">
                <a:cs typeface="Verdana"/>
              </a:rPr>
              <a:t>facilitates </a:t>
            </a:r>
            <a:r>
              <a:rPr lang="en-US" sz="2000" spc="-136" dirty="0">
                <a:cs typeface="Verdana"/>
              </a:rPr>
              <a:t> </a:t>
            </a:r>
            <a:r>
              <a:rPr lang="en-US" sz="2000" spc="-47" dirty="0">
                <a:cs typeface="Verdana"/>
              </a:rPr>
              <a:t>many </a:t>
            </a:r>
            <a:r>
              <a:rPr lang="en-US" sz="2000" spc="-623" dirty="0">
                <a:cs typeface="Verdana"/>
              </a:rPr>
              <a:t> </a:t>
            </a:r>
            <a:r>
              <a:rPr lang="en-US" sz="2000" spc="-63" dirty="0">
                <a:cs typeface="Verdana"/>
              </a:rPr>
              <a:t>conditions, </a:t>
            </a:r>
            <a:r>
              <a:rPr lang="en-US" sz="2000" spc="13" dirty="0">
                <a:cs typeface="Verdana"/>
              </a:rPr>
              <a:t>for </a:t>
            </a:r>
            <a:r>
              <a:rPr lang="en-US" sz="2000" spc="-80" dirty="0">
                <a:cs typeface="Verdana"/>
              </a:rPr>
              <a:t>example, </a:t>
            </a:r>
            <a:r>
              <a:rPr lang="en-US" sz="2000" spc="-10" dirty="0">
                <a:cs typeface="Verdana"/>
              </a:rPr>
              <a:t>if  </a:t>
            </a:r>
            <a:r>
              <a:rPr lang="en-US" sz="2000" spc="-57" dirty="0">
                <a:cs typeface="Verdana"/>
              </a:rPr>
              <a:t>the  consumer  </a:t>
            </a:r>
            <a:r>
              <a:rPr lang="en-US" sz="2000" spc="-83" dirty="0">
                <a:cs typeface="Verdana"/>
              </a:rPr>
              <a:t>is  </a:t>
            </a:r>
            <a:r>
              <a:rPr lang="en-US" sz="2000" spc="-43" dirty="0">
                <a:cs typeface="Verdana"/>
              </a:rPr>
              <a:t>on  </a:t>
            </a:r>
            <a:r>
              <a:rPr lang="en-US" sz="2000" spc="-90" dirty="0">
                <a:cs typeface="Verdana"/>
              </a:rPr>
              <a:t>his  </a:t>
            </a:r>
            <a:r>
              <a:rPr lang="en-US" sz="2000" spc="-37" dirty="0">
                <a:cs typeface="Verdana"/>
              </a:rPr>
              <a:t>way  </a:t>
            </a:r>
            <a:r>
              <a:rPr lang="en-US" sz="2000" spc="-623" dirty="0">
                <a:cs typeface="Verdana"/>
              </a:rPr>
              <a:t> </a:t>
            </a:r>
            <a:r>
              <a:rPr lang="en-US" sz="2000" spc="-17" dirty="0">
                <a:cs typeface="Verdana"/>
              </a:rPr>
              <a:t>to </a:t>
            </a:r>
            <a:r>
              <a:rPr lang="en-US" sz="2000" spc="-90" dirty="0">
                <a:cs typeface="Verdana"/>
              </a:rPr>
              <a:t>his  </a:t>
            </a:r>
            <a:r>
              <a:rPr lang="en-US" sz="2000" spc="-93" dirty="0">
                <a:cs typeface="Verdana"/>
              </a:rPr>
              <a:t>home, </a:t>
            </a:r>
            <a:r>
              <a:rPr lang="en-US" sz="2000" spc="-37" dirty="0">
                <a:cs typeface="Verdana"/>
              </a:rPr>
              <a:t>controlling  </a:t>
            </a:r>
            <a:r>
              <a:rPr lang="en-US" sz="2000" spc="-50" dirty="0">
                <a:cs typeface="Verdana"/>
              </a:rPr>
              <a:t>light  </a:t>
            </a:r>
            <a:r>
              <a:rPr lang="en-US" sz="2000" spc="-57" dirty="0">
                <a:cs typeface="Verdana"/>
              </a:rPr>
              <a:t>turning  </a:t>
            </a:r>
            <a:r>
              <a:rPr lang="en-US" sz="2000" spc="-103" dirty="0">
                <a:cs typeface="Verdana"/>
              </a:rPr>
              <a:t>on, </a:t>
            </a:r>
            <a:r>
              <a:rPr lang="en-US" sz="2000" spc="-13" dirty="0">
                <a:cs typeface="Verdana"/>
              </a:rPr>
              <a:t>or </a:t>
            </a:r>
            <a:r>
              <a:rPr lang="en-US" sz="2000" spc="-50" dirty="0">
                <a:cs typeface="Verdana"/>
              </a:rPr>
              <a:t>pre-</a:t>
            </a:r>
            <a:r>
              <a:rPr lang="en-US" sz="2000" spc="-47" dirty="0">
                <a:cs typeface="Verdana"/>
              </a:rPr>
              <a:t> </a:t>
            </a:r>
            <a:r>
              <a:rPr lang="en-US" sz="2000" spc="-100" dirty="0">
                <a:cs typeface="Verdana"/>
              </a:rPr>
              <a:t>h</a:t>
            </a:r>
            <a:r>
              <a:rPr lang="en-US" sz="2000" spc="-47" dirty="0">
                <a:cs typeface="Verdana"/>
              </a:rPr>
              <a:t>e</a:t>
            </a:r>
            <a:r>
              <a:rPr lang="en-US" sz="2000" spc="23" dirty="0">
                <a:cs typeface="Verdana"/>
              </a:rPr>
              <a:t>a</a:t>
            </a:r>
            <a:r>
              <a:rPr lang="en-US" sz="2000" spc="-27" dirty="0">
                <a:cs typeface="Verdana"/>
              </a:rPr>
              <a:t>t</a:t>
            </a:r>
            <a:r>
              <a:rPr lang="en-US" sz="2000" spc="-87" dirty="0">
                <a:cs typeface="Verdana"/>
              </a:rPr>
              <a:t>i</a:t>
            </a:r>
            <a:r>
              <a:rPr lang="en-US" sz="2000" spc="-80" dirty="0">
                <a:cs typeface="Verdana"/>
              </a:rPr>
              <a:t>n</a:t>
            </a:r>
            <a:r>
              <a:rPr lang="en-US" sz="2000" spc="7" dirty="0">
                <a:cs typeface="Verdana"/>
              </a:rPr>
              <a:t>g</a:t>
            </a:r>
            <a:r>
              <a:rPr lang="en-US" sz="2000" spc="-136" dirty="0">
                <a:cs typeface="Verdana"/>
              </a:rPr>
              <a:t>  </a:t>
            </a:r>
            <a:r>
              <a:rPr lang="en-US" sz="2000" spc="-3" dirty="0">
                <a:cs typeface="Verdana"/>
              </a:rPr>
              <a:t>o</a:t>
            </a:r>
            <a:r>
              <a:rPr lang="en-US" sz="2000" spc="-80" dirty="0">
                <a:cs typeface="Verdana"/>
              </a:rPr>
              <a:t>v</a:t>
            </a:r>
            <a:r>
              <a:rPr lang="en-US" sz="2000" spc="-47" dirty="0">
                <a:cs typeface="Verdana"/>
              </a:rPr>
              <a:t>e</a:t>
            </a:r>
            <a:r>
              <a:rPr lang="en-US" sz="2000" spc="-80" dirty="0">
                <a:cs typeface="Verdana"/>
              </a:rPr>
              <a:t>n </a:t>
            </a:r>
            <a:r>
              <a:rPr lang="en-US" sz="2000" spc="-136" dirty="0">
                <a:cs typeface="Verdana"/>
              </a:rPr>
              <a:t> </a:t>
            </a:r>
            <a:r>
              <a:rPr lang="en-US" sz="2000" spc="-103" dirty="0">
                <a:cs typeface="Verdana"/>
              </a:rPr>
              <a:t>w</a:t>
            </a:r>
            <a:r>
              <a:rPr lang="en-US" sz="2000" spc="-100" dirty="0">
                <a:cs typeface="Verdana"/>
              </a:rPr>
              <a:t>h</a:t>
            </a:r>
            <a:r>
              <a:rPr lang="en-US" sz="2000" spc="-47" dirty="0">
                <a:cs typeface="Verdana"/>
              </a:rPr>
              <a:t>e</a:t>
            </a:r>
            <a:r>
              <a:rPr lang="en-US" sz="2000" spc="-80" dirty="0">
                <a:cs typeface="Verdana"/>
              </a:rPr>
              <a:t>n</a:t>
            </a:r>
            <a:r>
              <a:rPr lang="en-US" sz="2000" spc="-136" dirty="0">
                <a:cs typeface="Verdana"/>
              </a:rPr>
              <a:t>  </a:t>
            </a:r>
            <a:r>
              <a:rPr lang="en-US" sz="2000" spc="-100" dirty="0">
                <a:cs typeface="Verdana"/>
              </a:rPr>
              <a:t>h</a:t>
            </a:r>
            <a:r>
              <a:rPr lang="en-US" sz="2000" spc="-47" dirty="0">
                <a:cs typeface="Verdana"/>
              </a:rPr>
              <a:t>e </a:t>
            </a:r>
            <a:r>
              <a:rPr lang="en-US" sz="2000" spc="-136" dirty="0">
                <a:cs typeface="Verdana"/>
              </a:rPr>
              <a:t> </a:t>
            </a:r>
            <a:r>
              <a:rPr lang="en-US" sz="2000" spc="7" dirty="0">
                <a:cs typeface="Verdana"/>
              </a:rPr>
              <a:t>g</a:t>
            </a:r>
            <a:r>
              <a:rPr lang="en-US" sz="2000" spc="-3" dirty="0">
                <a:cs typeface="Verdana"/>
              </a:rPr>
              <a:t>o</a:t>
            </a:r>
            <a:r>
              <a:rPr lang="en-US" sz="2000" spc="-27" dirty="0">
                <a:cs typeface="Verdana"/>
              </a:rPr>
              <a:t>t </a:t>
            </a:r>
            <a:r>
              <a:rPr lang="en-US" sz="2000" spc="-136" dirty="0">
                <a:cs typeface="Verdana"/>
              </a:rPr>
              <a:t> </a:t>
            </a:r>
            <a:r>
              <a:rPr lang="en-US" sz="2000" spc="-100" dirty="0">
                <a:cs typeface="Verdana"/>
              </a:rPr>
              <a:t>h</a:t>
            </a:r>
            <a:r>
              <a:rPr lang="en-US" sz="2000" spc="-3" dirty="0">
                <a:cs typeface="Verdana"/>
              </a:rPr>
              <a:t>o</a:t>
            </a:r>
            <a:r>
              <a:rPr lang="en-US" sz="2000" spc="-100" dirty="0">
                <a:cs typeface="Verdana"/>
              </a:rPr>
              <a:t>m</a:t>
            </a:r>
            <a:r>
              <a:rPr lang="en-US" sz="2000" spc="-47" dirty="0">
                <a:cs typeface="Verdana"/>
              </a:rPr>
              <a:t>e</a:t>
            </a:r>
            <a:r>
              <a:rPr lang="en-US" sz="2000" spc="-223" dirty="0">
                <a:cs typeface="Verdana"/>
              </a:rPr>
              <a:t>,</a:t>
            </a:r>
            <a:r>
              <a:rPr lang="en-US" sz="2000" spc="-136" dirty="0">
                <a:cs typeface="Verdana"/>
              </a:rPr>
              <a:t> </a:t>
            </a:r>
            <a:r>
              <a:rPr lang="en-US" sz="2000" spc="-27" dirty="0">
                <a:cs typeface="Verdana"/>
              </a:rPr>
              <a:t>t</a:t>
            </a:r>
            <a:r>
              <a:rPr lang="en-US" sz="2000" spc="-100" dirty="0">
                <a:cs typeface="Verdana"/>
              </a:rPr>
              <a:t>h</a:t>
            </a:r>
            <a:r>
              <a:rPr lang="en-US" sz="2000" spc="-47" dirty="0">
                <a:cs typeface="Verdana"/>
              </a:rPr>
              <a:t>e</a:t>
            </a:r>
            <a:r>
              <a:rPr lang="en-US" sz="2000" spc="-27" dirty="0">
                <a:cs typeface="Verdana"/>
              </a:rPr>
              <a:t>r</a:t>
            </a:r>
            <a:r>
              <a:rPr lang="en-US" sz="2000" spc="-47" dirty="0">
                <a:cs typeface="Verdana"/>
              </a:rPr>
              <a:t>e</a:t>
            </a:r>
            <a:r>
              <a:rPr lang="en-US" sz="2000" spc="67" dirty="0">
                <a:cs typeface="Verdana"/>
              </a:rPr>
              <a:t>f</a:t>
            </a:r>
            <a:r>
              <a:rPr lang="en-US" sz="2000" spc="-3" dirty="0">
                <a:cs typeface="Verdana"/>
              </a:rPr>
              <a:t>o</a:t>
            </a:r>
            <a:r>
              <a:rPr lang="en-US" sz="2000" spc="-27" dirty="0">
                <a:cs typeface="Verdana"/>
              </a:rPr>
              <a:t>r</a:t>
            </a:r>
            <a:r>
              <a:rPr lang="en-US" sz="2000" spc="-47" dirty="0">
                <a:cs typeface="Verdana"/>
              </a:rPr>
              <a:t>e</a:t>
            </a:r>
            <a:r>
              <a:rPr lang="en-US" sz="2000" spc="-223" dirty="0">
                <a:cs typeface="Verdana"/>
              </a:rPr>
              <a:t>,</a:t>
            </a:r>
            <a:r>
              <a:rPr lang="en-US" sz="2000" spc="-136" dirty="0">
                <a:cs typeface="Verdana"/>
              </a:rPr>
              <a:t> </a:t>
            </a:r>
            <a:r>
              <a:rPr lang="en-US" sz="2000" spc="-100" dirty="0">
                <a:cs typeface="Verdana"/>
              </a:rPr>
              <a:t>m</a:t>
            </a:r>
            <a:r>
              <a:rPr lang="en-US" sz="2000" spc="23" dirty="0">
                <a:cs typeface="Verdana"/>
              </a:rPr>
              <a:t>a</a:t>
            </a:r>
            <a:r>
              <a:rPr lang="en-US" sz="2000" spc="-80" dirty="0">
                <a:cs typeface="Verdana"/>
              </a:rPr>
              <a:t>n</a:t>
            </a:r>
            <a:r>
              <a:rPr lang="en-US" sz="2000" spc="-20" dirty="0">
                <a:cs typeface="Verdana"/>
              </a:rPr>
              <a:t>y  </a:t>
            </a:r>
            <a:r>
              <a:rPr lang="en-US" sz="2000" spc="-47" dirty="0">
                <a:cs typeface="Verdana"/>
              </a:rPr>
              <a:t>manual</a:t>
            </a:r>
            <a:r>
              <a:rPr lang="en-US" sz="2000" spc="-136" dirty="0">
                <a:cs typeface="Verdana"/>
              </a:rPr>
              <a:t> </a:t>
            </a:r>
            <a:r>
              <a:rPr lang="en-US" sz="2000" spc="-40" dirty="0">
                <a:cs typeface="Verdana"/>
              </a:rPr>
              <a:t>actions </a:t>
            </a:r>
            <a:r>
              <a:rPr lang="en-US" sz="2000" spc="-136" dirty="0">
                <a:cs typeface="Verdana"/>
              </a:rPr>
              <a:t> </a:t>
            </a:r>
            <a:r>
              <a:rPr lang="en-US" sz="2000" spc="-83" dirty="0">
                <a:cs typeface="Verdana"/>
              </a:rPr>
              <a:t>is </a:t>
            </a:r>
            <a:r>
              <a:rPr lang="en-US" sz="2000" spc="-136" dirty="0">
                <a:cs typeface="Verdana"/>
              </a:rPr>
              <a:t> </a:t>
            </a:r>
            <a:r>
              <a:rPr lang="en-US" sz="2000" spc="-23" dirty="0">
                <a:cs typeface="Verdana"/>
              </a:rPr>
              <a:t>replaced </a:t>
            </a:r>
            <a:r>
              <a:rPr lang="en-US" sz="2000" spc="-136" dirty="0">
                <a:cs typeface="Verdana"/>
              </a:rPr>
              <a:t> </a:t>
            </a:r>
            <a:r>
              <a:rPr lang="en-US" sz="2000" spc="-20" dirty="0">
                <a:cs typeface="Verdana"/>
              </a:rPr>
              <a:t>by </a:t>
            </a:r>
            <a:r>
              <a:rPr lang="en-US" sz="2000" spc="-136" dirty="0">
                <a:cs typeface="Verdana"/>
              </a:rPr>
              <a:t> </a:t>
            </a:r>
            <a:r>
              <a:rPr lang="en-US" sz="2000" spc="-63" dirty="0">
                <a:cs typeface="Verdana"/>
              </a:rPr>
              <a:t>home </a:t>
            </a:r>
            <a:r>
              <a:rPr lang="en-US" sz="2000" spc="-136" dirty="0">
                <a:cs typeface="Verdana"/>
              </a:rPr>
              <a:t> </a:t>
            </a:r>
            <a:r>
              <a:rPr lang="en-US" sz="2000" spc="-37" dirty="0">
                <a:cs typeface="Verdana"/>
              </a:rPr>
              <a:t>automation </a:t>
            </a:r>
            <a:r>
              <a:rPr lang="en-US" sz="2000" spc="-136" dirty="0">
                <a:cs typeface="Verdana"/>
              </a:rPr>
              <a:t> </a:t>
            </a:r>
            <a:r>
              <a:rPr lang="en-US" sz="2000" spc="-80" dirty="0">
                <a:cs typeface="Verdana"/>
              </a:rPr>
              <a:t>which  </a:t>
            </a:r>
            <a:r>
              <a:rPr lang="en-US" sz="2000" spc="-620" dirty="0">
                <a:cs typeface="Verdana"/>
              </a:rPr>
              <a:t> </a:t>
            </a:r>
            <a:r>
              <a:rPr lang="en-US" sz="2000" spc="-27" dirty="0">
                <a:cs typeface="Verdana"/>
              </a:rPr>
              <a:t>r</a:t>
            </a:r>
            <a:r>
              <a:rPr lang="en-US" sz="2000" spc="-47" dirty="0">
                <a:cs typeface="Verdana"/>
              </a:rPr>
              <a:t>e</a:t>
            </a:r>
            <a:r>
              <a:rPr lang="en-US" sz="2000" spc="-17" dirty="0">
                <a:cs typeface="Verdana"/>
              </a:rPr>
              <a:t>d</a:t>
            </a:r>
            <a:r>
              <a:rPr lang="en-US" sz="2000" spc="-97" dirty="0">
                <a:cs typeface="Verdana"/>
              </a:rPr>
              <a:t>u</a:t>
            </a:r>
            <a:r>
              <a:rPr lang="en-US" sz="2000" spc="-13" dirty="0">
                <a:cs typeface="Verdana"/>
              </a:rPr>
              <a:t>c</a:t>
            </a:r>
            <a:r>
              <a:rPr lang="en-US" sz="2000" spc="-47" dirty="0">
                <a:cs typeface="Verdana"/>
              </a:rPr>
              <a:t>e  </a:t>
            </a:r>
            <a:r>
              <a:rPr lang="en-US" sz="2000" spc="-100" dirty="0">
                <a:cs typeface="Verdana"/>
              </a:rPr>
              <a:t>h</a:t>
            </a:r>
            <a:r>
              <a:rPr lang="en-US" sz="2000" spc="-97" dirty="0">
                <a:cs typeface="Verdana"/>
              </a:rPr>
              <a:t>u</a:t>
            </a:r>
            <a:r>
              <a:rPr lang="en-US" sz="2000" spc="-100" dirty="0">
                <a:cs typeface="Verdana"/>
              </a:rPr>
              <a:t>m</a:t>
            </a:r>
            <a:r>
              <a:rPr lang="en-US" sz="2000" spc="23" dirty="0">
                <a:cs typeface="Verdana"/>
              </a:rPr>
              <a:t>a</a:t>
            </a:r>
            <a:r>
              <a:rPr lang="en-US" sz="2000" spc="-80" dirty="0">
                <a:cs typeface="Verdana"/>
              </a:rPr>
              <a:t>n </a:t>
            </a:r>
            <a:r>
              <a:rPr lang="en-US" sz="2000" spc="-136" dirty="0">
                <a:cs typeface="Verdana"/>
              </a:rPr>
              <a:t> </a:t>
            </a:r>
            <a:r>
              <a:rPr lang="en-US" sz="2000" spc="-47" dirty="0">
                <a:cs typeface="Verdana"/>
              </a:rPr>
              <a:t>e</a:t>
            </a:r>
            <a:r>
              <a:rPr lang="en-US" sz="2000" spc="67" dirty="0">
                <a:cs typeface="Verdana"/>
              </a:rPr>
              <a:t>ff</a:t>
            </a:r>
            <a:r>
              <a:rPr lang="en-US" sz="2000" spc="-3" dirty="0">
                <a:cs typeface="Verdana"/>
              </a:rPr>
              <a:t>o</a:t>
            </a:r>
            <a:r>
              <a:rPr lang="en-US" sz="2000" spc="-27" dirty="0">
                <a:cs typeface="Verdana"/>
              </a:rPr>
              <a:t>rt</a:t>
            </a:r>
            <a:r>
              <a:rPr lang="en-US" sz="2000" spc="-80" dirty="0">
                <a:cs typeface="Verdana"/>
              </a:rPr>
              <a:t>s </a:t>
            </a:r>
            <a:r>
              <a:rPr lang="en-US" sz="2000" spc="-136" dirty="0">
                <a:cs typeface="Verdana"/>
              </a:rPr>
              <a:t> </a:t>
            </a:r>
            <a:r>
              <a:rPr lang="en-US" sz="2000" spc="23" dirty="0">
                <a:cs typeface="Verdana"/>
              </a:rPr>
              <a:t>a</a:t>
            </a:r>
            <a:r>
              <a:rPr lang="en-US" sz="2000" spc="-80" dirty="0">
                <a:cs typeface="Verdana"/>
              </a:rPr>
              <a:t>n</a:t>
            </a:r>
            <a:r>
              <a:rPr lang="en-US" sz="2000" spc="-17" dirty="0">
                <a:cs typeface="Verdana"/>
              </a:rPr>
              <a:t>d</a:t>
            </a:r>
            <a:r>
              <a:rPr lang="en-US" sz="2000" spc="-136" dirty="0">
                <a:cs typeface="Verdana"/>
              </a:rPr>
              <a:t>  </a:t>
            </a:r>
            <a:r>
              <a:rPr lang="en-US" sz="2000" spc="-27" dirty="0">
                <a:cs typeface="Verdana"/>
              </a:rPr>
              <a:t>t</a:t>
            </a:r>
            <a:r>
              <a:rPr lang="en-US" sz="2000" spc="-87" dirty="0">
                <a:cs typeface="Verdana"/>
              </a:rPr>
              <a:t>i</a:t>
            </a:r>
            <a:r>
              <a:rPr lang="en-US" sz="2000" spc="-100" dirty="0">
                <a:cs typeface="Verdana"/>
              </a:rPr>
              <a:t>m</a:t>
            </a:r>
            <a:r>
              <a:rPr lang="en-US" sz="2000" spc="-47" dirty="0">
                <a:cs typeface="Verdana"/>
              </a:rPr>
              <a:t>e </a:t>
            </a:r>
            <a:r>
              <a:rPr lang="en-US" sz="2000" spc="-136" dirty="0">
                <a:cs typeface="Verdana"/>
              </a:rPr>
              <a:t> </a:t>
            </a:r>
            <a:r>
              <a:rPr lang="en-US" sz="2000" spc="-80" dirty="0">
                <a:cs typeface="Verdana"/>
              </a:rPr>
              <a:t>s</a:t>
            </a:r>
            <a:r>
              <a:rPr lang="en-US" sz="2000" spc="23" dirty="0">
                <a:cs typeface="Verdana"/>
              </a:rPr>
              <a:t>a</a:t>
            </a:r>
            <a:r>
              <a:rPr lang="en-US" sz="2000" spc="-80" dirty="0">
                <a:cs typeface="Verdana"/>
              </a:rPr>
              <a:t>v</a:t>
            </a:r>
            <a:r>
              <a:rPr lang="en-US" sz="2000" spc="-87" dirty="0">
                <a:cs typeface="Verdana"/>
              </a:rPr>
              <a:t>i</a:t>
            </a:r>
            <a:r>
              <a:rPr lang="en-US" sz="2000" spc="-80" dirty="0">
                <a:cs typeface="Verdana"/>
              </a:rPr>
              <a:t>n</a:t>
            </a:r>
            <a:r>
              <a:rPr lang="en-US" sz="2000" spc="7" dirty="0">
                <a:cs typeface="Verdana"/>
              </a:rPr>
              <a:t>g</a:t>
            </a:r>
            <a:r>
              <a:rPr lang="en-US" sz="2000" spc="-260" dirty="0">
                <a:cs typeface="Verdana"/>
              </a:rPr>
              <a:t>.</a:t>
            </a:r>
            <a:endParaRPr lang="en-US" sz="2000" dirty="0">
              <a:cs typeface="Verdana"/>
            </a:endParaRPr>
          </a:p>
          <a:p>
            <a:endParaRPr lang="en-IN" dirty="0"/>
          </a:p>
        </p:txBody>
      </p:sp>
      <p:pic>
        <p:nvPicPr>
          <p:cNvPr id="6" name="Picture 5">
            <a:extLst>
              <a:ext uri="{FF2B5EF4-FFF2-40B4-BE49-F238E27FC236}">
                <a16:creationId xmlns:a16="http://schemas.microsoft.com/office/drawing/2014/main" id="{28BAC387-5ADB-C4ED-2D19-094619D58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325" y="419076"/>
            <a:ext cx="3905250" cy="2186940"/>
          </a:xfrm>
          <a:prstGeom prst="rect">
            <a:avLst/>
          </a:prstGeom>
        </p:spPr>
      </p:pic>
    </p:spTree>
    <p:extLst>
      <p:ext uri="{BB962C8B-B14F-4D97-AF65-F5344CB8AC3E}">
        <p14:creationId xmlns:p14="http://schemas.microsoft.com/office/powerpoint/2010/main" val="140472784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DE9F-83F9-337D-2AB0-0F56D7F6EAE7}"/>
              </a:ext>
            </a:extLst>
          </p:cNvPr>
          <p:cNvSpPr>
            <a:spLocks noGrp="1"/>
          </p:cNvSpPr>
          <p:nvPr>
            <p:ph type="ctrTitle"/>
          </p:nvPr>
        </p:nvSpPr>
        <p:spPr>
          <a:xfrm>
            <a:off x="1085368" y="154321"/>
            <a:ext cx="9144000" cy="466165"/>
          </a:xfrm>
        </p:spPr>
        <p:txBody>
          <a:bodyPr>
            <a:normAutofit fontScale="90000"/>
          </a:bodyPr>
          <a:lstStyle/>
          <a:p>
            <a:r>
              <a:rPr lang="en-US" dirty="0">
                <a:latin typeface="Algerian" panose="04020705040A02060702" pitchFamily="82" charset="0"/>
              </a:rPr>
              <a:t>2.Literature Review</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949B4F12-6537-BD20-270F-8180DA365FDF}"/>
              </a:ext>
            </a:extLst>
          </p:cNvPr>
          <p:cNvSpPr>
            <a:spLocks noGrp="1"/>
          </p:cNvSpPr>
          <p:nvPr>
            <p:ph type="subTitle" idx="1"/>
          </p:nvPr>
        </p:nvSpPr>
        <p:spPr/>
        <p:txBody>
          <a:bodyPr/>
          <a:lstStyle/>
          <a:p>
            <a:endParaRPr lang="en-IN"/>
          </a:p>
        </p:txBody>
      </p:sp>
      <p:graphicFrame>
        <p:nvGraphicFramePr>
          <p:cNvPr id="4" name="Table 4">
            <a:extLst>
              <a:ext uri="{FF2B5EF4-FFF2-40B4-BE49-F238E27FC236}">
                <a16:creationId xmlns:a16="http://schemas.microsoft.com/office/drawing/2014/main" id="{50E5C380-6747-5D4F-5E05-21D0189E0AC4}"/>
              </a:ext>
            </a:extLst>
          </p:cNvPr>
          <p:cNvGraphicFramePr>
            <a:graphicFrameLocks noGrp="1"/>
          </p:cNvGraphicFramePr>
          <p:nvPr>
            <p:extLst>
              <p:ext uri="{D42A27DB-BD31-4B8C-83A1-F6EECF244321}">
                <p14:modId xmlns:p14="http://schemas.microsoft.com/office/powerpoint/2010/main" val="3611652093"/>
              </p:ext>
            </p:extLst>
          </p:nvPr>
        </p:nvGraphicFramePr>
        <p:xfrm>
          <a:off x="192741" y="396240"/>
          <a:ext cx="11806517" cy="6461760"/>
        </p:xfrm>
        <a:graphic>
          <a:graphicData uri="http://schemas.openxmlformats.org/drawingml/2006/table">
            <a:tbl>
              <a:tblPr firstRow="1" bandRow="1">
                <a:tableStyleId>{5C22544A-7EE6-4342-B048-85BDC9FD1C3A}</a:tableStyleId>
              </a:tblPr>
              <a:tblGrid>
                <a:gridCol w="807324">
                  <a:extLst>
                    <a:ext uri="{9D8B030D-6E8A-4147-A177-3AD203B41FA5}">
                      <a16:colId xmlns:a16="http://schemas.microsoft.com/office/drawing/2014/main" val="3469113875"/>
                    </a:ext>
                  </a:extLst>
                </a:gridCol>
                <a:gridCol w="1456264">
                  <a:extLst>
                    <a:ext uri="{9D8B030D-6E8A-4147-A177-3AD203B41FA5}">
                      <a16:colId xmlns:a16="http://schemas.microsoft.com/office/drawing/2014/main" val="340612543"/>
                    </a:ext>
                  </a:extLst>
                </a:gridCol>
                <a:gridCol w="2008095">
                  <a:extLst>
                    <a:ext uri="{9D8B030D-6E8A-4147-A177-3AD203B41FA5}">
                      <a16:colId xmlns:a16="http://schemas.microsoft.com/office/drawing/2014/main" val="1363220577"/>
                    </a:ext>
                  </a:extLst>
                </a:gridCol>
                <a:gridCol w="2259105">
                  <a:extLst>
                    <a:ext uri="{9D8B030D-6E8A-4147-A177-3AD203B41FA5}">
                      <a16:colId xmlns:a16="http://schemas.microsoft.com/office/drawing/2014/main" val="2040314269"/>
                    </a:ext>
                  </a:extLst>
                </a:gridCol>
                <a:gridCol w="2590800">
                  <a:extLst>
                    <a:ext uri="{9D8B030D-6E8A-4147-A177-3AD203B41FA5}">
                      <a16:colId xmlns:a16="http://schemas.microsoft.com/office/drawing/2014/main" val="1486444374"/>
                    </a:ext>
                  </a:extLst>
                </a:gridCol>
                <a:gridCol w="2684929">
                  <a:extLst>
                    <a:ext uri="{9D8B030D-6E8A-4147-A177-3AD203B41FA5}">
                      <a16:colId xmlns:a16="http://schemas.microsoft.com/office/drawing/2014/main" val="4024027406"/>
                    </a:ext>
                  </a:extLst>
                </a:gridCol>
              </a:tblGrid>
              <a:tr h="592105">
                <a:tc>
                  <a:txBody>
                    <a:bodyPr/>
                    <a:lstStyle/>
                    <a:p>
                      <a:r>
                        <a:rPr lang="en-US" sz="2000"/>
                        <a:t>Sr. No </a:t>
                      </a:r>
                      <a:endParaRPr lang="en-IN" sz="2000"/>
                    </a:p>
                  </a:txBody>
                  <a:tcPr/>
                </a:tc>
                <a:tc>
                  <a:txBody>
                    <a:bodyPr/>
                    <a:lstStyle/>
                    <a:p>
                      <a:r>
                        <a:rPr lang="en-US" sz="2000"/>
                        <a:t>Publication Year </a:t>
                      </a:r>
                      <a:endParaRPr lang="en-IN" sz="2000"/>
                    </a:p>
                  </a:txBody>
                  <a:tcPr/>
                </a:tc>
                <a:tc>
                  <a:txBody>
                    <a:bodyPr/>
                    <a:lstStyle/>
                    <a:p>
                      <a:r>
                        <a:rPr lang="en-US" sz="2000" dirty="0"/>
                        <a:t>  Name of Author</a:t>
                      </a:r>
                      <a:endParaRPr lang="en-IN" sz="2000" dirty="0"/>
                    </a:p>
                  </a:txBody>
                  <a:tcPr/>
                </a:tc>
                <a:tc>
                  <a:txBody>
                    <a:bodyPr/>
                    <a:lstStyle/>
                    <a:p>
                      <a:r>
                        <a:rPr lang="en-US" sz="2000"/>
                        <a:t>     Title of Paper </a:t>
                      </a:r>
                      <a:endParaRPr lang="en-IN" sz="2000"/>
                    </a:p>
                  </a:txBody>
                  <a:tcPr/>
                </a:tc>
                <a:tc>
                  <a:txBody>
                    <a:bodyPr/>
                    <a:lstStyle/>
                    <a:p>
                      <a:r>
                        <a:rPr lang="en-US" sz="2000"/>
                        <a:t>  Features Provided </a:t>
                      </a:r>
                      <a:endParaRPr lang="en-IN" sz="2000"/>
                    </a:p>
                  </a:txBody>
                  <a:tcPr/>
                </a:tc>
                <a:tc>
                  <a:txBody>
                    <a:bodyPr/>
                    <a:lstStyle/>
                    <a:p>
                      <a:r>
                        <a:rPr lang="en-US" sz="2000"/>
                        <a:t>       Limitations </a:t>
                      </a:r>
                      <a:endParaRPr lang="en-IN" sz="2000"/>
                    </a:p>
                  </a:txBody>
                  <a:tcPr/>
                </a:tc>
                <a:extLst>
                  <a:ext uri="{0D108BD9-81ED-4DB2-BD59-A6C34878D82A}">
                    <a16:rowId xmlns:a16="http://schemas.microsoft.com/office/drawing/2014/main" val="2728768405"/>
                  </a:ext>
                </a:extLst>
              </a:tr>
              <a:tr h="1164976">
                <a:tc>
                  <a:txBody>
                    <a:bodyPr/>
                    <a:lstStyle/>
                    <a:p>
                      <a:r>
                        <a:rPr lang="en-US"/>
                        <a:t>01.</a:t>
                      </a:r>
                      <a:endParaRPr lang="en-IN"/>
                    </a:p>
                  </a:txBody>
                  <a:tcPr/>
                </a:tc>
                <a:tc>
                  <a:txBody>
                    <a:bodyPr/>
                    <a:lstStyle/>
                    <a:p>
                      <a:r>
                        <a:rPr lang="en-US"/>
                        <a:t>          2018</a:t>
                      </a:r>
                      <a:endParaRPr lang="en-IN"/>
                    </a:p>
                  </a:txBody>
                  <a:tcPr/>
                </a:tc>
                <a:tc>
                  <a:txBody>
                    <a:bodyPr/>
                    <a:lstStyle/>
                    <a:p>
                      <a:r>
                        <a:rPr lang="de-DE" u="none">
                          <a:solidFill>
                            <a:schemeClr val="tx1"/>
                          </a:solidFill>
                        </a:rPr>
                        <a:t>Kashif Nisar &amp; Ag Asri Ag Ibrahim</a:t>
                      </a:r>
                      <a:endParaRPr lang="en-IN" u="none">
                        <a:solidFill>
                          <a:schemeClr val="tx1"/>
                        </a:solidFill>
                      </a:endParaRPr>
                    </a:p>
                  </a:txBody>
                  <a:tcP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800" b="0" i="0" kern="1200">
                          <a:solidFill>
                            <a:schemeClr val="dk1"/>
                          </a:solidFill>
                          <a:effectLst/>
                          <a:latin typeface="+mn-lt"/>
                          <a:ea typeface="+mn-ea"/>
                          <a:cs typeface="+mn-cs"/>
                        </a:rPr>
                        <a:t>A Smart Home Model Using Android Application</a:t>
                      </a:r>
                    </a:p>
                    <a:p>
                      <a:endParaRPr lang="en-IN"/>
                    </a:p>
                  </a:txBody>
                  <a:tcPr/>
                </a:tc>
                <a:tc>
                  <a:txBody>
                    <a:bodyPr/>
                    <a:lstStyle/>
                    <a:p>
                      <a:r>
                        <a:rPr lang="en-US"/>
                        <a:t>Wireless communication has been introduced into smart home model </a:t>
                      </a:r>
                      <a:endParaRPr lang="en-IN"/>
                    </a:p>
                  </a:txBody>
                  <a:tcPr/>
                </a:tc>
                <a:tc>
                  <a:txBody>
                    <a:bodyPr/>
                    <a:lstStyle/>
                    <a:p>
                      <a:r>
                        <a:rPr lang="en-US"/>
                        <a:t>The area of network range is limited due to upgrading the system. </a:t>
                      </a:r>
                      <a:endParaRPr lang="en-IN"/>
                    </a:p>
                  </a:txBody>
                  <a:tcPr/>
                </a:tc>
                <a:extLst>
                  <a:ext uri="{0D108BD9-81ED-4DB2-BD59-A6C34878D82A}">
                    <a16:rowId xmlns:a16="http://schemas.microsoft.com/office/drawing/2014/main" val="1872097639"/>
                  </a:ext>
                </a:extLst>
              </a:tr>
              <a:tr h="1797791">
                <a:tc>
                  <a:txBody>
                    <a:bodyPr/>
                    <a:lstStyle/>
                    <a:p>
                      <a:r>
                        <a:rPr lang="en-US"/>
                        <a:t>02.</a:t>
                      </a:r>
                      <a:endParaRPr lang="en-IN"/>
                    </a:p>
                  </a:txBody>
                  <a:tcPr/>
                </a:tc>
                <a:tc>
                  <a:txBody>
                    <a:bodyPr/>
                    <a:lstStyle/>
                    <a:p>
                      <a:r>
                        <a:rPr lang="en-US"/>
                        <a:t>         2020</a:t>
                      </a:r>
                      <a:endParaRPr lang="en-IN"/>
                    </a:p>
                  </a:txBody>
                  <a:tcPr/>
                </a:tc>
                <a:tc>
                  <a:txBody>
                    <a:bodyPr/>
                    <a:lstStyle/>
                    <a:p>
                      <a:r>
                        <a:rPr lang="en-US"/>
                        <a:t>Crispin Coombs , Donald Hislop , Stanimaira k. Taneva , Sarah Barnard.</a:t>
                      </a:r>
                      <a:endParaRPr lang="en-IN"/>
                    </a:p>
                  </a:txBody>
                  <a:tcPr/>
                </a:tc>
                <a:tc>
                  <a:txBody>
                    <a:bodyPr/>
                    <a:lstStyle/>
                    <a:p>
                      <a:r>
                        <a:rPr lang="en-US"/>
                        <a:t>The strategic impacts of Intelligent Automation for knowledge and service work: An interdisciplinary review.</a:t>
                      </a:r>
                      <a:endParaRPr lang="en-IN"/>
                    </a:p>
                  </a:txBody>
                  <a:tcPr/>
                </a:tc>
                <a:tc>
                  <a:txBody>
                    <a:bodyPr/>
                    <a:lstStyle/>
                    <a:p>
                      <a:r>
                        <a:rPr lang="en-IN"/>
                        <a:t>conceptualisation and definition, </a:t>
                      </a:r>
                      <a:r>
                        <a:rPr lang="en-IN" sz="1800" b="0" i="0" kern="1200">
                          <a:solidFill>
                            <a:schemeClr val="dk1"/>
                          </a:solidFill>
                          <a:effectLst/>
                          <a:latin typeface="+mn-lt"/>
                          <a:ea typeface="+mn-ea"/>
                          <a:cs typeface="+mn-cs"/>
                        </a:rPr>
                        <a:t>business value-based model , </a:t>
                      </a:r>
                      <a:r>
                        <a:rPr lang="en-US" sz="1800" b="0" i="0" kern="1200">
                          <a:solidFill>
                            <a:schemeClr val="dk1"/>
                          </a:solidFill>
                          <a:effectLst/>
                          <a:latin typeface="+mn-lt"/>
                          <a:ea typeface="+mn-ea"/>
                          <a:cs typeface="+mn-cs"/>
                        </a:rPr>
                        <a:t>understanding of the strategic impacts of Intelligent Automation .</a:t>
                      </a:r>
                      <a:endParaRPr lang="en-IN"/>
                    </a:p>
                  </a:txBody>
                  <a:tcPr/>
                </a:tc>
                <a:tc>
                  <a:txBody>
                    <a:bodyPr/>
                    <a:lstStyle/>
                    <a:p>
                      <a:pPr marL="0" indent="0" algn="l">
                        <a:buFont typeface="Arial" pitchFamily="34" charset="0"/>
                        <a:buNone/>
                      </a:pPr>
                      <a:r>
                        <a:rPr lang="en-US" dirty="0"/>
                        <a:t>limited guidance regarding how organizations determine which jobs or tasks are appropriate for Intelligent Automation factors that shape this decision-making process.</a:t>
                      </a:r>
                      <a:endParaRPr lang="en-IN" dirty="0"/>
                    </a:p>
                  </a:txBody>
                  <a:tcPr/>
                </a:tc>
                <a:extLst>
                  <a:ext uri="{0D108BD9-81ED-4DB2-BD59-A6C34878D82A}">
                    <a16:rowId xmlns:a16="http://schemas.microsoft.com/office/drawing/2014/main" val="2865217594"/>
                  </a:ext>
                </a:extLst>
              </a:tr>
              <a:tr h="1792796">
                <a:tc>
                  <a:txBody>
                    <a:bodyPr/>
                    <a:lstStyle/>
                    <a:p>
                      <a:r>
                        <a:rPr lang="en-US"/>
                        <a:t>03.</a:t>
                      </a:r>
                      <a:endParaRPr lang="en-IN"/>
                    </a:p>
                  </a:txBody>
                  <a:tcPr/>
                </a:tc>
                <a:tc>
                  <a:txBody>
                    <a:bodyPr/>
                    <a:lstStyle/>
                    <a:p>
                      <a:r>
                        <a:rPr lang="en-US"/>
                        <a:t>        2020</a:t>
                      </a:r>
                      <a:endParaRPr lang="en-IN"/>
                    </a:p>
                  </a:txBody>
                  <a:tcPr/>
                </a:tc>
                <a:tc>
                  <a:txBody>
                    <a:bodyPr/>
                    <a:lstStyle/>
                    <a:p>
                      <a:r>
                        <a:rPr lang="en-IN" err="1"/>
                        <a:t>Rahabul Islam, Md. Wahidur Rahman, Rahmina Rubaiat, Md. Mahmodul Hasan, Md. Mahfuz Reza, Mohammad Motiur Rahman</a:t>
                      </a:r>
                    </a:p>
                  </a:txBody>
                  <a:tcPr/>
                </a:tc>
                <a:tc>
                  <a:txBody>
                    <a:bodyPr/>
                    <a:lstStyle/>
                    <a:p>
                      <a:r>
                        <a:rPr lang="en-US" dirty="0"/>
                        <a:t>LoRa and server-based home automation using the internet of things (IOT).</a:t>
                      </a:r>
                      <a:r>
                        <a:rPr lang="en-IN" dirty="0"/>
                        <a:t> </a:t>
                      </a:r>
                    </a:p>
                  </a:txBody>
                  <a:tcPr/>
                </a:tc>
                <a:tc>
                  <a:txBody>
                    <a:bodyPr/>
                    <a:lstStyle/>
                    <a:p>
                      <a:r>
                        <a:rPr lang="en-US" dirty="0"/>
                        <a:t>Easily affordable.</a:t>
                      </a:r>
                    </a:p>
                    <a:p>
                      <a:r>
                        <a:rPr lang="en-US" dirty="0"/>
                        <a:t>An android application operates all </a:t>
                      </a:r>
                      <a:r>
                        <a:rPr lang="en-IN" dirty="0"/>
                        <a:t>electronics </a:t>
                      </a:r>
                      <a:r>
                        <a:rPr lang="en-US" dirty="0"/>
                        <a:t>components .</a:t>
                      </a:r>
                      <a:endParaRPr lang="en-IN" dirty="0"/>
                    </a:p>
                  </a:txBody>
                  <a:tcPr/>
                </a:tc>
                <a:tc>
                  <a:txBody>
                    <a:bodyPr/>
                    <a:lstStyle/>
                    <a:p>
                      <a:r>
                        <a:rPr lang="en-US" dirty="0"/>
                        <a:t>Only short and medium range wireless communication  is operated  by LoRa. There is no solution for long range .</a:t>
                      </a:r>
                      <a:endParaRPr lang="en-IN" dirty="0"/>
                    </a:p>
                  </a:txBody>
                  <a:tcPr/>
                </a:tc>
                <a:extLst>
                  <a:ext uri="{0D108BD9-81ED-4DB2-BD59-A6C34878D82A}">
                    <a16:rowId xmlns:a16="http://schemas.microsoft.com/office/drawing/2014/main" val="892394335"/>
                  </a:ext>
                </a:extLst>
              </a:tr>
            </a:tbl>
          </a:graphicData>
        </a:graphic>
      </p:graphicFrame>
    </p:spTree>
    <p:extLst>
      <p:ext uri="{BB962C8B-B14F-4D97-AF65-F5344CB8AC3E}">
        <p14:creationId xmlns:p14="http://schemas.microsoft.com/office/powerpoint/2010/main" val="81155833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DE9F-83F9-337D-2AB0-0F56D7F6EAE7}"/>
              </a:ext>
            </a:extLst>
          </p:cNvPr>
          <p:cNvSpPr>
            <a:spLocks noGrp="1"/>
          </p:cNvSpPr>
          <p:nvPr>
            <p:ph type="ctrTitle"/>
          </p:nvPr>
        </p:nvSpPr>
        <p:spPr>
          <a:xfrm flipV="1">
            <a:off x="1452282" y="1"/>
            <a:ext cx="9144000" cy="127262"/>
          </a:xfrm>
        </p:spPr>
        <p:txBody>
          <a:bodyPr>
            <a:normAutofit fontScale="90000"/>
          </a:bodyPr>
          <a:lstStyle/>
          <a:p>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949B4F12-6537-BD20-270F-8180DA365FDF}"/>
              </a:ext>
            </a:extLst>
          </p:cNvPr>
          <p:cNvSpPr>
            <a:spLocks noGrp="1"/>
          </p:cNvSpPr>
          <p:nvPr>
            <p:ph type="subTitle" idx="1"/>
          </p:nvPr>
        </p:nvSpPr>
        <p:spPr/>
        <p:txBody>
          <a:bodyPr/>
          <a:lstStyle/>
          <a:p>
            <a:endParaRPr lang="en-IN"/>
          </a:p>
        </p:txBody>
      </p:sp>
      <p:graphicFrame>
        <p:nvGraphicFramePr>
          <p:cNvPr id="4" name="Table 4">
            <a:extLst>
              <a:ext uri="{FF2B5EF4-FFF2-40B4-BE49-F238E27FC236}">
                <a16:creationId xmlns:a16="http://schemas.microsoft.com/office/drawing/2014/main" id="{50E5C380-6747-5D4F-5E05-21D0189E0AC4}"/>
              </a:ext>
            </a:extLst>
          </p:cNvPr>
          <p:cNvGraphicFramePr>
            <a:graphicFrameLocks noGrp="1"/>
          </p:cNvGraphicFramePr>
          <p:nvPr>
            <p:extLst>
              <p:ext uri="{D42A27DB-BD31-4B8C-83A1-F6EECF244321}">
                <p14:modId xmlns:p14="http://schemas.microsoft.com/office/powerpoint/2010/main" val="1552175150"/>
              </p:ext>
            </p:extLst>
          </p:nvPr>
        </p:nvGraphicFramePr>
        <p:xfrm>
          <a:off x="0" y="198120"/>
          <a:ext cx="11806517" cy="6461760"/>
        </p:xfrm>
        <a:graphic>
          <a:graphicData uri="http://schemas.openxmlformats.org/drawingml/2006/table">
            <a:tbl>
              <a:tblPr firstRow="1" bandRow="1">
                <a:tableStyleId>{5C22544A-7EE6-4342-B048-85BDC9FD1C3A}</a:tableStyleId>
              </a:tblPr>
              <a:tblGrid>
                <a:gridCol w="807324">
                  <a:extLst>
                    <a:ext uri="{9D8B030D-6E8A-4147-A177-3AD203B41FA5}">
                      <a16:colId xmlns:a16="http://schemas.microsoft.com/office/drawing/2014/main" val="3469113875"/>
                    </a:ext>
                  </a:extLst>
                </a:gridCol>
                <a:gridCol w="1483159">
                  <a:extLst>
                    <a:ext uri="{9D8B030D-6E8A-4147-A177-3AD203B41FA5}">
                      <a16:colId xmlns:a16="http://schemas.microsoft.com/office/drawing/2014/main" val="340612543"/>
                    </a:ext>
                  </a:extLst>
                </a:gridCol>
                <a:gridCol w="2502122">
                  <a:extLst>
                    <a:ext uri="{9D8B030D-6E8A-4147-A177-3AD203B41FA5}">
                      <a16:colId xmlns:a16="http://schemas.microsoft.com/office/drawing/2014/main" val="1363220577"/>
                    </a:ext>
                  </a:extLst>
                </a:gridCol>
                <a:gridCol w="2333303">
                  <a:extLst>
                    <a:ext uri="{9D8B030D-6E8A-4147-A177-3AD203B41FA5}">
                      <a16:colId xmlns:a16="http://schemas.microsoft.com/office/drawing/2014/main" val="2040314269"/>
                    </a:ext>
                  </a:extLst>
                </a:gridCol>
                <a:gridCol w="2361304">
                  <a:extLst>
                    <a:ext uri="{9D8B030D-6E8A-4147-A177-3AD203B41FA5}">
                      <a16:colId xmlns:a16="http://schemas.microsoft.com/office/drawing/2014/main" val="1486444374"/>
                    </a:ext>
                  </a:extLst>
                </a:gridCol>
                <a:gridCol w="2319305">
                  <a:extLst>
                    <a:ext uri="{9D8B030D-6E8A-4147-A177-3AD203B41FA5}">
                      <a16:colId xmlns:a16="http://schemas.microsoft.com/office/drawing/2014/main" val="4024027406"/>
                    </a:ext>
                  </a:extLst>
                </a:gridCol>
              </a:tblGrid>
              <a:tr h="543208">
                <a:tc>
                  <a:txBody>
                    <a:bodyPr/>
                    <a:lstStyle/>
                    <a:p>
                      <a:r>
                        <a:rPr lang="en-US" sz="2000"/>
                        <a:t>Sr. No </a:t>
                      </a:r>
                      <a:endParaRPr lang="en-IN" sz="2000"/>
                    </a:p>
                  </a:txBody>
                  <a:tcPr/>
                </a:tc>
                <a:tc>
                  <a:txBody>
                    <a:bodyPr/>
                    <a:lstStyle/>
                    <a:p>
                      <a:r>
                        <a:rPr lang="en-US" sz="2000"/>
                        <a:t>Publication    Year </a:t>
                      </a:r>
                      <a:endParaRPr lang="en-IN" sz="2000"/>
                    </a:p>
                  </a:txBody>
                  <a:tcPr/>
                </a:tc>
                <a:tc>
                  <a:txBody>
                    <a:bodyPr/>
                    <a:lstStyle/>
                    <a:p>
                      <a:r>
                        <a:rPr lang="en-US" sz="2000"/>
                        <a:t>  Name of Author</a:t>
                      </a:r>
                      <a:endParaRPr lang="en-IN" sz="2000"/>
                    </a:p>
                  </a:txBody>
                  <a:tcPr/>
                </a:tc>
                <a:tc>
                  <a:txBody>
                    <a:bodyPr/>
                    <a:lstStyle/>
                    <a:p>
                      <a:r>
                        <a:rPr lang="en-US" sz="2000" dirty="0"/>
                        <a:t>     Title of Paper </a:t>
                      </a:r>
                      <a:endParaRPr lang="en-IN" sz="2000" dirty="0"/>
                    </a:p>
                  </a:txBody>
                  <a:tcPr/>
                </a:tc>
                <a:tc>
                  <a:txBody>
                    <a:bodyPr/>
                    <a:lstStyle/>
                    <a:p>
                      <a:r>
                        <a:rPr lang="en-US" sz="2000"/>
                        <a:t>  Features Provided </a:t>
                      </a:r>
                      <a:endParaRPr lang="en-IN" sz="2000"/>
                    </a:p>
                  </a:txBody>
                  <a:tcPr/>
                </a:tc>
                <a:tc>
                  <a:txBody>
                    <a:bodyPr/>
                    <a:lstStyle/>
                    <a:p>
                      <a:r>
                        <a:rPr lang="en-US" sz="2000"/>
                        <a:t>       Limitations </a:t>
                      </a:r>
                      <a:endParaRPr lang="en-IN" sz="2000"/>
                    </a:p>
                  </a:txBody>
                  <a:tcPr/>
                </a:tc>
                <a:extLst>
                  <a:ext uri="{0D108BD9-81ED-4DB2-BD59-A6C34878D82A}">
                    <a16:rowId xmlns:a16="http://schemas.microsoft.com/office/drawing/2014/main" val="2728768405"/>
                  </a:ext>
                </a:extLst>
              </a:tr>
              <a:tr h="1644742">
                <a:tc>
                  <a:txBody>
                    <a:bodyPr/>
                    <a:lstStyle/>
                    <a:p>
                      <a:r>
                        <a:rPr lang="en-US"/>
                        <a:t>04.</a:t>
                      </a:r>
                      <a:endParaRPr lang="en-IN"/>
                    </a:p>
                  </a:txBody>
                  <a:tcPr/>
                </a:tc>
                <a:tc>
                  <a:txBody>
                    <a:bodyPr/>
                    <a:lstStyle/>
                    <a:p>
                      <a:r>
                        <a:rPr lang="en-US"/>
                        <a:t>       2021</a:t>
                      </a:r>
                      <a:endParaRPr lang="en-IN"/>
                    </a:p>
                  </a:txBody>
                  <a:tcPr/>
                </a:tc>
                <a:tc>
                  <a:txBody>
                    <a:bodyPr/>
                    <a:lstStyle/>
                    <a:p>
                      <a:r>
                        <a:rPr lang="en-US"/>
                        <a:t>S. Karthick ,Venkatesa Prabhu Sundarmurthy , Susheela Devi B. Devaru , Rakesh Narayanswamy, Anand Mohan, Sailesh Chandra Akkaraju , M. Jemaimah Carmichael , T.C. Manjunath. </a:t>
                      </a:r>
                      <a:endParaRPr lang="en-IN"/>
                    </a:p>
                  </a:txBody>
                  <a:tcPr/>
                </a:tc>
                <a:tc>
                  <a:txBody>
                    <a:bodyPr/>
                    <a:lstStyle/>
                    <a:p>
                      <a:r>
                        <a:rPr lang="en-US"/>
                        <a:t>Realization of industrial automation using Bluetooth technologies.</a:t>
                      </a:r>
                      <a:endParaRPr lang="en-IN"/>
                    </a:p>
                  </a:txBody>
                  <a:tcPr/>
                </a:tc>
                <a:tc>
                  <a:txBody>
                    <a:bodyPr/>
                    <a:lstStyle/>
                    <a:p>
                      <a:r>
                        <a:rPr lang="en-US" sz="1800" b="0" i="0" kern="1200">
                          <a:solidFill>
                            <a:schemeClr val="dk1"/>
                          </a:solidFill>
                          <a:effectLst/>
                          <a:latin typeface="+mn-lt"/>
                          <a:ea typeface="+mn-ea"/>
                          <a:cs typeface="+mn-cs"/>
                        </a:rPr>
                        <a:t>The detailed analysis of economic automation using Bluetooth module and PIC microcontroller.</a:t>
                      </a:r>
                      <a:endParaRPr lang="en-IN"/>
                    </a:p>
                  </a:txBody>
                  <a:tcPr/>
                </a:tc>
                <a:tc>
                  <a:txBody>
                    <a:bodyPr/>
                    <a:lstStyle/>
                    <a:p>
                      <a:r>
                        <a:rPr lang="en-US"/>
                        <a:t>The system can be controlled in just short range .</a:t>
                      </a:r>
                      <a:endParaRPr lang="en-IN"/>
                    </a:p>
                  </a:txBody>
                  <a:tcPr/>
                </a:tc>
                <a:extLst>
                  <a:ext uri="{0D108BD9-81ED-4DB2-BD59-A6C34878D82A}">
                    <a16:rowId xmlns:a16="http://schemas.microsoft.com/office/drawing/2014/main" val="1872097639"/>
                  </a:ext>
                </a:extLst>
              </a:tr>
              <a:tr h="1644742">
                <a:tc>
                  <a:txBody>
                    <a:bodyPr/>
                    <a:lstStyle/>
                    <a:p>
                      <a:r>
                        <a:rPr lang="en-US"/>
                        <a:t>05.</a:t>
                      </a:r>
                      <a:endParaRPr lang="en-IN"/>
                    </a:p>
                  </a:txBody>
                  <a:tcPr/>
                </a:tc>
                <a:tc>
                  <a:txBody>
                    <a:bodyPr/>
                    <a:lstStyle/>
                    <a:p>
                      <a:r>
                        <a:rPr lang="en-US"/>
                        <a:t>       2021</a:t>
                      </a:r>
                      <a:endParaRPr lang="en-IN"/>
                    </a:p>
                  </a:txBody>
                  <a:tcPr/>
                </a:tc>
                <a:tc>
                  <a:txBody>
                    <a:bodyPr/>
                    <a:lstStyle/>
                    <a:p>
                      <a:r>
                        <a:rPr lang="en-US"/>
                        <a:t>Abiodun E. Amoran, Ayodele S.Oluwole, Enaitan O. Fagorola, R.S. Diarah.</a:t>
                      </a:r>
                      <a:endParaRPr lang="en-IN"/>
                    </a:p>
                  </a:txBody>
                  <a:tcP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800" b="0" i="0" kern="1200">
                          <a:solidFill>
                            <a:schemeClr val="dk1"/>
                          </a:solidFill>
                          <a:effectLst/>
                          <a:latin typeface="+mn-lt"/>
                          <a:ea typeface="+mn-ea"/>
                          <a:cs typeface="+mn-cs"/>
                        </a:rPr>
                        <a:t>Home automated system using Bluetooth and an android application</a:t>
                      </a:r>
                    </a:p>
                    <a:p>
                      <a:endParaRPr lang="en-IN"/>
                    </a:p>
                  </a:txBody>
                  <a:tcPr/>
                </a:tc>
                <a:tc>
                  <a:txBody>
                    <a:bodyPr/>
                    <a:lstStyle/>
                    <a:p>
                      <a:pPr algn="l"/>
                      <a:r>
                        <a:rPr lang="en-US"/>
                        <a:t>System is controlled by microcontroller, Bluetooth device and by MIT app inventor.</a:t>
                      </a:r>
                    </a:p>
                    <a:p>
                      <a:pPr algn="l"/>
                      <a:r>
                        <a:rPr lang="en-US"/>
                        <a:t>It is </a:t>
                      </a:r>
                      <a:r>
                        <a:rPr lang="en-US" sz="1800" b="0" i="0" kern="1200">
                          <a:solidFill>
                            <a:schemeClr val="dk1"/>
                          </a:solidFill>
                          <a:effectLst/>
                          <a:latin typeface="+mn-lt"/>
                          <a:ea typeface="+mn-ea"/>
                          <a:cs typeface="+mn-cs"/>
                        </a:rPr>
                        <a:t>easy to use, fast, readily available, and reliable in communications </a:t>
                      </a:r>
                      <a:r>
                        <a:rPr lang="en-US"/>
                        <a:t>  </a:t>
                      </a:r>
                      <a:endParaRPr lang="en-IN"/>
                    </a:p>
                  </a:txBody>
                  <a:tcPr/>
                </a:tc>
                <a:tc>
                  <a:txBody>
                    <a:bodyPr/>
                    <a:lstStyle/>
                    <a:p>
                      <a:r>
                        <a:rPr lang="en-US" sz="1800" b="0" i="0" kern="1200">
                          <a:solidFill>
                            <a:schemeClr val="dk1"/>
                          </a:solidFill>
                          <a:effectLst/>
                          <a:latin typeface="+mn-lt"/>
                          <a:ea typeface="+mn-ea"/>
                          <a:cs typeface="+mn-cs"/>
                        </a:rPr>
                        <a:t>Both two inputs , voice prompt or a graphical user interface (GUI) command can’t serves as input to the mobile smartphone through the Android application at same time .</a:t>
                      </a:r>
                      <a:endParaRPr lang="en-IN"/>
                    </a:p>
                  </a:txBody>
                  <a:tcPr/>
                </a:tc>
                <a:extLst>
                  <a:ext uri="{0D108BD9-81ED-4DB2-BD59-A6C34878D82A}">
                    <a16:rowId xmlns:a16="http://schemas.microsoft.com/office/drawing/2014/main" val="2865217594"/>
                  </a:ext>
                </a:extLst>
              </a:tr>
              <a:tr h="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892394335"/>
                  </a:ext>
                </a:extLst>
              </a:tr>
            </a:tbl>
          </a:graphicData>
        </a:graphic>
      </p:graphicFrame>
    </p:spTree>
    <p:extLst>
      <p:ext uri="{BB962C8B-B14F-4D97-AF65-F5344CB8AC3E}">
        <p14:creationId xmlns:p14="http://schemas.microsoft.com/office/powerpoint/2010/main" val="247410544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rPr>
              <a:t>3.Problem statement</a:t>
            </a:r>
          </a:p>
        </p:txBody>
      </p:sp>
      <p:sp>
        <p:nvSpPr>
          <p:cNvPr id="3" name="Content Placeholder 2"/>
          <p:cNvSpPr>
            <a:spLocks noGrp="1"/>
          </p:cNvSpPr>
          <p:nvPr>
            <p:ph idx="1"/>
          </p:nvPr>
        </p:nvSpPr>
        <p:spPr>
          <a:xfrm>
            <a:off x="1385698" y="2013136"/>
            <a:ext cx="10018713" cy="3124201"/>
          </a:xfrm>
        </p:spPr>
        <p:txBody>
          <a:bodyPr/>
          <a:lstStyle/>
          <a:p>
            <a:r>
              <a:rPr lang="en-IN" sz="2000" dirty="0"/>
              <a:t>Automation has not yet penetrated in the homes especially in India. </a:t>
            </a:r>
          </a:p>
          <a:p>
            <a:r>
              <a:rPr lang="en-IN" sz="2000" dirty="0"/>
              <a:t>So we have decided to make a low cost Embedded System in which the smart phones can be used to help automate </a:t>
            </a:r>
            <a:r>
              <a:rPr lang="en-US" sz="2000" dirty="0"/>
              <a:t>home appliance.</a:t>
            </a:r>
            <a:endParaRPr lang="zh-CN" altLang="en-US" sz="2000" dirty="0"/>
          </a:p>
          <a:p>
            <a:endParaRPr lang="en-IN" dirty="0"/>
          </a:p>
        </p:txBody>
      </p:sp>
      <p:pic>
        <p:nvPicPr>
          <p:cNvPr id="5" name="Picture 4">
            <a:extLst>
              <a:ext uri="{FF2B5EF4-FFF2-40B4-BE49-F238E27FC236}">
                <a16:creationId xmlns:a16="http://schemas.microsoft.com/office/drawing/2014/main" id="{D70A66BB-3D2C-4A93-95AA-424E6EB83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964" y="4201084"/>
            <a:ext cx="4503701" cy="2158253"/>
          </a:xfrm>
          <a:prstGeom prst="rect">
            <a:avLst/>
          </a:prstGeom>
        </p:spPr>
      </p:pic>
    </p:spTree>
    <p:extLst>
      <p:ext uri="{BB962C8B-B14F-4D97-AF65-F5344CB8AC3E}">
        <p14:creationId xmlns:p14="http://schemas.microsoft.com/office/powerpoint/2010/main" val="39462503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9982-4A5A-48E7-B454-590631882702}"/>
              </a:ext>
            </a:extLst>
          </p:cNvPr>
          <p:cNvSpPr>
            <a:spLocks noGrp="1"/>
          </p:cNvSpPr>
          <p:nvPr>
            <p:ph type="title"/>
          </p:nvPr>
        </p:nvSpPr>
        <p:spPr>
          <a:xfrm>
            <a:off x="-66859" y="135593"/>
            <a:ext cx="10018713" cy="1752599"/>
          </a:xfrm>
        </p:spPr>
        <p:txBody>
          <a:bodyPr>
            <a:normAutofit/>
          </a:bodyPr>
          <a:lstStyle/>
          <a:p>
            <a:r>
              <a:rPr lang="en-IN" sz="4400" dirty="0">
                <a:latin typeface="Arial Black" panose="020B0A04020102020204" pitchFamily="34" charset="0"/>
              </a:rPr>
              <a:t>4.Objective of project.</a:t>
            </a:r>
          </a:p>
        </p:txBody>
      </p:sp>
      <p:sp>
        <p:nvSpPr>
          <p:cNvPr id="3" name="Content Placeholder 2">
            <a:extLst>
              <a:ext uri="{FF2B5EF4-FFF2-40B4-BE49-F238E27FC236}">
                <a16:creationId xmlns:a16="http://schemas.microsoft.com/office/drawing/2014/main" id="{BA02A2BA-747B-4AAA-8760-F1C77F79B3F0}"/>
              </a:ext>
            </a:extLst>
          </p:cNvPr>
          <p:cNvSpPr>
            <a:spLocks noGrp="1"/>
          </p:cNvSpPr>
          <p:nvPr>
            <p:ph idx="1"/>
          </p:nvPr>
        </p:nvSpPr>
        <p:spPr>
          <a:xfrm>
            <a:off x="1268276" y="1789022"/>
            <a:ext cx="9893298" cy="5057775"/>
          </a:xfrm>
        </p:spPr>
        <p:txBody>
          <a:bodyPr>
            <a:normAutofit/>
          </a:bodyPr>
          <a:lstStyle/>
          <a:p>
            <a:pPr>
              <a:buFont typeface="Wingdings" panose="05000000000000000000" pitchFamily="2" charset="2"/>
              <a:buChar char="§"/>
            </a:pPr>
            <a:r>
              <a:rPr lang="en-US" sz="2000" dirty="0"/>
              <a:t> The main objectives of this project  is  to design and to implement a cheap and open source home automation system, that is capable of controlling and automating most of the house appliance through an easy manageable web interface to run and maintain the home automation system.</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The proposed system has a great flexibility by using Bluetooth technology to interconnect its distributed modules to home automation server. </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That will decrease deployment cost and will increase the ability of upgrading, and system reconfiguration. System will make use of secure wireless LAN connections between distributed hardware modules and server, and secure communication protocols between users and server. </a:t>
            </a:r>
          </a:p>
        </p:txBody>
      </p:sp>
      <p:pic>
        <p:nvPicPr>
          <p:cNvPr id="5" name="Picture 4">
            <a:extLst>
              <a:ext uri="{FF2B5EF4-FFF2-40B4-BE49-F238E27FC236}">
                <a16:creationId xmlns:a16="http://schemas.microsoft.com/office/drawing/2014/main" id="{21D44DE4-78B6-0172-AA8A-56EB440D595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06751" y="0"/>
            <a:ext cx="2752165" cy="2476949"/>
          </a:xfrm>
          <a:prstGeom prst="rect">
            <a:avLst/>
          </a:prstGeom>
        </p:spPr>
      </p:pic>
    </p:spTree>
    <p:extLst>
      <p:ext uri="{BB962C8B-B14F-4D97-AF65-F5344CB8AC3E}">
        <p14:creationId xmlns:p14="http://schemas.microsoft.com/office/powerpoint/2010/main" val="8409834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1416</TotalTime>
  <Words>1700</Words>
  <Application>Microsoft Office PowerPoint</Application>
  <PresentationFormat>Widescreen</PresentationFormat>
  <Paragraphs>195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Arial Black</vt:lpstr>
      <vt:lpstr>Calibri</vt:lpstr>
      <vt:lpstr>Corbel</vt:lpstr>
      <vt:lpstr>Times New Roman</vt:lpstr>
      <vt:lpstr>Verdana</vt:lpstr>
      <vt:lpstr>Wingdings</vt:lpstr>
      <vt:lpstr>Parallax</vt:lpstr>
      <vt:lpstr>CAPSTONE PROJECT 2-PPT FOR ENDSEMESTER ASSESSMENT – July 2022</vt:lpstr>
      <vt:lpstr>Guide: Prof. Smt. Smita Mande</vt:lpstr>
      <vt:lpstr>Vishwakarma Institute of Technology Batch Group :- L7 Title of the project: Home Automation using Arduino Nano and Bluetooth HC-05.    </vt:lpstr>
      <vt:lpstr>Contents of our presentation </vt:lpstr>
      <vt:lpstr> 1.Introduction</vt:lpstr>
      <vt:lpstr>2.Literature Review</vt:lpstr>
      <vt:lpstr>PowerPoint Presentation</vt:lpstr>
      <vt:lpstr>3.Problem statement</vt:lpstr>
      <vt:lpstr>4.Objective of project.</vt:lpstr>
      <vt:lpstr>5.System Architecture</vt:lpstr>
      <vt:lpstr>6.Methods/Methodology</vt:lpstr>
      <vt:lpstr>Hardware Requirements</vt:lpstr>
      <vt:lpstr>Pros and cons</vt:lpstr>
      <vt:lpstr>9.Limitations</vt:lpstr>
      <vt:lpstr>10.Conclusion of project</vt:lpstr>
      <vt:lpstr>11. FUTURE SCOPE</vt:lpstr>
      <vt:lpstr>Result</vt:lpstr>
      <vt:lpstr>12.References</vt:lpstr>
      <vt:lpstr>Contribution.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Prof. Smt. Smita Smita Mande</dc:title>
  <dc:creator>rutuj nagrale</dc:creator>
  <cp:lastModifiedBy>rutuj nagrale</cp:lastModifiedBy>
  <cp:revision>43</cp:revision>
  <dcterms:created xsi:type="dcterms:W3CDTF">2022-01-22T09:16:53Z</dcterms:created>
  <dcterms:modified xsi:type="dcterms:W3CDTF">2022-07-02T07:25:52Z</dcterms:modified>
</cp:coreProperties>
</file>