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2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Positioners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1540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20274-DA1D-04A6-E332-8F28B513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99" y="639788"/>
            <a:ext cx="7668800" cy="5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960967" y="1112983"/>
            <a:ext cx="1027006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  <a:endParaRPr lang="en-R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B3171-9E95-E88B-F6DB-ED51B021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1487078"/>
            <a:ext cx="10270067" cy="42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231898" y="1112983"/>
            <a:ext cx="972819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96948-0754-0605-ABAC-B3EA4052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98" y="1512478"/>
            <a:ext cx="9728200" cy="43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41045" y="391290"/>
            <a:ext cx="93099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8E61A-285B-7F4B-AE9B-B4BA2DF8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4" y="790785"/>
            <a:ext cx="9309912" cy="52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25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4279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161</cp:revision>
  <dcterms:created xsi:type="dcterms:W3CDTF">2018-04-23T00:32:54Z</dcterms:created>
  <dcterms:modified xsi:type="dcterms:W3CDTF">2023-03-10T07:11:43Z</dcterms:modified>
</cp:coreProperties>
</file>