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80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Anchors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0588-FCA1-02C7-6FD6-FA2B259C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03" y="2006600"/>
            <a:ext cx="10325467" cy="27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4582316" y="751474"/>
            <a:ext cx="334062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1AE61-E024-8C00-431F-3F3E3268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316" y="1150969"/>
            <a:ext cx="3340629" cy="350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974484" y="671538"/>
            <a:ext cx="411602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E7142-8287-25A3-315F-18CF5FD1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484" y="1071033"/>
            <a:ext cx="4116026" cy="47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37869-0317-CD69-55D3-4D9CBBACCCC1}"/>
              </a:ext>
            </a:extLst>
          </p:cNvPr>
          <p:cNvSpPr txBox="1"/>
          <p:nvPr/>
        </p:nvSpPr>
        <p:spPr>
          <a:xfrm>
            <a:off x="4656667" y="23876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the docs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5927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4200</TotalTime>
  <Words>10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158</cp:revision>
  <dcterms:created xsi:type="dcterms:W3CDTF">2018-04-23T00:32:54Z</dcterms:created>
  <dcterms:modified xsi:type="dcterms:W3CDTF">2023-03-10T05:50:51Z</dcterms:modified>
</cp:coreProperties>
</file>