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81" r:id="rId5"/>
    <p:sldId id="280" r:id="rId6"/>
    <p:sldId id="279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Anchors : Margins and offsets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6153" y="382644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E0F48-4A77-FD00-A671-C0E7C8523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15" y="1555550"/>
            <a:ext cx="8957570" cy="318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892300" y="938279"/>
            <a:ext cx="8407400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docs</a:t>
            </a:r>
            <a:endParaRPr lang="en-R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F643CA-FCFC-2D5F-74AC-AAC0C1AA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1337774"/>
            <a:ext cx="8407400" cy="452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193027" y="675274"/>
            <a:ext cx="7805946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Margins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23256-39AC-4B7D-D18E-23CAD2516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27" y="1074769"/>
            <a:ext cx="7805946" cy="511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3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036232" y="1227897"/>
            <a:ext cx="8119533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Offsets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1202ED-BDA0-8FAE-394C-7A567BBD5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233" y="1627392"/>
            <a:ext cx="8119533" cy="383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5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557867" y="2082838"/>
            <a:ext cx="9076266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A58A10-1DC3-93DE-4FB4-1CB0BD72012B}"/>
              </a:ext>
            </a:extLst>
          </p:cNvPr>
          <p:cNvSpPr/>
          <p:nvPr/>
        </p:nvSpPr>
        <p:spPr>
          <a:xfrm>
            <a:off x="1557867" y="2497666"/>
            <a:ext cx="9076266" cy="2582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9A3DCF-2AE7-D4C5-4388-A2F3C1BA9C43}"/>
              </a:ext>
            </a:extLst>
          </p:cNvPr>
          <p:cNvSpPr txBox="1"/>
          <p:nvPr/>
        </p:nvSpPr>
        <p:spPr>
          <a:xfrm>
            <a:off x="2287920" y="3310466"/>
            <a:ext cx="761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Margins and offsets affect other elements anchored to the element with the margin/offset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68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4219</TotalTime>
  <Words>27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159</cp:revision>
  <dcterms:created xsi:type="dcterms:W3CDTF">2018-04-23T00:32:54Z</dcterms:created>
  <dcterms:modified xsi:type="dcterms:W3CDTF">2023-03-10T06:10:48Z</dcterms:modified>
</cp:coreProperties>
</file>