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8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Anchors : Parents and Siblings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6153" y="382644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7FAC23-5904-E9A0-FA5C-5B99C4E7C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15" y="1454026"/>
            <a:ext cx="8957569" cy="344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892300" y="1513972"/>
            <a:ext cx="8487832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C8ABD5-7D8E-8CC0-A4CC-FD64D403FC83}"/>
              </a:ext>
            </a:extLst>
          </p:cNvPr>
          <p:cNvSpPr/>
          <p:nvPr/>
        </p:nvSpPr>
        <p:spPr>
          <a:xfrm>
            <a:off x="1892300" y="1913467"/>
            <a:ext cx="8487833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03E84-61E3-D4B2-2961-C3A47FF90421}"/>
              </a:ext>
            </a:extLst>
          </p:cNvPr>
          <p:cNvSpPr txBox="1"/>
          <p:nvPr/>
        </p:nvSpPr>
        <p:spPr>
          <a:xfrm>
            <a:off x="3064933" y="3244334"/>
            <a:ext cx="653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only anchor to parent or sibling elements in QML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599266" y="1002754"/>
            <a:ext cx="6993467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F8B2-1005-E50D-F4D4-BF932E23D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266" y="1402249"/>
            <a:ext cx="6993467" cy="386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325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4229</TotalTime>
  <Words>19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160</cp:revision>
  <dcterms:created xsi:type="dcterms:W3CDTF">2018-04-23T00:32:54Z</dcterms:created>
  <dcterms:modified xsi:type="dcterms:W3CDTF">2023-03-10T06:21:08Z</dcterms:modified>
</cp:coreProperties>
</file>