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78" r:id="rId3"/>
    <p:sldId id="275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Layouts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617215" y="154044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8755E1-B609-28EA-F648-E5A0F9400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47" y="603965"/>
            <a:ext cx="7042905" cy="5650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1744134" y="2840184"/>
            <a:ext cx="2455333" cy="1316950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RowLayout</a:t>
            </a:r>
            <a:endParaRPr lang="en-RW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5AE6DCF-CC7A-0F72-9C99-D186FA0CF4CA}"/>
              </a:ext>
            </a:extLst>
          </p:cNvPr>
          <p:cNvSpPr/>
          <p:nvPr/>
        </p:nvSpPr>
        <p:spPr>
          <a:xfrm>
            <a:off x="4546601" y="2840184"/>
            <a:ext cx="2455333" cy="13169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ColumnLayout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B6733E-514D-254C-5FD6-6426056A082A}"/>
              </a:ext>
            </a:extLst>
          </p:cNvPr>
          <p:cNvSpPr/>
          <p:nvPr/>
        </p:nvSpPr>
        <p:spPr>
          <a:xfrm>
            <a:off x="7349068" y="2840184"/>
            <a:ext cx="2455333" cy="131695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GridLayout</a:t>
            </a:r>
            <a:endParaRPr lang="en-RW" dirty="0"/>
          </a:p>
        </p:txBody>
      </p:sp>
    </p:spTree>
    <p:extLst>
      <p:ext uri="{BB962C8B-B14F-4D97-AF65-F5344CB8AC3E}">
        <p14:creationId xmlns:p14="http://schemas.microsoft.com/office/powerpoint/2010/main" val="390808054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4286</TotalTime>
  <Words>7</Words>
  <Application>Microsoft Office PowerPoint</Application>
  <PresentationFormat>Widescreen</PresentationFormat>
  <Paragraphs>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163</cp:revision>
  <dcterms:created xsi:type="dcterms:W3CDTF">2018-04-23T00:32:54Z</dcterms:created>
  <dcterms:modified xsi:type="dcterms:W3CDTF">2023-03-10T07:25:23Z</dcterms:modified>
</cp:coreProperties>
</file>