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6" r:id="rId3"/>
    <p:sldId id="27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Flow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707554" y="272578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A6BE6-B12A-1E0A-0FDB-D1793DAD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36" y="889232"/>
            <a:ext cx="6296928" cy="528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43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4225-F396-BF1D-0320-85556F8B15F2}"/>
              </a:ext>
            </a:extLst>
          </p:cNvPr>
          <p:cNvSpPr txBox="1"/>
          <p:nvPr/>
        </p:nvSpPr>
        <p:spPr>
          <a:xfrm>
            <a:off x="4792134" y="3059668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Items are laid out like words on a page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561689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4292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164</cp:revision>
  <dcterms:created xsi:type="dcterms:W3CDTF">2018-04-23T00:32:54Z</dcterms:created>
  <dcterms:modified xsi:type="dcterms:W3CDTF">2023-03-10T07:30:59Z</dcterms:modified>
</cp:coreProperties>
</file>