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</p:sldMasterIdLst>
  <p:sldIdLst>
    <p:sldId id="256" r:id="rId2"/>
    <p:sldId id="278" r:id="rId3"/>
    <p:sldId id="277" r:id="rId4"/>
    <p:sldId id="275" r:id="rId5"/>
    <p:sldId id="27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CE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630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81126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28319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708208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19145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279446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61955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681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388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611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18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679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105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956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915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247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421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664C608-40B1-4030-A28D-5B74BC98ADCE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1452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06C5A92-D59C-4A7E-A741-6D101D63B6B3}"/>
              </a:ext>
            </a:extLst>
          </p:cNvPr>
          <p:cNvSpPr/>
          <p:nvPr/>
        </p:nvSpPr>
        <p:spPr>
          <a:xfrm>
            <a:off x="1953087" y="2297097"/>
            <a:ext cx="8957569" cy="226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Running QML Applications</a:t>
            </a:r>
            <a:endParaRPr lang="en-RW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9C54D0-84F6-4C99-BA07-9707C8429872}"/>
              </a:ext>
            </a:extLst>
          </p:cNvPr>
          <p:cNvSpPr/>
          <p:nvPr/>
        </p:nvSpPr>
        <p:spPr>
          <a:xfrm>
            <a:off x="1953087" y="1864311"/>
            <a:ext cx="8957569" cy="43278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3190045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98CA19-A69F-178F-141F-4A66B863FAC8}"/>
              </a:ext>
            </a:extLst>
          </p:cNvPr>
          <p:cNvSpPr/>
          <p:nvPr/>
        </p:nvSpPr>
        <p:spPr>
          <a:xfrm>
            <a:off x="1953087" y="2297097"/>
            <a:ext cx="8957569" cy="3248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 sz="4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29B377-6AC2-6B60-750F-486926C40339}"/>
              </a:ext>
            </a:extLst>
          </p:cNvPr>
          <p:cNvSpPr/>
          <p:nvPr/>
        </p:nvSpPr>
        <p:spPr>
          <a:xfrm>
            <a:off x="1953087" y="1864311"/>
            <a:ext cx="8957569" cy="43278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REFERENCE FOR SELF</a:t>
            </a:r>
            <a:endParaRPr lang="en-RW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6B30AF-8B63-E31A-80B7-AB84497BB973}"/>
              </a:ext>
            </a:extLst>
          </p:cNvPr>
          <p:cNvSpPr txBox="1"/>
          <p:nvPr/>
        </p:nvSpPr>
        <p:spPr>
          <a:xfrm>
            <a:off x="3310467" y="2551837"/>
            <a:ext cx="6553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Show the starter example with some hello world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 the example in qt creator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Show other tools : </a:t>
            </a:r>
            <a:r>
              <a:rPr lang="en-US" dirty="0" err="1"/>
              <a:t>qml,qmlscene</a:t>
            </a:r>
            <a:r>
              <a:rPr lang="en-US" dirty="0"/>
              <a:t>(to be deprecated), and the </a:t>
            </a:r>
            <a:r>
              <a:rPr lang="en-US" dirty="0" err="1"/>
              <a:t>ui</a:t>
            </a:r>
            <a:r>
              <a:rPr lang="en-US" dirty="0"/>
              <a:t> prototype </a:t>
            </a:r>
            <a:r>
              <a:rPr lang="en-US" dirty="0" err="1"/>
              <a:t>whichis</a:t>
            </a:r>
            <a:r>
              <a:rPr lang="en-US" dirty="0"/>
              <a:t> a </a:t>
            </a:r>
            <a:r>
              <a:rPr lang="en-US" dirty="0" err="1"/>
              <a:t>ui</a:t>
            </a:r>
            <a:r>
              <a:rPr lang="en-US" dirty="0"/>
              <a:t> wrapper on top of the </a:t>
            </a:r>
            <a:r>
              <a:rPr lang="en-US" dirty="0" err="1"/>
              <a:t>qml</a:t>
            </a:r>
            <a:r>
              <a:rPr lang="en-US" dirty="0"/>
              <a:t> tool.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Show docs for the </a:t>
            </a:r>
            <a:r>
              <a:rPr lang="en-US" dirty="0" err="1"/>
              <a:t>qml</a:t>
            </a:r>
            <a:r>
              <a:rPr lang="en-US" dirty="0"/>
              <a:t> tool : Prototyping with the QML Runtime Tool . You’ll search this in the qt creator help. Or even on the web.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Show where these tools live on the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32633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085D739-76B2-4E0B-AD1D-791E53B8E2A1}"/>
              </a:ext>
            </a:extLst>
          </p:cNvPr>
          <p:cNvSpPr/>
          <p:nvPr/>
        </p:nvSpPr>
        <p:spPr>
          <a:xfrm>
            <a:off x="1417468" y="2139518"/>
            <a:ext cx="9357064" cy="3036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4DB220-83A7-41AC-BB9D-98FCD14B9A3A}"/>
              </a:ext>
            </a:extLst>
          </p:cNvPr>
          <p:cNvSpPr txBox="1"/>
          <p:nvPr/>
        </p:nvSpPr>
        <p:spPr>
          <a:xfrm>
            <a:off x="4960554" y="2841991"/>
            <a:ext cx="512670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QML project outline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Qt Creator Project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err="1"/>
              <a:t>qml</a:t>
            </a:r>
            <a:r>
              <a:rPr lang="en-US" altLang="zh-CN" sz="2000" dirty="0"/>
              <a:t> tool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err="1"/>
              <a:t>qmlscene</a:t>
            </a:r>
            <a:r>
              <a:rPr lang="en-US" altLang="zh-CN" sz="2000" dirty="0"/>
              <a:t> tool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Ui Prototype</a:t>
            </a:r>
            <a:endParaRPr lang="zh-CN" alt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852086-2060-49BB-B9E8-DB7BF78C8754}"/>
              </a:ext>
            </a:extLst>
          </p:cNvPr>
          <p:cNvSpPr/>
          <p:nvPr/>
        </p:nvSpPr>
        <p:spPr>
          <a:xfrm>
            <a:off x="1417468" y="1740023"/>
            <a:ext cx="9357064" cy="39949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1061937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852086-2060-49BB-B9E8-DB7BF78C8754}"/>
              </a:ext>
            </a:extLst>
          </p:cNvPr>
          <p:cNvSpPr/>
          <p:nvPr/>
        </p:nvSpPr>
        <p:spPr>
          <a:xfrm>
            <a:off x="3254375" y="1074968"/>
            <a:ext cx="6072717" cy="39949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6D00DC-EEF9-BC45-D69E-0E37205B5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4375" y="1474463"/>
            <a:ext cx="6072717" cy="435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080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530267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4105</TotalTime>
  <Words>97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gakwaya</dc:creator>
  <cp:lastModifiedBy>Daniel</cp:lastModifiedBy>
  <cp:revision>152</cp:revision>
  <dcterms:created xsi:type="dcterms:W3CDTF">2018-04-23T00:32:54Z</dcterms:created>
  <dcterms:modified xsi:type="dcterms:W3CDTF">2023-03-06T06:29:53Z</dcterms:modified>
</cp:coreProperties>
</file>