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7" r:id="rId4"/>
    <p:sldId id="275" r:id="rId5"/>
    <p:sldId id="279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QML Syntax Overview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98CA19-A69F-178F-141F-4A66B863FAC8}"/>
              </a:ext>
            </a:extLst>
          </p:cNvPr>
          <p:cNvSpPr/>
          <p:nvPr/>
        </p:nvSpPr>
        <p:spPr>
          <a:xfrm>
            <a:off x="1953087" y="2297097"/>
            <a:ext cx="8957569" cy="324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B30AF-8B63-E31A-80B7-AB84497BB973}"/>
              </a:ext>
            </a:extLst>
          </p:cNvPr>
          <p:cNvSpPr txBox="1"/>
          <p:nvPr/>
        </p:nvSpPr>
        <p:spPr>
          <a:xfrm>
            <a:off x="3310467" y="2551837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just an exploration of what </a:t>
            </a:r>
            <a:r>
              <a:rPr lang="en-US" dirty="0" err="1"/>
              <a:t>qml</a:t>
            </a:r>
            <a:r>
              <a:rPr lang="en-US" dirty="0"/>
              <a:t> looks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docs as much as you can in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ready, also show the Column component (</a:t>
            </a:r>
            <a:r>
              <a:rPr lang="en-US" dirty="0" err="1"/>
              <a:t>top,bottom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as natural as you can </a:t>
            </a:r>
            <a:r>
              <a:rPr lang="en-US"/>
              <a:t>and improvise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85D739-76B2-4E0B-AD1D-791E53B8E2A1}"/>
              </a:ext>
            </a:extLst>
          </p:cNvPr>
          <p:cNvSpPr/>
          <p:nvPr/>
        </p:nvSpPr>
        <p:spPr>
          <a:xfrm>
            <a:off x="1417468" y="2139518"/>
            <a:ext cx="9357064" cy="3905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DB220-83A7-41AC-BB9D-98FCD14B9A3A}"/>
              </a:ext>
            </a:extLst>
          </p:cNvPr>
          <p:cNvSpPr txBox="1"/>
          <p:nvPr/>
        </p:nvSpPr>
        <p:spPr>
          <a:xfrm>
            <a:off x="4274754" y="2539013"/>
            <a:ext cx="51267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QML is a declarative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Top down 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Components can have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Components have unique 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Property bindings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Responding to things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Anchors : Positioning elements relative to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417468" y="1740023"/>
            <a:ext cx="9357064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06193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388540" y="355302"/>
            <a:ext cx="5651985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Declarative – Top Down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17B1A-8BC8-DDFD-700C-B72AECE5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40" y="754797"/>
            <a:ext cx="5651985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927879" y="737045"/>
            <a:ext cx="633624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components – Property bindings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0DD3E-9892-C056-8DEC-C6F1F7F4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79" y="1136540"/>
            <a:ext cx="6336242" cy="45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0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4136</TotalTime>
  <Words>86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153</cp:revision>
  <dcterms:created xsi:type="dcterms:W3CDTF">2018-04-23T00:32:54Z</dcterms:created>
  <dcterms:modified xsi:type="dcterms:W3CDTF">2023-03-06T07:12:11Z</dcterms:modified>
</cp:coreProperties>
</file>