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Exploring Data Types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from string to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var and start exploring : copy the types from the docs and play with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by working with font and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the lecture in two parts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Part1 : from string to </a:t>
            </a:r>
            <a:r>
              <a:rPr lang="en-US" dirty="0" err="1"/>
              <a:t>url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Part2 : the rest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031860" y="1325156"/>
            <a:ext cx="612827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B556-D407-7FB1-3ADC-A384255E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60" y="1724651"/>
            <a:ext cx="6128279" cy="37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70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4159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155</cp:revision>
  <dcterms:created xsi:type="dcterms:W3CDTF">2018-04-23T00:32:54Z</dcterms:created>
  <dcterms:modified xsi:type="dcterms:W3CDTF">2023-03-06T07:36:41Z</dcterms:modified>
</cp:coreProperties>
</file>