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7" r:id="rId4"/>
    <p:sldId id="27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Property Bindings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98CA19-A69F-178F-141F-4A66B863FAC8}"/>
              </a:ext>
            </a:extLst>
          </p:cNvPr>
          <p:cNvSpPr/>
          <p:nvPr/>
        </p:nvSpPr>
        <p:spPr>
          <a:xfrm>
            <a:off x="1953087" y="2297097"/>
            <a:ext cx="8957569" cy="324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B30AF-8B63-E31A-80B7-AB84497BB973}"/>
              </a:ext>
            </a:extLst>
          </p:cNvPr>
          <p:cNvSpPr txBox="1"/>
          <p:nvPr/>
        </p:nvSpPr>
        <p:spPr>
          <a:xfrm>
            <a:off x="3310467" y="2551837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that with prop binding, </a:t>
            </a:r>
            <a:r>
              <a:rPr lang="en-US" dirty="0" err="1"/>
              <a:t>qml</a:t>
            </a:r>
            <a:r>
              <a:rPr lang="en-US" dirty="0"/>
              <a:t> takes care of updating things when the depended upon value changes.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400612" y="692110"/>
            <a:ext cx="5390771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binding</a:t>
            </a:r>
            <a:endParaRPr lang="en-R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0C4A7-42EE-4978-341B-D0ED5FDC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13" y="1091605"/>
            <a:ext cx="5390771" cy="490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742467" y="754036"/>
            <a:ext cx="6707065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 the binding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07D68-D341-D69F-B9B9-13678475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67" y="1153531"/>
            <a:ext cx="6707065" cy="44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069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4185</TotalTime>
  <Words>29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157</cp:revision>
  <dcterms:created xsi:type="dcterms:W3CDTF">2018-04-23T00:32:54Z</dcterms:created>
  <dcterms:modified xsi:type="dcterms:W3CDTF">2023-03-06T08:03:44Z</dcterms:modified>
</cp:coreProperties>
</file>