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80" r:id="rId3"/>
    <p:sldId id="278" r:id="rId4"/>
    <p:sldId id="27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CE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630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81126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28319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8208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191454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4279446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altLang="zh-CN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61955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681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388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611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F822A4-8DA6-4447-9B1F-C5DB58435268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67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1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95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091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47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42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8664C608-40B1-4030-A28D-5B74BC98ADCE}" type="datetimeFigureOut">
              <a:rPr lang="en-US" smtClean="0"/>
              <a:t>3/6/2023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1452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The Qt Global Object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3190045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6C5A92-D59C-4A7E-A741-6D101D63B6B3}"/>
              </a:ext>
            </a:extLst>
          </p:cNvPr>
          <p:cNvSpPr/>
          <p:nvPr/>
        </p:nvSpPr>
        <p:spPr>
          <a:xfrm>
            <a:off x="1953087" y="2297097"/>
            <a:ext cx="8957569" cy="2263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Also known as the Qt QML Type</a:t>
            </a:r>
            <a:endParaRPr lang="en-RW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69C54D0-84F6-4C99-BA07-9707C8429872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/>
          </a:p>
        </p:txBody>
      </p:sp>
    </p:spTree>
    <p:extLst>
      <p:ext uri="{BB962C8B-B14F-4D97-AF65-F5344CB8AC3E}">
        <p14:creationId xmlns:p14="http://schemas.microsoft.com/office/powerpoint/2010/main" val="517623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698CA19-A69F-178F-141F-4A66B863FAC8}"/>
              </a:ext>
            </a:extLst>
          </p:cNvPr>
          <p:cNvSpPr/>
          <p:nvPr/>
        </p:nvSpPr>
        <p:spPr>
          <a:xfrm>
            <a:off x="1953087" y="2297097"/>
            <a:ext cx="8957569" cy="32485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W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29B377-6AC2-6B60-750F-486926C40339}"/>
              </a:ext>
            </a:extLst>
          </p:cNvPr>
          <p:cNvSpPr/>
          <p:nvPr/>
        </p:nvSpPr>
        <p:spPr>
          <a:xfrm>
            <a:off x="1953087" y="1864311"/>
            <a:ext cx="8957569" cy="43278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REFERENCE FOR SELF</a:t>
            </a:r>
            <a:endParaRPr lang="en-R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6B30AF-8B63-E31A-80B7-AB84497BB973}"/>
              </a:ext>
            </a:extLst>
          </p:cNvPr>
          <p:cNvSpPr txBox="1"/>
          <p:nvPr/>
        </p:nvSpPr>
        <p:spPr>
          <a:xfrm>
            <a:off x="3310467" y="2551837"/>
            <a:ext cx="6553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Show the docs for the Qt QML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Play with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Quitting apps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Listing fonts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Hashing a string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Opening </a:t>
            </a:r>
            <a:r>
              <a:rPr lang="en-US" dirty="0" err="1"/>
              <a:t>urls</a:t>
            </a:r>
            <a:r>
              <a:rPr lang="en-US" dirty="0"/>
              <a:t> and local file paths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Capturing platform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32633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852086-2060-49BB-B9E8-DB7BF78C8754}"/>
              </a:ext>
            </a:extLst>
          </p:cNvPr>
          <p:cNvSpPr/>
          <p:nvPr/>
        </p:nvSpPr>
        <p:spPr>
          <a:xfrm>
            <a:off x="2796570" y="867583"/>
            <a:ext cx="6598860" cy="399495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Qt Global object</a:t>
            </a:r>
            <a:endParaRPr lang="en-RW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1C85B-F206-601E-126D-C80C48917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570" y="1267078"/>
            <a:ext cx="6598860" cy="4701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93700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4194</TotalTime>
  <Words>43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gakwaya</dc:creator>
  <cp:lastModifiedBy>Daniel</cp:lastModifiedBy>
  <cp:revision>158</cp:revision>
  <dcterms:created xsi:type="dcterms:W3CDTF">2018-04-23T00:32:54Z</dcterms:created>
  <dcterms:modified xsi:type="dcterms:W3CDTF">2023-03-06T08:13:58Z</dcterms:modified>
</cp:coreProperties>
</file>