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7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Property Handlers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the handlers for custom properties like </a:t>
            </a:r>
            <a:r>
              <a:rPr lang="en-US" dirty="0" err="1"/>
              <a:t>firstname</a:t>
            </a:r>
            <a:r>
              <a:rPr lang="en-US" dirty="0"/>
              <a:t> in your example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the handlers for built in properties like width and height. Use title </a:t>
            </a:r>
            <a:r>
              <a:rPr lang="en-US"/>
              <a:t>as show in the 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96569" y="1039838"/>
            <a:ext cx="782062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Handlers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AB86D-264B-3D77-8F57-771C9978DCCD}"/>
              </a:ext>
            </a:extLst>
          </p:cNvPr>
          <p:cNvSpPr/>
          <p:nvPr/>
        </p:nvSpPr>
        <p:spPr>
          <a:xfrm>
            <a:off x="2796570" y="1439333"/>
            <a:ext cx="7820630" cy="338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DA0EB-8014-758A-3C95-C24EC3633B77}"/>
              </a:ext>
            </a:extLst>
          </p:cNvPr>
          <p:cNvSpPr txBox="1"/>
          <p:nvPr/>
        </p:nvSpPr>
        <p:spPr>
          <a:xfrm>
            <a:off x="3071094" y="2277869"/>
            <a:ext cx="7271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property is set up in QML, Qt defines a signal that’s fired every time the value of that property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respond to those signals using property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handlers are named on[Property name with first letter capitalized]Changed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signals are also available for built in properties like width and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332124" y="667304"/>
            <a:ext cx="613674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Handlers</a:t>
            </a:r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5B318-A73D-47D2-F2D1-AF5E336D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24" y="1066799"/>
            <a:ext cx="6136745" cy="45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4210</TotalTime>
  <Words>99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160</cp:revision>
  <dcterms:created xsi:type="dcterms:W3CDTF">2018-04-23T00:32:54Z</dcterms:created>
  <dcterms:modified xsi:type="dcterms:W3CDTF">2023-03-06T08:30:31Z</dcterms:modified>
</cp:coreProperties>
</file>