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80" r:id="rId5"/>
    <p:sldId id="279" r:id="rId6"/>
    <p:sldId id="281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Rectangle, Item and Text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98CA19-A69F-178F-141F-4A66B863FAC8}"/>
              </a:ext>
            </a:extLst>
          </p:cNvPr>
          <p:cNvSpPr/>
          <p:nvPr/>
        </p:nvSpPr>
        <p:spPr>
          <a:xfrm>
            <a:off x="1953087" y="2297097"/>
            <a:ext cx="8957569" cy="324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B30AF-8B63-E31A-80B7-AB84497BB973}"/>
              </a:ext>
            </a:extLst>
          </p:cNvPr>
          <p:cNvSpPr txBox="1"/>
          <p:nvPr/>
        </p:nvSpPr>
        <p:spPr>
          <a:xfrm>
            <a:off x="3310467" y="2551837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off by showing Item and its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 the container item and show that the  contained child </a:t>
            </a:r>
            <a:r>
              <a:rPr lang="en-US" dirty="0" err="1"/>
              <a:t>rects</a:t>
            </a:r>
            <a:r>
              <a:rPr lang="en-US" dirty="0"/>
              <a:t> follow suit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different properties for Item in the docs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will have also shown </a:t>
            </a:r>
            <a:r>
              <a:rPr lang="en-US" dirty="0" err="1"/>
              <a:t>Rect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Show Text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133475" y="1344719"/>
            <a:ext cx="9925050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7FEB9-6B5F-CFC0-8AA9-B079531C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744214"/>
            <a:ext cx="9925050" cy="254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911074" y="608119"/>
            <a:ext cx="4006152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5CF18D-E0BF-E86E-8BA1-32820F17F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74" y="1007614"/>
            <a:ext cx="4006151" cy="51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292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882899" y="1852638"/>
            <a:ext cx="6256867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</a:t>
            </a:r>
            <a:endParaRPr lang="en-RW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0676BF-0EBF-A15C-8453-9DE9C9A70FB6}"/>
              </a:ext>
            </a:extLst>
          </p:cNvPr>
          <p:cNvSpPr/>
          <p:nvPr/>
        </p:nvSpPr>
        <p:spPr>
          <a:xfrm>
            <a:off x="2882899" y="2252133"/>
            <a:ext cx="6256867" cy="2607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3110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681022" y="946705"/>
            <a:ext cx="6982354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Rectangle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089F3B-D943-E21A-5DE3-725BB947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1022" y="1346200"/>
            <a:ext cx="6982354" cy="439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4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4154</TotalTime>
  <Words>49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154</cp:revision>
  <dcterms:created xsi:type="dcterms:W3CDTF">2018-04-23T00:32:54Z</dcterms:created>
  <dcterms:modified xsi:type="dcterms:W3CDTF">2023-03-07T07:10:07Z</dcterms:modified>
</cp:coreProperties>
</file>