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80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Image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66DFD-7797-A8BF-20A1-631B9AB7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077" y="2297097"/>
            <a:ext cx="6605587" cy="30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156743" y="828253"/>
            <a:ext cx="5878513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directory – Resource file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144EA-481A-7911-B2AC-A965F15D0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744" y="1219281"/>
            <a:ext cx="5878512" cy="474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703123" y="608119"/>
            <a:ext cx="8785754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955C6-ED8F-A84E-5599-A30F7818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23" y="1007614"/>
            <a:ext cx="8785754" cy="509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9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4163</TotalTime>
  <Words>10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155</cp:revision>
  <dcterms:created xsi:type="dcterms:W3CDTF">2018-04-23T00:32:54Z</dcterms:created>
  <dcterms:modified xsi:type="dcterms:W3CDTF">2023-03-07T07:25:32Z</dcterms:modified>
</cp:coreProperties>
</file>