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Custom Components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78842-1F6F-CCA2-045F-8E0599CC7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2247900"/>
            <a:ext cx="9648825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336785" y="501769"/>
            <a:ext cx="5518429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F4C07-21A2-1769-EFAC-786E5F322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785" y="880797"/>
            <a:ext cx="5518429" cy="52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4179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156</cp:revision>
  <dcterms:created xsi:type="dcterms:W3CDTF">2018-04-23T00:32:54Z</dcterms:created>
  <dcterms:modified xsi:type="dcterms:W3CDTF">2023-03-07T07:42:23Z</dcterms:modified>
</cp:coreProperties>
</file>