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Signal Handlers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AA7CF-F96B-4BCD-C690-3793F9DCD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52" y="880947"/>
            <a:ext cx="7844895" cy="52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137570" y="447253"/>
            <a:ext cx="5916860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AD294-9E9F-6F54-B5CE-DC0A92E6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70" y="851425"/>
            <a:ext cx="5916859" cy="51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4158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155</cp:revision>
  <dcterms:created xsi:type="dcterms:W3CDTF">2018-04-23T00:32:54Z</dcterms:created>
  <dcterms:modified xsi:type="dcterms:W3CDTF">2023-03-07T07:47:29Z</dcterms:modified>
</cp:coreProperties>
</file>