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9" r:id="rId4"/>
    <p:sldId id="27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Multiple Signal Parameters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2268617" y="190452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81CC45-EB03-518F-B729-27C53D804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486025"/>
            <a:ext cx="1048702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729706" y="749009"/>
            <a:ext cx="6732587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F882DA-86D2-9B91-8929-099BE8B37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06" y="1148504"/>
            <a:ext cx="6732587" cy="456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6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530267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4263</TotalTime>
  <Words>6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164</cp:revision>
  <dcterms:created xsi:type="dcterms:W3CDTF">2018-04-23T00:32:54Z</dcterms:created>
  <dcterms:modified xsi:type="dcterms:W3CDTF">2023-03-07T09:45:33Z</dcterms:modified>
</cp:coreProperties>
</file>