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Signal Parameters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73FFA-DB09-C6AB-8E98-AB0F837B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62" y="1244599"/>
            <a:ext cx="10569803" cy="37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333416" y="664514"/>
            <a:ext cx="552516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C72C6-AE7D-11DC-FAD3-064C3417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16" y="1064009"/>
            <a:ext cx="5525167" cy="47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4164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156</cp:revision>
  <dcterms:created xsi:type="dcterms:W3CDTF">2018-04-23T00:32:54Z</dcterms:created>
  <dcterms:modified xsi:type="dcterms:W3CDTF">2023-03-07T07:57:55Z</dcterms:modified>
</cp:coreProperties>
</file>