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7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Property Changed Signals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36153" y="382644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DE31A-D660-BDE0-434B-01D0E4A4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1883820"/>
            <a:ext cx="8005762" cy="321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669850" y="513028"/>
            <a:ext cx="6852300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95A9E-E530-EF92-7598-B39A1BF4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850" y="912523"/>
            <a:ext cx="6852300" cy="55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4169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157</cp:revision>
  <dcterms:created xsi:type="dcterms:W3CDTF">2018-04-23T00:32:54Z</dcterms:created>
  <dcterms:modified xsi:type="dcterms:W3CDTF">2023-03-07T08:04:13Z</dcterms:modified>
</cp:coreProperties>
</file>