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78" r:id="rId3"/>
    <p:sldId id="275" r:id="rId4"/>
    <p:sldId id="27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CE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3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112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831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0820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914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27944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195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81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8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1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8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7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0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5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1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4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2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45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6C5A92-D59C-4A7E-A741-6D101D63B6B3}"/>
              </a:ext>
            </a:extLst>
          </p:cNvPr>
          <p:cNvSpPr/>
          <p:nvPr/>
        </p:nvSpPr>
        <p:spPr>
          <a:xfrm>
            <a:off x="1953087" y="2297097"/>
            <a:ext cx="8957569" cy="226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Connections</a:t>
            </a:r>
            <a:endParaRPr lang="en-RW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9C54D0-84F6-4C99-BA07-9707C8429872}"/>
              </a:ext>
            </a:extLst>
          </p:cNvPr>
          <p:cNvSpPr/>
          <p:nvPr/>
        </p:nvSpPr>
        <p:spPr>
          <a:xfrm>
            <a:off x="1953087" y="1864311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19004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29B377-6AC2-6B60-750F-486926C40339}"/>
              </a:ext>
            </a:extLst>
          </p:cNvPr>
          <p:cNvSpPr/>
          <p:nvPr/>
        </p:nvSpPr>
        <p:spPr>
          <a:xfrm>
            <a:off x="1936153" y="382644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FOR SELF</a:t>
            </a:r>
            <a:endParaRPr lang="en-R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E4A95-CDAA-02EB-565F-AAE5DD06A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918" y="1390410"/>
            <a:ext cx="7956672" cy="347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3204454" y="630757"/>
            <a:ext cx="5783091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1FBC98-5778-064C-1735-3034CB83B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454" y="1030252"/>
            <a:ext cx="5783091" cy="509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8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530267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4172</TotalTime>
  <Words>4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gakwaya</dc:creator>
  <cp:lastModifiedBy>Daniel</cp:lastModifiedBy>
  <cp:revision>158</cp:revision>
  <dcterms:created xsi:type="dcterms:W3CDTF">2018-04-23T00:32:54Z</dcterms:created>
  <dcterms:modified xsi:type="dcterms:W3CDTF">2023-03-07T08:07:45Z</dcterms:modified>
</cp:coreProperties>
</file>