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Attached Signal Handlers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E5269-919E-129D-8F61-C46C4A4BA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473" y="815430"/>
            <a:ext cx="8510928" cy="42371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55F49F-4AB9-C37F-8EFF-4DAFC397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715" y="5052578"/>
            <a:ext cx="7276570" cy="16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639765" y="962214"/>
            <a:ext cx="891246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F5083-4018-34F0-9CD7-4ED693833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765" y="1361709"/>
            <a:ext cx="8912469" cy="41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4199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159</cp:revision>
  <dcterms:created xsi:type="dcterms:W3CDTF">2018-04-23T00:32:54Z</dcterms:created>
  <dcterms:modified xsi:type="dcterms:W3CDTF">2023-03-07T08:35:52Z</dcterms:modified>
</cp:coreProperties>
</file>