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7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Custom Signals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36153" y="382644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38A15-6537-B57B-7A83-92CEFBBFC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743" y="1193206"/>
            <a:ext cx="9090513" cy="405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446660" y="626844"/>
            <a:ext cx="7298677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EDD5FB-64E6-D62B-1178-53EE4505E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660" y="1026339"/>
            <a:ext cx="7298677" cy="494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4202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160</cp:revision>
  <dcterms:created xsi:type="dcterms:W3CDTF">2018-04-23T00:32:54Z</dcterms:created>
  <dcterms:modified xsi:type="dcterms:W3CDTF">2023-03-07T08:39:24Z</dcterms:modified>
</cp:coreProperties>
</file>