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Connect Signal to Method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87B54-5BD1-5E45-FF3C-A49FB1B9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53" y="1405466"/>
            <a:ext cx="8848227" cy="32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137860" y="626844"/>
            <a:ext cx="791627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signal to slot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5FE3C-8B2B-39AC-7CE0-139DCE30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60" y="1025608"/>
            <a:ext cx="7916275" cy="48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4212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161</cp:revision>
  <dcterms:created xsi:type="dcterms:W3CDTF">2018-04-23T00:32:54Z</dcterms:created>
  <dcterms:modified xsi:type="dcterms:W3CDTF">2023-03-07T08:50:23Z</dcterms:modified>
</cp:coreProperties>
</file>