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Connect Signal to Signal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8417" y="1832985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9EE074-56FE-8C9B-1377-3F407539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65" y="2276334"/>
            <a:ext cx="7077075" cy="19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13566" y="1956140"/>
            <a:ext cx="676486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signal to signal</a:t>
            </a:r>
            <a:endParaRPr lang="en-R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30DBA-1F50-F7B2-2E14-F4D891CA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566" y="2332822"/>
            <a:ext cx="6764867" cy="99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318277" y="703599"/>
            <a:ext cx="755544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signal to signal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4D18A-C971-C787-859A-F4BCF330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276" y="1103094"/>
            <a:ext cx="7555448" cy="48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4217</TotalTime>
  <Words>15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162</cp:revision>
  <dcterms:created xsi:type="dcterms:W3CDTF">2018-04-23T00:32:54Z</dcterms:created>
  <dcterms:modified xsi:type="dcterms:W3CDTF">2023-03-07T08:56:36Z</dcterms:modified>
</cp:coreProperties>
</file>