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6" r:id="rId1"/>
  </p:sldMasterIdLst>
  <p:sldIdLst>
    <p:sldId id="256" r:id="rId2"/>
    <p:sldId id="278" r:id="rId3"/>
    <p:sldId id="281" r:id="rId4"/>
    <p:sldId id="282" r:id="rId5"/>
    <p:sldId id="283" r:id="rId6"/>
    <p:sldId id="279" r:id="rId7"/>
    <p:sldId id="27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CE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2630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3/7/2023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81126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28319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0708208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19145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altLang="zh-CN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4279446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altLang="zh-CN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61955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6814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388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611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822A4-8DA6-4447-9B1F-C5DB58435268}" type="datetimeFigureOut">
              <a:rPr lang="en-US" smtClean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188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679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3/7/2023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105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3/7/2023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956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3/7/2023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915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247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421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664C608-40B1-4030-A28D-5B74BC98ADCE}" type="datetimeFigureOut">
              <a:rPr lang="en-US" smtClean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1452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  <p:sldLayoutId id="2147483888" r:id="rId12"/>
    <p:sldLayoutId id="2147483889" r:id="rId13"/>
    <p:sldLayoutId id="2147483890" r:id="rId14"/>
    <p:sldLayoutId id="2147483891" r:id="rId15"/>
    <p:sldLayoutId id="2147483892" r:id="rId16"/>
    <p:sldLayoutId id="2147483893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06C5A92-D59C-4A7E-A741-6D101D63B6B3}"/>
              </a:ext>
            </a:extLst>
          </p:cNvPr>
          <p:cNvSpPr/>
          <p:nvPr/>
        </p:nvSpPr>
        <p:spPr>
          <a:xfrm>
            <a:off x="1953087" y="2297097"/>
            <a:ext cx="8957569" cy="2263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Different QML Component Signals</a:t>
            </a:r>
            <a:endParaRPr lang="en-RW" sz="4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9C54D0-84F6-4C99-BA07-9707C8429872}"/>
              </a:ext>
            </a:extLst>
          </p:cNvPr>
          <p:cNvSpPr/>
          <p:nvPr/>
        </p:nvSpPr>
        <p:spPr>
          <a:xfrm>
            <a:off x="1953087" y="1864311"/>
            <a:ext cx="8957569" cy="43278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3190045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129B377-6AC2-6B60-750F-486926C40339}"/>
              </a:ext>
            </a:extLst>
          </p:cNvPr>
          <p:cNvSpPr/>
          <p:nvPr/>
        </p:nvSpPr>
        <p:spPr>
          <a:xfrm>
            <a:off x="2268617" y="190452"/>
            <a:ext cx="8957569" cy="43278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REFERENCE FOR SELF</a:t>
            </a:r>
            <a:endParaRPr lang="en-RW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C61EF8-BF19-C24F-EF81-93D00BC633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6866" y="1371600"/>
            <a:ext cx="8215512" cy="483446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6496610-BAB3-74E4-C427-94B78F2AAACE}"/>
              </a:ext>
            </a:extLst>
          </p:cNvPr>
          <p:cNvSpPr/>
          <p:nvPr/>
        </p:nvSpPr>
        <p:spPr>
          <a:xfrm>
            <a:off x="2268617" y="956733"/>
            <a:ext cx="8382450" cy="432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this carefully before recording. Watch qt 5 equivalent if necessary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32633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8852086-2060-49BB-B9E8-DB7BF78C8754}"/>
              </a:ext>
            </a:extLst>
          </p:cNvPr>
          <p:cNvSpPr/>
          <p:nvPr/>
        </p:nvSpPr>
        <p:spPr>
          <a:xfrm>
            <a:off x="2696633" y="2371007"/>
            <a:ext cx="2899834" cy="177766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RW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141B1EA-D611-7FDE-850F-3C8738F753EF}"/>
              </a:ext>
            </a:extLst>
          </p:cNvPr>
          <p:cNvSpPr/>
          <p:nvPr/>
        </p:nvSpPr>
        <p:spPr>
          <a:xfrm>
            <a:off x="6265334" y="2371007"/>
            <a:ext cx="2734733" cy="1777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561153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8852086-2060-49BB-B9E8-DB7BF78C8754}"/>
              </a:ext>
            </a:extLst>
          </p:cNvPr>
          <p:cNvSpPr/>
          <p:nvPr/>
        </p:nvSpPr>
        <p:spPr>
          <a:xfrm>
            <a:off x="2696633" y="2371007"/>
            <a:ext cx="2899834" cy="177766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RW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141B1EA-D611-7FDE-850F-3C8738F753EF}"/>
              </a:ext>
            </a:extLst>
          </p:cNvPr>
          <p:cNvSpPr/>
          <p:nvPr/>
        </p:nvSpPr>
        <p:spPr>
          <a:xfrm>
            <a:off x="6265334" y="2371007"/>
            <a:ext cx="2734733" cy="1777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K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6EA9E4-1DAD-2296-DF05-3755F63C2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0763" y="1879600"/>
            <a:ext cx="491407" cy="491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397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8852086-2060-49BB-B9E8-DB7BF78C8754}"/>
              </a:ext>
            </a:extLst>
          </p:cNvPr>
          <p:cNvSpPr/>
          <p:nvPr/>
        </p:nvSpPr>
        <p:spPr>
          <a:xfrm>
            <a:off x="2696633" y="2371007"/>
            <a:ext cx="2899834" cy="177766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RW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141B1EA-D611-7FDE-850F-3C8738F753EF}"/>
              </a:ext>
            </a:extLst>
          </p:cNvPr>
          <p:cNvSpPr/>
          <p:nvPr/>
        </p:nvSpPr>
        <p:spPr>
          <a:xfrm>
            <a:off x="6265334" y="2371007"/>
            <a:ext cx="2734733" cy="1777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6EA9E4-1DAD-2296-DF05-3755F63C2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0763" y="1879600"/>
            <a:ext cx="491407" cy="491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126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8852086-2060-49BB-B9E8-DB7BF78C8754}"/>
              </a:ext>
            </a:extLst>
          </p:cNvPr>
          <p:cNvSpPr/>
          <p:nvPr/>
        </p:nvSpPr>
        <p:spPr>
          <a:xfrm>
            <a:off x="2318277" y="703599"/>
            <a:ext cx="7555448" cy="399495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Connect signal to signal</a:t>
            </a:r>
            <a:endParaRPr lang="en-RW" dirty="0"/>
          </a:p>
        </p:txBody>
      </p:sp>
    </p:spTree>
    <p:extLst>
      <p:ext uri="{BB962C8B-B14F-4D97-AF65-F5344CB8AC3E}">
        <p14:creationId xmlns:p14="http://schemas.microsoft.com/office/powerpoint/2010/main" val="3521961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5302677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4239</TotalTime>
  <Words>27</Words>
  <Application>Microsoft Office PowerPoint</Application>
  <PresentationFormat>Widescreen</PresentationFormat>
  <Paragraphs>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Century Gothic</vt:lpstr>
      <vt:lpstr>Wingdings 3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gakwaya</dc:creator>
  <cp:lastModifiedBy>Daniel</cp:lastModifiedBy>
  <cp:revision>163</cp:revision>
  <dcterms:created xsi:type="dcterms:W3CDTF">2018-04-23T00:32:54Z</dcterms:created>
  <dcterms:modified xsi:type="dcterms:W3CDTF">2023-03-07T09:19:57Z</dcterms:modified>
</cp:coreProperties>
</file>