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9" r:id="rId5"/>
    <p:sldId id="280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TextInput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DFABF-D44A-F16A-E5A7-7ABD46CD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457450"/>
            <a:ext cx="7419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014133" y="1475871"/>
            <a:ext cx="6527800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51E42-09A1-9D6B-0E33-B13E68FE1BAD}"/>
              </a:ext>
            </a:extLst>
          </p:cNvPr>
          <p:cNvSpPr/>
          <p:nvPr/>
        </p:nvSpPr>
        <p:spPr>
          <a:xfrm>
            <a:off x="3014133" y="1875366"/>
            <a:ext cx="6527800" cy="3107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C6E20-AC54-4389-E7DB-47890B7EAA62}"/>
              </a:ext>
            </a:extLst>
          </p:cNvPr>
          <p:cNvSpPr txBox="1"/>
          <p:nvPr/>
        </p:nvSpPr>
        <p:spPr>
          <a:xfrm>
            <a:off x="4588215" y="3059667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Editable single line of text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747962" y="773138"/>
            <a:ext cx="6696074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9AA71-CB38-F711-B0DF-6E391C9D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172633"/>
            <a:ext cx="6696075" cy="46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4677039" y="1318122"/>
            <a:ext cx="2837921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36B01-CBF7-0889-2FBC-896DB15C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40" y="1717617"/>
            <a:ext cx="2837920" cy="20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5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4163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156</cp:revision>
  <dcterms:created xsi:type="dcterms:W3CDTF">2018-04-23T00:32:54Z</dcterms:created>
  <dcterms:modified xsi:type="dcterms:W3CDTF">2023-03-08T08:45:58Z</dcterms:modified>
</cp:coreProperties>
</file>