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78" r:id="rId3"/>
    <p:sldId id="275" r:id="rId4"/>
    <p:sldId id="279" r:id="rId5"/>
    <p:sldId id="27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3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11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831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0820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914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7944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95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8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7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0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4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6C5A92-D59C-4A7E-A741-6D101D63B6B3}"/>
              </a:ext>
            </a:extLst>
          </p:cNvPr>
          <p:cNvSpPr/>
          <p:nvPr/>
        </p:nvSpPr>
        <p:spPr>
          <a:xfrm>
            <a:off x="1953087" y="2297097"/>
            <a:ext cx="8957569" cy="226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TextEdit</a:t>
            </a:r>
            <a:endParaRPr lang="en-RW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C54D0-84F6-4C99-BA07-9707C8429872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19004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29B377-6AC2-6B60-750F-486926C40339}"/>
              </a:ext>
            </a:extLst>
          </p:cNvPr>
          <p:cNvSpPr/>
          <p:nvPr/>
        </p:nvSpPr>
        <p:spPr>
          <a:xfrm>
            <a:off x="1936153" y="382644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FOR SELF</a:t>
            </a:r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91ACA2-B929-08DC-8E5C-121A8DFE4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960926"/>
            <a:ext cx="108013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4450821" y="1034822"/>
            <a:ext cx="3290358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4D312-1F77-CE40-43AF-D6FCD9805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821" y="1443566"/>
            <a:ext cx="3290358" cy="354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8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2804053" y="670842"/>
            <a:ext cx="6583892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2914B1-CEE7-C298-E2E3-AE6FCD507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053" y="1070337"/>
            <a:ext cx="6583892" cy="471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6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30267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4228</TotalTime>
  <Words>4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gakwaya</dc:creator>
  <cp:lastModifiedBy>Daniel</cp:lastModifiedBy>
  <cp:revision>158</cp:revision>
  <dcterms:created xsi:type="dcterms:W3CDTF">2018-04-23T00:32:54Z</dcterms:created>
  <dcterms:modified xsi:type="dcterms:W3CDTF">2023-03-08T09:52:55Z</dcterms:modified>
</cp:coreProperties>
</file>