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79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MouseArea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724486" y="1559810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E328E-D76A-518E-A8D0-805CC9B88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694" y="1992596"/>
            <a:ext cx="6678612" cy="248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644161" y="904935"/>
            <a:ext cx="8903676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Mouse coordinates and hover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BBCE1-1BBB-79B6-42A2-22EC6ACE9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161" y="1304430"/>
            <a:ext cx="8903677" cy="475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407444" y="967121"/>
            <a:ext cx="7377112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A11BB-074A-8867-F6DC-D12526CE1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44" y="1366616"/>
            <a:ext cx="7377112" cy="460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6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02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4234</TotalTime>
  <Words>8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160</cp:revision>
  <dcterms:created xsi:type="dcterms:W3CDTF">2018-04-23T00:32:54Z</dcterms:created>
  <dcterms:modified xsi:type="dcterms:W3CDTF">2023-03-08T10:02:55Z</dcterms:modified>
</cp:coreProperties>
</file>