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84" r:id="rId4"/>
    <p:sldId id="275" r:id="rId5"/>
    <p:sldId id="280" r:id="rId6"/>
    <p:sldId id="279" r:id="rId7"/>
    <p:sldId id="281" r:id="rId8"/>
    <p:sldId id="282" r:id="rId9"/>
    <p:sldId id="28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Keys Attached Property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162810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SELF_1</a:t>
            </a:r>
            <a:endParaRPr lang="en-RW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7FF64-3A6E-CA36-630F-B51122836717}"/>
              </a:ext>
            </a:extLst>
          </p:cNvPr>
          <p:cNvSpPr txBox="1"/>
          <p:nvPr/>
        </p:nvSpPr>
        <p:spPr>
          <a:xfrm>
            <a:off x="2853267" y="2700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11924-098A-DEF7-9B99-6C651079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32" y="963285"/>
            <a:ext cx="7184835" cy="44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162810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SELF_2</a:t>
            </a:r>
            <a:endParaRPr lang="en-RW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7FF64-3A6E-CA36-630F-B51122836717}"/>
              </a:ext>
            </a:extLst>
          </p:cNvPr>
          <p:cNvSpPr txBox="1"/>
          <p:nvPr/>
        </p:nvSpPr>
        <p:spPr>
          <a:xfrm>
            <a:off x="2853267" y="2700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AE0F8-56F8-DD9F-8FB8-2A5EA62D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61" y="986480"/>
            <a:ext cx="7651477" cy="48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446867" y="1928839"/>
            <a:ext cx="748453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coordinates and hover</a:t>
            </a:r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CABD8-AA8E-9D5B-3DFD-A94CB528312A}"/>
              </a:ext>
            </a:extLst>
          </p:cNvPr>
          <p:cNvSpPr/>
          <p:nvPr/>
        </p:nvSpPr>
        <p:spPr>
          <a:xfrm>
            <a:off x="2446867" y="2328334"/>
            <a:ext cx="7484533" cy="206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C14B7-B497-B6FD-FDF6-05E702089AB4}"/>
              </a:ext>
            </a:extLst>
          </p:cNvPr>
          <p:cNvSpPr txBox="1"/>
          <p:nvPr/>
        </p:nvSpPr>
        <p:spPr>
          <a:xfrm>
            <a:off x="3305972" y="2991935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Attaching key handling capabilities to other types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735665" y="1676034"/>
            <a:ext cx="872066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Keys</a:t>
            </a:r>
            <a:endParaRPr lang="en-R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51B4B-BAAF-B5D2-924E-7F765984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65" y="2075529"/>
            <a:ext cx="8720667" cy="34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383771" y="967121"/>
            <a:ext cx="9424458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35CD3-1AD6-FBC9-E191-4B963255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71" y="1366616"/>
            <a:ext cx="9424458" cy="42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722438" y="751059"/>
            <a:ext cx="9068858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handlers for Key_5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09C73-D93E-618B-CD3B-D6F4C6E8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8" y="1150554"/>
            <a:ext cx="9068858" cy="50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0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003954" y="751059"/>
            <a:ext cx="8505825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Accepting events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0AD7A-121D-2731-0953-FCD81899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54" y="1150554"/>
            <a:ext cx="8505825" cy="49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848644" y="751059"/>
            <a:ext cx="8816444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Modifiers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2F7EA-570E-833E-20A5-1B86F966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43" y="1150554"/>
            <a:ext cx="8816445" cy="51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14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4261</TotalTime>
  <Words>36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162</cp:revision>
  <dcterms:created xsi:type="dcterms:W3CDTF">2018-04-23T00:32:54Z</dcterms:created>
  <dcterms:modified xsi:type="dcterms:W3CDTF">2023-03-09T07:14:08Z</dcterms:modified>
</cp:coreProperties>
</file>