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8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Key Navigation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162810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SELF_1</a:t>
            </a:r>
            <a:endParaRPr lang="en-RW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7FF64-3A6E-CA36-630F-B51122836717}"/>
              </a:ext>
            </a:extLst>
          </p:cNvPr>
          <p:cNvSpPr txBox="1"/>
          <p:nvPr/>
        </p:nvSpPr>
        <p:spPr>
          <a:xfrm>
            <a:off x="2853267" y="2700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1FB381-9C1C-3F1B-0AC8-9D43DE95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2347912"/>
            <a:ext cx="88106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301674" y="1116038"/>
            <a:ext cx="3839662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173A5-2563-8A2A-1E35-06268E4F8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4" y="1515533"/>
            <a:ext cx="3839662" cy="4047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ED2B61-6C1C-0854-153E-0EEAE5E3C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237" y="1515532"/>
            <a:ext cx="3751909" cy="40470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E23EE45-6456-F8F6-9049-C450F770AF31}"/>
              </a:ext>
            </a:extLst>
          </p:cNvPr>
          <p:cNvSpPr/>
          <p:nvPr/>
        </p:nvSpPr>
        <p:spPr>
          <a:xfrm>
            <a:off x="6474237" y="1116038"/>
            <a:ext cx="3751909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735665" y="1676034"/>
            <a:ext cx="8720667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TO SELF</a:t>
            </a:r>
            <a:endParaRPr lang="en-RW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C7967-D308-ECF8-65A3-794A0585351A}"/>
              </a:ext>
            </a:extLst>
          </p:cNvPr>
          <p:cNvSpPr txBox="1"/>
          <p:nvPr/>
        </p:nvSpPr>
        <p:spPr>
          <a:xfrm>
            <a:off x="2328333" y="3115733"/>
            <a:ext cx="862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Steal the example from the docs and use it in this lecture just for the fun of it.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83516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4274</TotalTime>
  <Words>29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164</cp:revision>
  <dcterms:created xsi:type="dcterms:W3CDTF">2018-04-23T00:32:54Z</dcterms:created>
  <dcterms:modified xsi:type="dcterms:W3CDTF">2023-03-09T07:27:49Z</dcterms:modified>
</cp:coreProperties>
</file>