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  <p:sldId id="281" r:id="rId5"/>
    <p:sldId id="279" r:id="rId6"/>
    <p:sldId id="28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FocusScope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36153" y="162810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SELF_1</a:t>
            </a:r>
            <a:endParaRPr lang="en-RW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17FF64-3A6E-CA36-630F-B51122836717}"/>
              </a:ext>
            </a:extLst>
          </p:cNvPr>
          <p:cNvSpPr txBox="1"/>
          <p:nvPr/>
        </p:nvSpPr>
        <p:spPr>
          <a:xfrm>
            <a:off x="2853267" y="27008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74638" y="522577"/>
            <a:ext cx="664272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MButton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502D59-60C1-806C-AEF9-65E971783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638" y="922072"/>
            <a:ext cx="6642723" cy="50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4470023" y="1523232"/>
            <a:ext cx="3251953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526CC-B2B8-140E-E946-F9896C6AA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023" y="1922727"/>
            <a:ext cx="3251953" cy="301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477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73200" y="1847466"/>
            <a:ext cx="9245600" cy="39949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9AEFD5-D182-FCE3-30C6-618E30AC2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200" y="2246961"/>
            <a:ext cx="9245600" cy="197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78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473200" y="1847466"/>
            <a:ext cx="9245600" cy="399495"/>
          </a:xfrm>
          <a:prstGeom prst="rect">
            <a:avLst/>
          </a:prstGeom>
          <a:solidFill>
            <a:srgbClr val="92D050"/>
          </a:solidFill>
          <a:ln>
            <a:solidFill>
              <a:srgbClr val="7ECE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6673C5-2213-75B1-F2E1-BB89888BE694}"/>
              </a:ext>
            </a:extLst>
          </p:cNvPr>
          <p:cNvSpPr/>
          <p:nvPr/>
        </p:nvSpPr>
        <p:spPr>
          <a:xfrm>
            <a:off x="1473200" y="2246961"/>
            <a:ext cx="9245600" cy="22234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F3F508-98B0-42AA-3793-3CF5823F782E}"/>
              </a:ext>
            </a:extLst>
          </p:cNvPr>
          <p:cNvSpPr txBox="1"/>
          <p:nvPr/>
        </p:nvSpPr>
        <p:spPr>
          <a:xfrm>
            <a:off x="3424766" y="2853267"/>
            <a:ext cx="5342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wrapping your component in an Item, wrap that in a </a:t>
            </a:r>
            <a:r>
              <a:rPr lang="en-US" dirty="0" err="1"/>
              <a:t>FocusScope</a:t>
            </a:r>
            <a:r>
              <a:rPr lang="en-US" dirty="0"/>
              <a:t> component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4451288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4284</TotalTime>
  <Words>22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166</cp:revision>
  <dcterms:created xsi:type="dcterms:W3CDTF">2018-04-23T00:32:54Z</dcterms:created>
  <dcterms:modified xsi:type="dcterms:W3CDTF">2023-03-09T07:39:18Z</dcterms:modified>
</cp:coreProperties>
</file>