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5" r:id="rId4"/>
    <p:sldId id="27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Javascript</a:t>
            </a:r>
            <a:r>
              <a:rPr lang="en-US" sz="4000" dirty="0"/>
              <a:t> Usage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936153" y="382644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FD0BD4-FCE5-D4DE-ADFB-0D0D64791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1475317"/>
            <a:ext cx="4743450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6F9DF-E544-B882-DD40-C40C649BF067}"/>
              </a:ext>
            </a:extLst>
          </p:cNvPr>
          <p:cNvSpPr txBox="1"/>
          <p:nvPr/>
        </p:nvSpPr>
        <p:spPr>
          <a:xfrm>
            <a:off x="1871133" y="3886200"/>
            <a:ext cx="80153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: </a:t>
            </a:r>
          </a:p>
          <a:p>
            <a:r>
              <a:rPr lang="en-US" dirty="0"/>
              <a:t>	. Show in property bindings : width depend on height</a:t>
            </a:r>
          </a:p>
          <a:p>
            <a:r>
              <a:rPr lang="en-US" dirty="0"/>
              <a:t>	. Make color depend on x with the mouse area dragging</a:t>
            </a:r>
          </a:p>
          <a:p>
            <a:r>
              <a:rPr lang="en-US" dirty="0"/>
              <a:t>	. Show function by moving the binding between width and height</a:t>
            </a:r>
          </a:p>
          <a:p>
            <a:r>
              <a:rPr lang="en-US" dirty="0"/>
              <a:t>		in a function 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 ref from the Qt 5 course if necessary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880253" y="751474"/>
            <a:ext cx="6744757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65A953-2676-0C43-BDA9-615C3B45A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54" y="1150969"/>
            <a:ext cx="6744758" cy="455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3026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4191</TotalTime>
  <Words>57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157</cp:revision>
  <dcterms:created xsi:type="dcterms:W3CDTF">2018-04-23T00:32:54Z</dcterms:created>
  <dcterms:modified xsi:type="dcterms:W3CDTF">2023-03-09T08:09:05Z</dcterms:modified>
</cp:coreProperties>
</file>