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Functions and Scope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A10E4-780D-5BFF-4F2E-9A5BC496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3" y="1699193"/>
            <a:ext cx="9702800" cy="237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271675" y="319674"/>
            <a:ext cx="597884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at root scope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EC952-DB13-B41D-F974-A9A39A0D9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75" y="719169"/>
            <a:ext cx="5978846" cy="51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4052711" y="1370039"/>
            <a:ext cx="4238801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at nested scope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5FA88-FF42-7F83-EE08-60224B7B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1" y="1769534"/>
            <a:ext cx="4238801" cy="36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4199</TotalTime>
  <Words>14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158</cp:revision>
  <dcterms:created xsi:type="dcterms:W3CDTF">2018-04-23T00:32:54Z</dcterms:created>
  <dcterms:modified xsi:type="dcterms:W3CDTF">2023-03-09T08:17:55Z</dcterms:modified>
</cp:coreProperties>
</file>