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78" r:id="rId3"/>
    <p:sldId id="275" r:id="rId4"/>
    <p:sldId id="280" r:id="rId5"/>
    <p:sldId id="279" r:id="rId6"/>
    <p:sldId id="27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CE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3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112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831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0820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914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27944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195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81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8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1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8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7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0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5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1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4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2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45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6C5A92-D59C-4A7E-A741-6D101D63B6B3}"/>
              </a:ext>
            </a:extLst>
          </p:cNvPr>
          <p:cNvSpPr/>
          <p:nvPr/>
        </p:nvSpPr>
        <p:spPr>
          <a:xfrm>
            <a:off x="1953087" y="2297097"/>
            <a:ext cx="8957569" cy="226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Javascript</a:t>
            </a:r>
            <a:r>
              <a:rPr lang="en-US" sz="4000" dirty="0"/>
              <a:t> Direct Imports</a:t>
            </a:r>
            <a:endParaRPr lang="en-RW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9C54D0-84F6-4C99-BA07-9707C8429872}"/>
              </a:ext>
            </a:extLst>
          </p:cNvPr>
          <p:cNvSpPr/>
          <p:nvPr/>
        </p:nvSpPr>
        <p:spPr>
          <a:xfrm>
            <a:off x="1953087" y="1864311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19004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29B377-6AC2-6B60-750F-486926C40339}"/>
              </a:ext>
            </a:extLst>
          </p:cNvPr>
          <p:cNvSpPr/>
          <p:nvPr/>
        </p:nvSpPr>
        <p:spPr>
          <a:xfrm>
            <a:off x="1470487" y="746711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FOR SELF</a:t>
            </a:r>
            <a:endParaRPr lang="en-R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9EC39C-258E-D00D-2358-E5010246E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235" y="2367584"/>
            <a:ext cx="9525529" cy="212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2458772" y="1612138"/>
            <a:ext cx="7274453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utilities.js</a:t>
            </a:r>
            <a:endParaRPr lang="en-R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E7753C-6E2D-5026-7B66-6747EB9DC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773" y="2011633"/>
            <a:ext cx="7274454" cy="196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8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3004343" y="1612138"/>
            <a:ext cx="6183312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the file known to </a:t>
            </a:r>
            <a:r>
              <a:rPr lang="en-US" dirty="0" err="1"/>
              <a:t>CMake</a:t>
            </a:r>
            <a:endParaRPr lang="en-R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858ECC-8B2B-51A9-9B59-061BCB3F1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342" y="2011633"/>
            <a:ext cx="6183312" cy="206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73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3481094" y="642643"/>
            <a:ext cx="5229811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imported JS in QML</a:t>
            </a:r>
            <a:endParaRPr lang="en-R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6AEC62-444B-1E70-7A81-A38928797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094" y="1042138"/>
            <a:ext cx="5229811" cy="47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8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530267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4206</TotalTime>
  <Words>20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gakwaya</dc:creator>
  <cp:lastModifiedBy>Daniel</cp:lastModifiedBy>
  <cp:revision>159</cp:revision>
  <dcterms:created xsi:type="dcterms:W3CDTF">2018-04-23T00:32:54Z</dcterms:created>
  <dcterms:modified xsi:type="dcterms:W3CDTF">2023-03-09T08:25:28Z</dcterms:modified>
</cp:coreProperties>
</file>