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  <p:sldId id="280" r:id="rId6"/>
    <p:sldId id="279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Javascript</a:t>
            </a:r>
            <a:r>
              <a:rPr lang="en-US" sz="4000" dirty="0"/>
              <a:t> Indirect Imports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617215" y="272577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A77AD-6483-FAA2-E088-A8EE759C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52" y="749628"/>
            <a:ext cx="7711694" cy="535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100650" y="1612138"/>
            <a:ext cx="599069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utilities2.js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C642D-6AB6-ECE8-D31B-7A1BDEA0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50" y="2011633"/>
            <a:ext cx="5990695" cy="17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937544" y="960265"/>
            <a:ext cx="831691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utilities1.js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C5B5A4-C693-50C0-36CD-4184D1F2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44" y="1359760"/>
            <a:ext cx="8316912" cy="37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596621" y="1612138"/>
            <a:ext cx="69987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files known to </a:t>
            </a:r>
            <a:r>
              <a:rPr lang="en-US" dirty="0" err="1"/>
              <a:t>CMake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C3CE6-4FFF-0CE5-AF77-3046D599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21" y="2011633"/>
            <a:ext cx="6998758" cy="18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439334" y="642643"/>
            <a:ext cx="931333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imported JS in QML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BA1A5-1D8D-8DB1-A0C4-DE454021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3" y="1042138"/>
            <a:ext cx="9313333" cy="503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353733" y="1573238"/>
            <a:ext cx="748453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BE155B-6B59-4B72-1AAF-8B5F8B8B46B5}"/>
              </a:ext>
            </a:extLst>
          </p:cNvPr>
          <p:cNvSpPr/>
          <p:nvPr/>
        </p:nvSpPr>
        <p:spPr>
          <a:xfrm>
            <a:off x="2353733" y="1972733"/>
            <a:ext cx="7484533" cy="259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654B3-32C8-7C15-22B2-96DACD507806}"/>
              </a:ext>
            </a:extLst>
          </p:cNvPr>
          <p:cNvSpPr txBox="1"/>
          <p:nvPr/>
        </p:nvSpPr>
        <p:spPr>
          <a:xfrm>
            <a:off x="2954866" y="2836334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I want to use indirectly imported JS code in QML?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283973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4217</TotalTime>
  <Words>36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160</cp:revision>
  <dcterms:created xsi:type="dcterms:W3CDTF">2018-04-23T00:32:54Z</dcterms:created>
  <dcterms:modified xsi:type="dcterms:W3CDTF">2023-03-09T08:38:07Z</dcterms:modified>
</cp:coreProperties>
</file>