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Javascript</a:t>
            </a:r>
            <a:r>
              <a:rPr lang="en-US" sz="4000" dirty="0"/>
              <a:t> Indirect Imports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272577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BB5F4-C03E-52CB-F8B1-D22B3D7C9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66" y="1815325"/>
            <a:ext cx="9355667" cy="29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100650" y="1612138"/>
            <a:ext cx="5990695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utilities2.js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C642D-6AB6-ECE8-D31B-7A1BDEA01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650" y="2011633"/>
            <a:ext cx="5990695" cy="17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655232" y="1137133"/>
            <a:ext cx="88815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utilities1.js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31509-4CD0-80D4-4C80-2AE9A7A51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33" y="1536628"/>
            <a:ext cx="8881533" cy="37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596621" y="1612138"/>
            <a:ext cx="69987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files known to </a:t>
            </a:r>
            <a:r>
              <a:rPr lang="en-US" dirty="0" err="1"/>
              <a:t>CMake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6C3CE6-4FFF-0CE5-AF77-3046D599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1" y="2011633"/>
            <a:ext cx="6998758" cy="182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853398" y="642643"/>
            <a:ext cx="848520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imported JS in QML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15CD8-E677-B24A-30EC-BF58C51E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399" y="1042138"/>
            <a:ext cx="8485202" cy="48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4222</TotalTime>
  <Words>23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161</cp:revision>
  <dcterms:created xsi:type="dcterms:W3CDTF">2018-04-23T00:32:54Z</dcterms:created>
  <dcterms:modified xsi:type="dcterms:W3CDTF">2023-03-09T08:44:11Z</dcterms:modified>
</cp:coreProperties>
</file>