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78" r:id="rId3"/>
    <p:sldId id="275" r:id="rId4"/>
    <p:sldId id="281" r:id="rId5"/>
    <p:sldId id="280" r:id="rId6"/>
    <p:sldId id="279" r:id="rId7"/>
    <p:sldId id="282" r:id="rId8"/>
    <p:sldId id="28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CE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63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112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831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70820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914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27944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195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81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8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1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8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7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0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5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1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4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2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45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6C5A92-D59C-4A7E-A741-6D101D63B6B3}"/>
              </a:ext>
            </a:extLst>
          </p:cNvPr>
          <p:cNvSpPr/>
          <p:nvPr/>
        </p:nvSpPr>
        <p:spPr>
          <a:xfrm>
            <a:off x="1953087" y="2297097"/>
            <a:ext cx="8957569" cy="226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Javascript</a:t>
            </a:r>
            <a:r>
              <a:rPr lang="en-US" sz="4000" dirty="0"/>
              <a:t> Modules</a:t>
            </a:r>
            <a:endParaRPr lang="en-RW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9C54D0-84F6-4C99-BA07-9707C8429872}"/>
              </a:ext>
            </a:extLst>
          </p:cNvPr>
          <p:cNvSpPr/>
          <p:nvPr/>
        </p:nvSpPr>
        <p:spPr>
          <a:xfrm>
            <a:off x="1953087" y="1864311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19004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29B377-6AC2-6B60-750F-486926C40339}"/>
              </a:ext>
            </a:extLst>
          </p:cNvPr>
          <p:cNvSpPr/>
          <p:nvPr/>
        </p:nvSpPr>
        <p:spPr>
          <a:xfrm>
            <a:off x="1617215" y="272577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FOR SELF</a:t>
            </a:r>
            <a:endParaRPr lang="en-RW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73E62E-3CBC-5FFD-BD34-DCC4E0E97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239" y="705363"/>
            <a:ext cx="7887520" cy="547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3613941" y="1612138"/>
            <a:ext cx="4964112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utilities2.mjs</a:t>
            </a:r>
            <a:endParaRPr lang="en-R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E9E431-5BA8-6AEB-8DFC-7714DE201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3941" y="2011633"/>
            <a:ext cx="4964112" cy="263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8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2937931" y="1137133"/>
            <a:ext cx="6316133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utilities1.mjs</a:t>
            </a:r>
            <a:endParaRPr lang="en-R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AAE5E8-8DCB-26AF-E6B4-6F07D2C1B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931" y="1536628"/>
            <a:ext cx="6316133" cy="333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90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2596621" y="1612138"/>
            <a:ext cx="6998758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the files known to </a:t>
            </a:r>
            <a:r>
              <a:rPr lang="en-US" dirty="0" err="1"/>
              <a:t>CMake</a:t>
            </a:r>
            <a:endParaRPr lang="en-R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A46535-7492-2446-373C-BC98D341D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621" y="2011633"/>
            <a:ext cx="6998758" cy="188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273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2285675" y="760438"/>
            <a:ext cx="7620647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imported JS in QML</a:t>
            </a:r>
            <a:endParaRPr lang="en-R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64F001-B093-F93B-6966-C735990F0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675" y="1159933"/>
            <a:ext cx="7620647" cy="402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28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1312333" y="760438"/>
            <a:ext cx="9567333" cy="39949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Can’t use non exported functions</a:t>
            </a:r>
            <a:endParaRPr lang="en-R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F8560F-42BD-4FEA-438B-A84468492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333" y="1159933"/>
            <a:ext cx="9567333" cy="472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981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1849965" y="760438"/>
            <a:ext cx="8492067" cy="39949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Imports don’t implicitly propagate</a:t>
            </a:r>
            <a:endParaRPr lang="en-R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5DC5E-2583-158F-45A7-AF3D74CF1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965" y="1159933"/>
            <a:ext cx="8492067" cy="445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3421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4244</TotalTime>
  <Words>31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gakwaya</dc:creator>
  <cp:lastModifiedBy>Daniel</cp:lastModifiedBy>
  <cp:revision>162</cp:revision>
  <dcterms:created xsi:type="dcterms:W3CDTF">2018-04-23T00:32:54Z</dcterms:created>
  <dcterms:modified xsi:type="dcterms:W3CDTF">2023-03-09T09:07:05Z</dcterms:modified>
</cp:coreProperties>
</file>